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67" r:id="rId4"/>
    <p:sldId id="263" r:id="rId5"/>
    <p:sldId id="265" r:id="rId6"/>
    <p:sldId id="259" r:id="rId7"/>
    <p:sldId id="260" r:id="rId8"/>
    <p:sldId id="269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04" userDrawn="1">
          <p15:clr>
            <a:srgbClr val="A4A3A4"/>
          </p15:clr>
        </p15:guide>
        <p15:guide id="2" pos="4255" userDrawn="1">
          <p15:clr>
            <a:srgbClr val="A4A3A4"/>
          </p15:clr>
        </p15:guide>
        <p15:guide id="3" pos="7952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orient="horz" pos="713" userDrawn="1">
          <p15:clr>
            <a:srgbClr val="A4A3A4"/>
          </p15:clr>
        </p15:guide>
        <p15:guide id="6" pos="1941" userDrawn="1">
          <p15:clr>
            <a:srgbClr val="A4A3A4"/>
          </p15:clr>
        </p15:guide>
        <p15:guide id="7" pos="7135" userDrawn="1">
          <p15:clr>
            <a:srgbClr val="A4A3A4"/>
          </p15:clr>
        </p15:guide>
        <p15:guide id="8" pos="2214" userDrawn="1">
          <p15:clr>
            <a:srgbClr val="A4A3A4"/>
          </p15:clr>
        </p15:guide>
        <p15:guide id="9" pos="3075" userDrawn="1">
          <p15:clr>
            <a:srgbClr val="A4A3A4"/>
          </p15:clr>
        </p15:guide>
        <p15:guide id="10" pos="5117" userDrawn="1">
          <p15:clr>
            <a:srgbClr val="A4A3A4"/>
          </p15:clr>
        </p15:guide>
        <p15:guide id="11" pos="6160" userDrawn="1">
          <p15:clr>
            <a:srgbClr val="A4A3A4"/>
          </p15:clr>
        </p15:guide>
        <p15:guide id="12" pos="3915" userDrawn="1">
          <p15:clr>
            <a:srgbClr val="A4A3A4"/>
          </p15:clr>
        </p15:guide>
        <p15:guide id="13" pos="4119" userDrawn="1">
          <p15:clr>
            <a:srgbClr val="A4A3A4"/>
          </p15:clr>
        </p15:guide>
        <p15:guide id="14" pos="6001" userDrawn="1">
          <p15:clr>
            <a:srgbClr val="A4A3A4"/>
          </p15:clr>
        </p15:guide>
        <p15:guide id="15" orient="horz" pos="5998" userDrawn="1">
          <p15:clr>
            <a:srgbClr val="A4A3A4"/>
          </p15:clr>
        </p15:guide>
        <p15:guide id="16" orient="horz" pos="1394" userDrawn="1">
          <p15:clr>
            <a:srgbClr val="A4A3A4"/>
          </p15:clr>
        </p15:guide>
        <p15:guide id="17" orient="horz" pos="1530" userDrawn="1">
          <p15:clr>
            <a:srgbClr val="A4A3A4"/>
          </p15:clr>
        </p15:guide>
        <p15:guide id="18" orient="horz" pos="2891" userDrawn="1">
          <p15:clr>
            <a:srgbClr val="A4A3A4"/>
          </p15:clr>
        </p15:guide>
        <p15:guide id="19" orient="horz" pos="555" userDrawn="1">
          <p15:clr>
            <a:srgbClr val="A4A3A4"/>
          </p15:clr>
        </p15:guide>
        <p15:guide id="20" orient="horz" pos="4524" userDrawn="1">
          <p15:clr>
            <a:srgbClr val="A4A3A4"/>
          </p15:clr>
        </p15:guide>
        <p15:guide id="21" orient="horz" pos="5862" userDrawn="1">
          <p15:clr>
            <a:srgbClr val="A4A3A4"/>
          </p15:clr>
        </p15:guide>
        <p15:guide id="22" pos="1102" userDrawn="1">
          <p15:clr>
            <a:srgbClr val="A4A3A4"/>
          </p15:clr>
        </p15:guide>
        <p15:guide id="23" pos="3416" userDrawn="1">
          <p15:clr>
            <a:srgbClr val="A4A3A4"/>
          </p15:clr>
        </p15:guide>
        <p15:guide id="24" orient="horz" pos="43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B98"/>
    <a:srgbClr val="7F7F7F"/>
    <a:srgbClr val="0070C0"/>
    <a:srgbClr val="C9331E"/>
    <a:srgbClr val="006C66"/>
    <a:srgbClr val="00BCA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64" y="176"/>
      </p:cViewPr>
      <p:guideLst>
        <p:guide orient="horz" pos="3004"/>
        <p:guide pos="4255"/>
        <p:guide pos="7952"/>
        <p:guide pos="240"/>
        <p:guide orient="horz" pos="713"/>
        <p:guide pos="1941"/>
        <p:guide pos="7135"/>
        <p:guide pos="2214"/>
        <p:guide pos="3075"/>
        <p:guide pos="5117"/>
        <p:guide pos="6160"/>
        <p:guide pos="3915"/>
        <p:guide pos="4119"/>
        <p:guide pos="6001"/>
        <p:guide orient="horz" pos="5998"/>
        <p:guide orient="horz" pos="1394"/>
        <p:guide orient="horz" pos="1530"/>
        <p:guide orient="horz" pos="2891"/>
        <p:guide orient="horz" pos="555"/>
        <p:guide orient="horz" pos="4524"/>
        <p:guide orient="horz" pos="5862"/>
        <p:guide pos="1102"/>
        <p:guide pos="3416"/>
        <p:guide orient="horz" pos="43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53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nnées clés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Données clés</a:t>
            </a:r>
          </a:p>
        </p:txBody>
      </p:sp>
      <p:sp>
        <p:nvSpPr>
          <p:cNvPr id="10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idx="13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13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700"/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700"/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700"/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700"/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 anchor="t"/>
          <a:lstStyle>
            <a:lvl1pPr>
              <a:defRPr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eur et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Auteur et date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13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13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2" name="Sous-titre de diapositiv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22449">
              <a:lnSpc>
                <a:spcPct val="100000"/>
              </a:lnSpc>
              <a:spcBef>
                <a:spcPts val="0"/>
              </a:spcBef>
              <a:buSzTx/>
              <a:buNone/>
              <a:defRPr sz="3382" b="1"/>
            </a:lvl1pPr>
          </a:lstStyle>
          <a:p>
            <a:r>
              <a:t>Sous-titre de diapositive</a:t>
            </a:r>
          </a:p>
        </p:txBody>
      </p:sp>
      <p:sp>
        <p:nvSpPr>
          <p:cNvPr id="6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agenda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Titre de l’agenda</a:t>
            </a:r>
          </a:p>
        </p:txBody>
      </p:sp>
      <p:sp>
        <p:nvSpPr>
          <p:cNvPr id="89" name="Sous-titre de l’agenda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l’agenda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0">
              <a:spcBef>
                <a:spcPts val="1300"/>
              </a:spcBef>
              <a:buSzTx/>
              <a:buNone/>
              <a:defRPr sz="3800" spc="-38"/>
            </a:lvl2pPr>
            <a:lvl3pPr marL="0" indent="0">
              <a:spcBef>
                <a:spcPts val="1300"/>
              </a:spcBef>
              <a:buSzTx/>
              <a:buNone/>
              <a:defRPr sz="3800" spc="-38"/>
            </a:lvl3pPr>
            <a:lvl4pPr marL="0" indent="0">
              <a:spcBef>
                <a:spcPts val="1300"/>
              </a:spcBef>
              <a:buSzTx/>
              <a:buNone/>
              <a:defRPr sz="3800" spc="-38"/>
            </a:lvl4pPr>
            <a:lvl5pPr marL="0" indent="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Rubriques de l’agenda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re de diapositive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jpeg"/><Relationship Id="rId11" Type="http://schemas.openxmlformats.org/officeDocument/2006/relationships/image" Target="../media/image36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58C77DF-9ADD-4E36-B0A5-6215951AE0C6}"/>
              </a:ext>
            </a:extLst>
          </p:cNvPr>
          <p:cNvSpPr/>
          <p:nvPr/>
        </p:nvSpPr>
        <p:spPr>
          <a:xfrm>
            <a:off x="5662699" y="6624781"/>
            <a:ext cx="888643" cy="866856"/>
          </a:xfrm>
          <a:prstGeom prst="rightArrow">
            <a:avLst/>
          </a:prstGeom>
          <a:solidFill>
            <a:srgbClr val="188B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В ЗАКРЫТЫХ ПОМЕЩЕНИЯХ">
            <a:extLst>
              <a:ext uri="{FF2B5EF4-FFF2-40B4-BE49-F238E27FC236}">
                <a16:creationId xmlns:a16="http://schemas.microsoft.com/office/drawing/2014/main" id="{EA7B0855-2C66-49B1-AC17-5C1EB7EE10C3}"/>
              </a:ext>
            </a:extLst>
          </p:cNvPr>
          <p:cNvSpPr txBox="1"/>
          <p:nvPr/>
        </p:nvSpPr>
        <p:spPr>
          <a:xfrm>
            <a:off x="381000" y="1941821"/>
            <a:ext cx="12242800" cy="309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pPr algn="ctr"/>
            <a:r>
              <a:rPr lang="ru-RU" sz="72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ПЕРЕКИСЬ ВОДОРОДА </a:t>
            </a:r>
            <a:br>
              <a:rPr lang="ru-RU" sz="72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БОРЬБЕ С </a:t>
            </a:r>
            <a:r>
              <a:rPr lang="ru-RU" sz="7200" dirty="0">
                <a:solidFill>
                  <a:srgbClr val="C93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endParaRPr sz="7200" dirty="0">
              <a:solidFill>
                <a:srgbClr val="C93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Вирус, коронавирус, covid19, covid 19 бесплатно значок из Covid 19">
            <a:extLst>
              <a:ext uri="{FF2B5EF4-FFF2-40B4-BE49-F238E27FC236}">
                <a16:creationId xmlns:a16="http://schemas.microsoft.com/office/drawing/2014/main" id="{F8CA6DE3-1E87-4CD9-958C-A81DE4CE3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100" y="6351887"/>
            <a:ext cx="1350138" cy="14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3D7F926-B4AB-441C-9179-E2DA73126A98}"/>
              </a:ext>
            </a:extLst>
          </p:cNvPr>
          <p:cNvGrpSpPr/>
          <p:nvPr/>
        </p:nvGrpSpPr>
        <p:grpSpPr>
          <a:xfrm>
            <a:off x="4412760" y="6337247"/>
            <a:ext cx="1483604" cy="1483604"/>
            <a:chOff x="128679" y="1861978"/>
            <a:chExt cx="3394152" cy="3394152"/>
          </a:xfrm>
        </p:grpSpPr>
        <p:sp>
          <p:nvSpPr>
            <p:cNvPr id="11" name="Cercle">
              <a:extLst>
                <a:ext uri="{FF2B5EF4-FFF2-40B4-BE49-F238E27FC236}">
                  <a16:creationId xmlns:a16="http://schemas.microsoft.com/office/drawing/2014/main" id="{C23D27EC-5183-4367-A7D2-1890416A2811}"/>
                </a:ext>
              </a:extLst>
            </p:cNvPr>
            <p:cNvSpPr/>
            <p:nvPr/>
          </p:nvSpPr>
          <p:spPr>
            <a:xfrm>
              <a:off x="128679" y="1861978"/>
              <a:ext cx="3394152" cy="3394152"/>
            </a:xfrm>
            <a:prstGeom prst="ellipse">
              <a:avLst/>
            </a:prstGeom>
            <a:solidFill>
              <a:srgbClr val="188B9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459293C-40BC-4F00-B3F7-2B7B4DEE8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159" y="2334425"/>
              <a:ext cx="2868336" cy="2353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1713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>
            <a:extLst>
              <a:ext uri="{FF2B5EF4-FFF2-40B4-BE49-F238E27FC236}">
                <a16:creationId xmlns:a16="http://schemas.microsoft.com/office/drawing/2014/main" id="{90B81650-EBB7-4220-88C1-B4013618B800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coronavirus-5107804_1280.png" descr="coronavirus-5107804_1280.png"/>
          <p:cNvPicPr>
            <a:picLocks noChangeAspect="1"/>
          </p:cNvPicPr>
          <p:nvPr/>
        </p:nvPicPr>
        <p:blipFill rotWithShape="1">
          <a:blip r:embed="rId2" cstate="email">
            <a:alphaModFix amt="7233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36"/>
          <a:stretch/>
        </p:blipFill>
        <p:spPr>
          <a:xfrm>
            <a:off x="-1" y="1005282"/>
            <a:ext cx="3731543" cy="386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coronavirus-5107804_1280.png" descr="coronavirus-5107804_1280.png"/>
          <p:cNvPicPr>
            <a:picLocks noChangeAspect="1"/>
          </p:cNvPicPr>
          <p:nvPr/>
        </p:nvPicPr>
        <p:blipFill rotWithShape="1">
          <a:blip r:embed="rId4" cstate="email">
            <a:alphaModFix amt="962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10" b="3970"/>
          <a:stretch/>
        </p:blipFill>
        <p:spPr>
          <a:xfrm>
            <a:off x="4487334" y="1398365"/>
            <a:ext cx="8517466" cy="835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ЖИВУЧЕСТЬ КОРОНАВИРУСА НА РАЗЛИЧНЫХ ПОВЕРХНОСТЯХ"/>
          <p:cNvSpPr txBox="1"/>
          <p:nvPr/>
        </p:nvSpPr>
        <p:spPr>
          <a:xfrm>
            <a:off x="395369" y="197742"/>
            <a:ext cx="12214061" cy="50424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900" b="1">
                <a:solidFill>
                  <a:srgbClr val="FFFFFF"/>
                </a:solidFill>
              </a:defRPr>
            </a:pPr>
            <a:r>
              <a:rPr dirty="0">
                <a:solidFill>
                  <a:srgbClr val="FF01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dirty="0">
                <a:solidFill>
                  <a:srgbClr val="FF01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ЖИВЕТ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НА РАЗЛИЧНЫХ ПОВЕРХНОСТЯХ </a:t>
            </a:r>
          </a:p>
        </p:txBody>
      </p:sp>
      <p:sp>
        <p:nvSpPr>
          <p:cNvPr id="177" name="НЕОБХОДИМО ОБЕЗАРАЖИВАТЬ ДАННЫХ ПРЕДМЕТОВ"/>
          <p:cNvSpPr txBox="1"/>
          <p:nvPr/>
        </p:nvSpPr>
        <p:spPr>
          <a:xfrm>
            <a:off x="381000" y="8839634"/>
            <a:ext cx="12228430" cy="49039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ПЕРИОДИЧЕСКАЯ ДЕЗИНФЕКЦИЯ ПОВЕРХНОСТЕЙ !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C0F3604-C6C1-4B9A-BE81-E4533DB26B33}"/>
              </a:ext>
            </a:extLst>
          </p:cNvPr>
          <p:cNvGrpSpPr/>
          <p:nvPr/>
        </p:nvGrpSpPr>
        <p:grpSpPr>
          <a:xfrm>
            <a:off x="7741917" y="4589463"/>
            <a:ext cx="2160000" cy="3219827"/>
            <a:chOff x="6972740" y="1449421"/>
            <a:chExt cx="2160000" cy="3219827"/>
          </a:xfrm>
        </p:grpSpPr>
        <p:sp>
          <p:nvSpPr>
            <p:cNvPr id="175" name="СТЕКЛО   4 дня"/>
            <p:cNvSpPr txBox="1"/>
            <p:nvPr/>
          </p:nvSpPr>
          <p:spPr>
            <a:xfrm>
              <a:off x="7044324" y="3638899"/>
              <a:ext cx="2048689" cy="10303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defRPr b="1"/>
              </a:pPr>
              <a:r>
                <a:rPr dirty="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СТЕКЛО</a:t>
              </a:r>
              <a:r>
                <a: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 дня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6DC2107-A281-49D0-A80A-D58B057AF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740" y="1449421"/>
              <a:ext cx="2160000" cy="2160000"/>
            </a:xfrm>
            <a:prstGeom prst="ellipse">
              <a:avLst/>
            </a:prstGeom>
            <a:noFill/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4ACBACA-1479-4D8C-A13C-7903C4468222}"/>
              </a:ext>
            </a:extLst>
          </p:cNvPr>
          <p:cNvGrpSpPr/>
          <p:nvPr/>
        </p:nvGrpSpPr>
        <p:grpSpPr>
          <a:xfrm>
            <a:off x="5354037" y="2208665"/>
            <a:ext cx="2160000" cy="3187422"/>
            <a:chOff x="4938582" y="1811219"/>
            <a:chExt cx="2160000" cy="3187422"/>
          </a:xfrm>
        </p:grpSpPr>
        <p:sp>
          <p:nvSpPr>
            <p:cNvPr id="170" name="БУМАГА 4-5 дня"/>
            <p:cNvSpPr txBox="1"/>
            <p:nvPr/>
          </p:nvSpPr>
          <p:spPr>
            <a:xfrm>
              <a:off x="5219623" y="3968292"/>
              <a:ext cx="1706417" cy="10303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defRPr b="1"/>
              </a:pPr>
              <a:r>
                <a:rPr dirty="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БУМАГА</a:t>
              </a:r>
              <a:r>
                <a: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dirty="0" err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дн</a:t>
              </a:r>
              <a:r>
                <a:rPr lang="ru-RU"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ей</a:t>
              </a:r>
              <a:r>
                <a:rPr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2705A66-4F0C-4642-BF95-ED7E7E74AD43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8582" y="1811219"/>
              <a:ext cx="2160000" cy="2160000"/>
            </a:xfrm>
            <a:prstGeom prst="ellipse">
              <a:avLst/>
            </a:prstGeom>
            <a:noFill/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61D8E0-319A-4CD2-A340-CAE2F0ED8EF6}"/>
              </a:ext>
            </a:extLst>
          </p:cNvPr>
          <p:cNvGrpSpPr/>
          <p:nvPr/>
        </p:nvGrpSpPr>
        <p:grpSpPr>
          <a:xfrm>
            <a:off x="2960202" y="4668711"/>
            <a:ext cx="2160000" cy="3199594"/>
            <a:chOff x="9952017" y="1396213"/>
            <a:chExt cx="2160000" cy="3199594"/>
          </a:xfrm>
        </p:grpSpPr>
        <p:sp>
          <p:nvSpPr>
            <p:cNvPr id="172" name="ДЕРЕВО  4 дня"/>
            <p:cNvSpPr txBox="1"/>
            <p:nvPr/>
          </p:nvSpPr>
          <p:spPr>
            <a:xfrm>
              <a:off x="10063328" y="3565458"/>
              <a:ext cx="2048689" cy="10303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defRPr b="1"/>
              </a:pPr>
              <a:r>
                <a:rPr dirty="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r>
                <a: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дня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C3F2348-9392-4702-908F-826C96E8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2017" y="1396213"/>
              <a:ext cx="2160000" cy="2160000"/>
            </a:xfrm>
            <a:prstGeom prst="ellipse">
              <a:avLst/>
            </a:prstGeom>
            <a:noFill/>
          </p:spPr>
        </p:pic>
      </p:grpSp>
      <p:sp>
        <p:nvSpPr>
          <p:cNvPr id="173" name="СТАЛЬ  48 часов"/>
          <p:cNvSpPr txBox="1"/>
          <p:nvPr/>
        </p:nvSpPr>
        <p:spPr>
          <a:xfrm>
            <a:off x="875991" y="3970505"/>
            <a:ext cx="17708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dirty="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СТАЛЬ</a:t>
            </a:r>
            <a:r>
              <a:rPr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AB40AC-E841-486C-A85E-4FB7B7715F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9" y="1811219"/>
            <a:ext cx="2160000" cy="2160000"/>
          </a:xfrm>
          <a:prstGeom prst="ellipse">
            <a:avLst/>
          </a:prstGeom>
          <a:noFill/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286CF56-12B5-47FB-9E12-A820B28A0734}"/>
              </a:ext>
            </a:extLst>
          </p:cNvPr>
          <p:cNvGrpSpPr/>
          <p:nvPr/>
        </p:nvGrpSpPr>
        <p:grpSpPr>
          <a:xfrm>
            <a:off x="10100692" y="2371721"/>
            <a:ext cx="2160000" cy="3197567"/>
            <a:chOff x="9822140" y="1801074"/>
            <a:chExt cx="2160000" cy="3197567"/>
          </a:xfrm>
        </p:grpSpPr>
        <p:sp>
          <p:nvSpPr>
            <p:cNvPr id="171" name="ПЛАСТИК 5 дней"/>
            <p:cNvSpPr txBox="1"/>
            <p:nvPr/>
          </p:nvSpPr>
          <p:spPr>
            <a:xfrm>
              <a:off x="9822140" y="3968291"/>
              <a:ext cx="2160000" cy="10303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defRPr b="1"/>
              </a:pPr>
              <a:r>
                <a:rPr dirty="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ПЛАСТИК</a:t>
              </a:r>
              <a:r>
                <a: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дней 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90AEF8A-79E8-475C-913D-7391E1C42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40" y="1801074"/>
              <a:ext cx="2160000" cy="2160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>
            <a:extLst>
              <a:ext uri="{FF2B5EF4-FFF2-40B4-BE49-F238E27FC236}">
                <a16:creationId xmlns:a16="http://schemas.microsoft.com/office/drawing/2014/main" id="{BE21ACEC-5F29-46FD-BA0C-44D1A6968A07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Автобус">
            <a:extLst>
              <a:ext uri="{FF2B5EF4-FFF2-40B4-BE49-F238E27FC236}">
                <a16:creationId xmlns:a16="http://schemas.microsoft.com/office/drawing/2014/main" id="{21B00273-49CC-4C1F-8FC7-95B7A8E31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7443" y="4858523"/>
            <a:ext cx="1450975" cy="1450975"/>
          </a:xfrm>
          <a:prstGeom prst="rect">
            <a:avLst/>
          </a:prstGeom>
        </p:spPr>
      </p:pic>
      <p:pic>
        <p:nvPicPr>
          <p:cNvPr id="9" name="Рисунок 8" descr="Автомобиль">
            <a:extLst>
              <a:ext uri="{FF2B5EF4-FFF2-40B4-BE49-F238E27FC236}">
                <a16:creationId xmlns:a16="http://schemas.microsoft.com/office/drawing/2014/main" id="{DC235732-D29D-49C0-BF82-76FD958D7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324" y="5125998"/>
            <a:ext cx="1158100" cy="1158100"/>
          </a:xfrm>
          <a:prstGeom prst="rect">
            <a:avLst/>
          </a:prstGeom>
        </p:spPr>
      </p:pic>
      <p:pic>
        <p:nvPicPr>
          <p:cNvPr id="4102" name="Picture 6" descr="Офиса, здания бесплатно значок из Cagoicon">
            <a:extLst>
              <a:ext uri="{FF2B5EF4-FFF2-40B4-BE49-F238E27FC236}">
                <a16:creationId xmlns:a16="http://schemas.microsoft.com/office/drawing/2014/main" id="{A3E69BDA-6BFD-4741-A7EB-E350D7F6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7899"/>
            <a:ext cx="4114800" cy="4114800"/>
          </a:xfrm>
          <a:prstGeom prst="rect">
            <a:avLst/>
          </a:prstGeom>
          <a:solidFill>
            <a:srgbClr val="188B98"/>
          </a:solidFill>
        </p:spPr>
      </p:pic>
      <p:sp>
        <p:nvSpPr>
          <p:cNvPr id="13" name="ДЛЯ РУК">
            <a:extLst>
              <a:ext uri="{FF2B5EF4-FFF2-40B4-BE49-F238E27FC236}">
                <a16:creationId xmlns:a16="http://schemas.microsoft.com/office/drawing/2014/main" id="{404C958A-CC82-427E-B8C6-3CAF0FD8B7A7}"/>
              </a:ext>
            </a:extLst>
          </p:cNvPr>
          <p:cNvSpPr txBox="1"/>
          <p:nvPr/>
        </p:nvSpPr>
        <p:spPr>
          <a:xfrm>
            <a:off x="2817223" y="7332683"/>
            <a:ext cx="7112422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Санитайзеры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личной гигиены – ИЗОПРОПАНОЛ</a:t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ЭТАНОЛ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4C2A69-148C-46D0-B06E-548D595E94CD}"/>
              </a:ext>
            </a:extLst>
          </p:cNvPr>
          <p:cNvSpPr/>
          <p:nvPr/>
        </p:nvSpPr>
        <p:spPr>
          <a:xfrm>
            <a:off x="4557443" y="5984099"/>
            <a:ext cx="8066356" cy="228600"/>
          </a:xfrm>
          <a:prstGeom prst="rect">
            <a:avLst/>
          </a:prstGeom>
          <a:solidFill>
            <a:srgbClr val="7F7F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В ОТКРЫТЫХ ПОМЕЩЕНИЯХ">
            <a:extLst>
              <a:ext uri="{FF2B5EF4-FFF2-40B4-BE49-F238E27FC236}">
                <a16:creationId xmlns:a16="http://schemas.microsoft.com/office/drawing/2014/main" id="{4100F7CF-8C1A-4C90-BEE6-AAF2C4451AE0}"/>
              </a:ext>
            </a:extLst>
          </p:cNvPr>
          <p:cNvSpPr txBox="1"/>
          <p:nvPr/>
        </p:nvSpPr>
        <p:spPr>
          <a:xfrm>
            <a:off x="6502399" y="3526268"/>
            <a:ext cx="4707229" cy="130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Транспорт, фасады зданий и улицы –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ГИПОХЛОРИТ КАЛЬЦИЯ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 ЗАКРЫТЫХ ПОМЕЩЕНИЯХ">
            <a:extLst>
              <a:ext uri="{FF2B5EF4-FFF2-40B4-BE49-F238E27FC236}">
                <a16:creationId xmlns:a16="http://schemas.microsoft.com/office/drawing/2014/main" id="{D1BCF6BC-3B26-483B-B870-C96CF8A47792}"/>
              </a:ext>
            </a:extLst>
          </p:cNvPr>
          <p:cNvSpPr txBox="1"/>
          <p:nvPr/>
        </p:nvSpPr>
        <p:spPr>
          <a:xfrm>
            <a:off x="4290584" y="1841276"/>
            <a:ext cx="8978899" cy="90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 помещений и транспорта –</a:t>
            </a:r>
            <a:br>
              <a:rPr lang="ru-RU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ПЕРЕКИСЬ ВОДОРОДА</a:t>
            </a:r>
            <a:endParaRPr dirty="0">
              <a:solidFill>
                <a:srgbClr val="188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РЕДСТВА ДЛЯ ОБЕЗЗАРАЖИВАНИИ">
            <a:extLst>
              <a:ext uri="{FF2B5EF4-FFF2-40B4-BE49-F238E27FC236}">
                <a16:creationId xmlns:a16="http://schemas.microsoft.com/office/drawing/2014/main" id="{8CF7A985-7918-4538-B092-C30221093570}"/>
              </a:ext>
            </a:extLst>
          </p:cNvPr>
          <p:cNvSpPr txBox="1"/>
          <p:nvPr/>
        </p:nvSpPr>
        <p:spPr>
          <a:xfrm>
            <a:off x="381001" y="186764"/>
            <a:ext cx="12268636" cy="50424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2900" b="1">
                <a:solidFill>
                  <a:srgbClr val="FFFFFF"/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К СОСТАВУ СРЕДСТВ ДЕЗИНФЕКЦИИ</a:t>
            </a:r>
            <a:endParaRPr dirty="0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689379C-F3F8-463F-8417-06B97A4460FB}"/>
              </a:ext>
            </a:extLst>
          </p:cNvPr>
          <p:cNvSpPr/>
          <p:nvPr/>
        </p:nvSpPr>
        <p:spPr>
          <a:xfrm>
            <a:off x="11235467" y="1683780"/>
            <a:ext cx="1440000" cy="1440000"/>
          </a:xfrm>
          <a:prstGeom prst="ellipse">
            <a:avLst/>
          </a:prstGeom>
          <a:solidFill>
            <a:srgbClr val="188B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₽6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1л</a:t>
            </a:r>
            <a:endParaRPr kumimoji="0" lang="ru-RU" sz="2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Helvetica Neue Medium"/>
              <a:cs typeface="Segoe UI" panose="020B0502040204020203" pitchFamily="34" charset="0"/>
              <a:sym typeface="Helvetica Neue Medium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3C0556A-4975-46C2-BACD-3D1F231A1C18}"/>
              </a:ext>
            </a:extLst>
          </p:cNvPr>
          <p:cNvSpPr/>
          <p:nvPr/>
        </p:nvSpPr>
        <p:spPr>
          <a:xfrm>
            <a:off x="11235467" y="3391058"/>
            <a:ext cx="1440000" cy="1440000"/>
          </a:xfrm>
          <a:prstGeom prst="ellipse">
            <a:avLst/>
          </a:prstGeom>
          <a:solidFill>
            <a:srgbClr val="7F7F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₽0,2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1л</a:t>
            </a:r>
            <a:endParaRPr kumimoji="0" lang="ru-RU" sz="2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Helvetica Neue Medium"/>
              <a:cs typeface="Segoe UI" panose="020B0502040204020203" pitchFamily="34" charset="0"/>
              <a:sym typeface="Helvetica Neue Medium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F396E9F-F603-4460-810E-0193E431C488}"/>
              </a:ext>
            </a:extLst>
          </p:cNvPr>
          <p:cNvSpPr/>
          <p:nvPr/>
        </p:nvSpPr>
        <p:spPr>
          <a:xfrm>
            <a:off x="11212374" y="7905079"/>
            <a:ext cx="1440000" cy="1440000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₽400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1л</a:t>
            </a:r>
            <a:endParaRPr kumimoji="0" lang="ru-RU" sz="2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Helvetica Neue Medium"/>
              <a:cs typeface="Segoe UI" panose="020B0502040204020203" pitchFamily="34" charset="0"/>
              <a:sym typeface="Helvetica Neue Medium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6C86F05-EAE3-4E17-9AE2-4537E61F017D}"/>
              </a:ext>
            </a:extLst>
          </p:cNvPr>
          <p:cNvSpPr/>
          <p:nvPr/>
        </p:nvSpPr>
        <p:spPr>
          <a:xfrm>
            <a:off x="10071949" y="6859716"/>
            <a:ext cx="1440000" cy="1440000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₽200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1л</a:t>
            </a:r>
            <a:endParaRPr kumimoji="0" lang="ru-RU" sz="2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64964FA-E21E-4F43-AC18-147FBBACBB58}"/>
              </a:ext>
            </a:extLst>
          </p:cNvPr>
          <p:cNvGrpSpPr/>
          <p:nvPr/>
        </p:nvGrpSpPr>
        <p:grpSpPr>
          <a:xfrm>
            <a:off x="7362423" y="5238324"/>
            <a:ext cx="1496120" cy="714800"/>
            <a:chOff x="7341929" y="5238324"/>
            <a:chExt cx="1496120" cy="714800"/>
          </a:xfrm>
        </p:grpSpPr>
        <p:pic>
          <p:nvPicPr>
            <p:cNvPr id="5" name="Рисунок 4" descr="Мужчина">
              <a:extLst>
                <a:ext uri="{FF2B5EF4-FFF2-40B4-BE49-F238E27FC236}">
                  <a16:creationId xmlns:a16="http://schemas.microsoft.com/office/drawing/2014/main" id="{D46800AC-A342-49CD-82FA-98C4BDEE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41929" y="5238324"/>
              <a:ext cx="714800" cy="714800"/>
            </a:xfrm>
            <a:prstGeom prst="rect">
              <a:avLst/>
            </a:prstGeom>
          </p:spPr>
        </p:pic>
        <p:pic>
          <p:nvPicPr>
            <p:cNvPr id="25" name="Рисунок 24" descr="Мужчина">
              <a:extLst>
                <a:ext uri="{FF2B5EF4-FFF2-40B4-BE49-F238E27FC236}">
                  <a16:creationId xmlns:a16="http://schemas.microsoft.com/office/drawing/2014/main" id="{80AD3988-E618-4626-A168-6071BF34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45741" y="5238324"/>
              <a:ext cx="714800" cy="714800"/>
            </a:xfrm>
            <a:prstGeom prst="rect">
              <a:avLst/>
            </a:prstGeom>
          </p:spPr>
        </p:pic>
        <p:pic>
          <p:nvPicPr>
            <p:cNvPr id="26" name="Рисунок 25" descr="Мужчина">
              <a:extLst>
                <a:ext uri="{FF2B5EF4-FFF2-40B4-BE49-F238E27FC236}">
                  <a16:creationId xmlns:a16="http://schemas.microsoft.com/office/drawing/2014/main" id="{9E1843E2-248F-405C-9222-5DFB4AE3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3249" y="5238324"/>
              <a:ext cx="714800" cy="714800"/>
            </a:xfrm>
            <a:prstGeom prst="rect">
              <a:avLst/>
            </a:prstGeom>
          </p:spPr>
        </p:pic>
      </p:grp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997645B-C405-4DF2-861D-4743DD33FE26}"/>
              </a:ext>
            </a:extLst>
          </p:cNvPr>
          <p:cNvCxnSpPr>
            <a:cxnSpLocks/>
          </p:cNvCxnSpPr>
          <p:nvPr/>
        </p:nvCxnSpPr>
        <p:spPr>
          <a:xfrm flipH="1">
            <a:off x="6085607" y="7992959"/>
            <a:ext cx="4201256" cy="0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ysDot"/>
            <a:miter lim="400000"/>
            <a:headEnd type="none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06FECE9-06F1-4C5C-90DA-6BD5A99B041F}"/>
              </a:ext>
            </a:extLst>
          </p:cNvPr>
          <p:cNvCxnSpPr>
            <a:cxnSpLocks/>
          </p:cNvCxnSpPr>
          <p:nvPr/>
        </p:nvCxnSpPr>
        <p:spPr>
          <a:xfrm flipH="1">
            <a:off x="5145807" y="8397479"/>
            <a:ext cx="6172646" cy="0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ysDot"/>
            <a:miter lim="400000"/>
            <a:headEnd type="none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4" name="Picture 2" descr="Что делать, если санитайзер сушит руки - 7sisters.ru - все, что ...">
            <a:extLst>
              <a:ext uri="{FF2B5EF4-FFF2-40B4-BE49-F238E27FC236}">
                <a16:creationId xmlns:a16="http://schemas.microsoft.com/office/drawing/2014/main" id="{04377111-C6A1-4BC0-80AD-E5909D37305A}"/>
              </a:ext>
            </a:extLst>
          </p:cNvPr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185" y="5722553"/>
            <a:ext cx="1440000" cy="1440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ECED1B5-8B20-4E45-AC5C-D8B3D854A8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321" y="1683780"/>
            <a:ext cx="1440000" cy="1440000"/>
          </a:xfrm>
          <a:prstGeom prst="ellipse">
            <a:avLst/>
          </a:prstGeom>
          <a:noFill/>
          <a:ln w="76200">
            <a:solidFill>
              <a:srgbClr val="188B98"/>
            </a:solidFill>
          </a:ln>
        </p:spPr>
      </p:pic>
      <p:pic>
        <p:nvPicPr>
          <p:cNvPr id="56" name="Picture 6" descr="В Тверской области из-за гостей проведут дезинфекцию улиц">
            <a:extLst>
              <a:ext uri="{FF2B5EF4-FFF2-40B4-BE49-F238E27FC236}">
                <a16:creationId xmlns:a16="http://schemas.microsoft.com/office/drawing/2014/main" id="{44ABE4C0-8E5F-4785-8FFE-289B68719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"/>
          <a:stretch/>
        </p:blipFill>
        <p:spPr bwMode="auto">
          <a:xfrm>
            <a:off x="4775063" y="3391058"/>
            <a:ext cx="1440000" cy="1440000"/>
          </a:xfrm>
          <a:prstGeom prst="ellipse">
            <a:avLst/>
          </a:prstGeom>
          <a:noFill/>
          <a:ln w="76200">
            <a:solidFill>
              <a:srgbClr val="7F7F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34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">
            <a:extLst>
              <a:ext uri="{FF2B5EF4-FFF2-40B4-BE49-F238E27FC236}">
                <a16:creationId xmlns:a16="http://schemas.microsoft.com/office/drawing/2014/main" id="{9D865E33-DDF4-42C5-A250-C724342C7953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DE09796-99AA-4324-B6E0-A09E7A59A7FB}"/>
              </a:ext>
            </a:extLst>
          </p:cNvPr>
          <p:cNvGrpSpPr/>
          <p:nvPr/>
        </p:nvGrpSpPr>
        <p:grpSpPr>
          <a:xfrm>
            <a:off x="381000" y="8120102"/>
            <a:ext cx="12242800" cy="1210588"/>
            <a:chOff x="381000" y="1673547"/>
            <a:chExt cx="12242800" cy="1210588"/>
          </a:xfrm>
        </p:grpSpPr>
        <p:sp>
          <p:nvSpPr>
            <p:cNvPr id="37" name="Rectangle aux angles arrondis">
              <a:extLst>
                <a:ext uri="{FF2B5EF4-FFF2-40B4-BE49-F238E27FC236}">
                  <a16:creationId xmlns:a16="http://schemas.microsoft.com/office/drawing/2014/main" id="{D663E98F-B8BD-42A7-A92A-FCA8F883ED05}"/>
                </a:ext>
              </a:extLst>
            </p:cNvPr>
            <p:cNvSpPr/>
            <p:nvPr/>
          </p:nvSpPr>
          <p:spPr>
            <a:xfrm>
              <a:off x="381000" y="1701848"/>
              <a:ext cx="12242800" cy="1152000"/>
            </a:xfrm>
            <a:prstGeom prst="roundRect">
              <a:avLst>
                <a:gd name="adj" fmla="val 24830"/>
              </a:avLst>
            </a:prstGeom>
            <a:solidFill>
              <a:srgbClr val="D6EAE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Не оказывает неблагоприятных воздействия на окружающую среду"/>
            <p:cNvSpPr txBox="1"/>
            <p:nvPr/>
          </p:nvSpPr>
          <p:spPr>
            <a:xfrm>
              <a:off x="1749425" y="1673547"/>
              <a:ext cx="10860005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44958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sz="3600" dirty="0" err="1"/>
                <a:t>Не</a:t>
              </a:r>
              <a:r>
                <a:rPr sz="3600" dirty="0"/>
                <a:t> </a:t>
              </a:r>
              <a:r>
                <a:rPr sz="3600" dirty="0" err="1"/>
                <a:t>оказывает</a:t>
              </a:r>
              <a:r>
                <a:rPr sz="3600" dirty="0"/>
                <a:t> </a:t>
              </a:r>
              <a:r>
                <a:rPr lang="ru-RU" sz="3600" dirty="0"/>
                <a:t>негативного </a:t>
              </a:r>
              <a:r>
                <a:rPr sz="3600" dirty="0" err="1"/>
                <a:t>воздействия</a:t>
              </a:r>
              <a:r>
                <a:rPr sz="3600" dirty="0"/>
                <a:t> </a:t>
              </a:r>
              <a:r>
                <a:rPr sz="3600" dirty="0" err="1"/>
                <a:t>на</a:t>
              </a:r>
              <a:r>
                <a:rPr sz="3600" dirty="0"/>
                <a:t> </a:t>
              </a:r>
              <a:r>
                <a:rPr sz="3600" dirty="0" err="1"/>
                <a:t>окружающую</a:t>
              </a:r>
              <a:r>
                <a:rPr sz="3600" dirty="0"/>
                <a:t> </a:t>
              </a:r>
              <a:r>
                <a:rPr sz="3600" dirty="0" err="1"/>
                <a:t>среду</a:t>
              </a:r>
              <a:endParaRPr sz="3600" dirty="0"/>
            </a:p>
          </p:txBody>
        </p:sp>
        <p:pic>
          <p:nvPicPr>
            <p:cNvPr id="310" name="earth.png" descr="earth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68" y="1841420"/>
              <a:ext cx="873442" cy="873442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E14FBBA-AB06-42C4-8244-317E5B6137CB}"/>
              </a:ext>
            </a:extLst>
          </p:cNvPr>
          <p:cNvGrpSpPr/>
          <p:nvPr/>
        </p:nvGrpSpPr>
        <p:grpSpPr>
          <a:xfrm>
            <a:off x="412494" y="3737103"/>
            <a:ext cx="12211305" cy="1210588"/>
            <a:chOff x="412494" y="6945240"/>
            <a:chExt cx="12211305" cy="1210588"/>
          </a:xfrm>
        </p:grpSpPr>
        <p:sp>
          <p:nvSpPr>
            <p:cNvPr id="39" name="Rectangle aux angles arrondis">
              <a:extLst>
                <a:ext uri="{FF2B5EF4-FFF2-40B4-BE49-F238E27FC236}">
                  <a16:creationId xmlns:a16="http://schemas.microsoft.com/office/drawing/2014/main" id="{94119042-71E9-44F6-BCD8-5475925C0AB9}"/>
                </a:ext>
              </a:extLst>
            </p:cNvPr>
            <p:cNvSpPr/>
            <p:nvPr/>
          </p:nvSpPr>
          <p:spPr>
            <a:xfrm>
              <a:off x="412494" y="6965891"/>
              <a:ext cx="12211305" cy="1152000"/>
            </a:xfrm>
            <a:prstGeom prst="roundRect">
              <a:avLst>
                <a:gd name="adj" fmla="val 24830"/>
              </a:avLst>
            </a:prstGeom>
            <a:solidFill>
              <a:srgbClr val="D6EAE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Безвредна для легких и не оказывает…"/>
            <p:cNvSpPr txBox="1"/>
            <p:nvPr/>
          </p:nvSpPr>
          <p:spPr>
            <a:xfrm>
              <a:off x="1749426" y="6945240"/>
              <a:ext cx="10721974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44958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3600" dirty="0"/>
                <a:t>Не имеет запаха и не вызывает осложнений</a:t>
              </a:r>
              <a:br>
                <a:rPr lang="ru-RU" sz="3600" dirty="0"/>
              </a:br>
              <a:r>
                <a:rPr lang="ru-RU" sz="3600" dirty="0"/>
                <a:t>у людей с заболеваниями </a:t>
              </a:r>
              <a:r>
                <a:rPr sz="3600" dirty="0" err="1"/>
                <a:t>дыхательных</a:t>
              </a:r>
              <a:r>
                <a:rPr sz="3600" dirty="0"/>
                <a:t> </a:t>
              </a:r>
              <a:r>
                <a:rPr sz="3600" dirty="0" err="1"/>
                <a:t>путей</a:t>
              </a:r>
              <a:r>
                <a:rPr sz="3600" dirty="0"/>
                <a:t> </a:t>
              </a:r>
            </a:p>
          </p:txBody>
        </p:sp>
        <p:pic>
          <p:nvPicPr>
            <p:cNvPr id="311" name="lungs.png" descr="lung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68" y="7168278"/>
              <a:ext cx="801378" cy="7672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23" name="ПРЕЙМУЩЕСТВА ПЕРЕКИСИ ВОДОРОДА"/>
          <p:cNvSpPr txBox="1"/>
          <p:nvPr/>
        </p:nvSpPr>
        <p:spPr>
          <a:xfrm>
            <a:off x="381001" y="192594"/>
            <a:ext cx="12242800" cy="50424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ПЕРЕКИС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Ь ВОДОРОДА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4A28116-3302-4473-8153-28E0D591EDDB}"/>
              </a:ext>
            </a:extLst>
          </p:cNvPr>
          <p:cNvGrpSpPr/>
          <p:nvPr/>
        </p:nvGrpSpPr>
        <p:grpSpPr>
          <a:xfrm>
            <a:off x="380999" y="1398055"/>
            <a:ext cx="2053247" cy="2053247"/>
            <a:chOff x="128679" y="1861978"/>
            <a:chExt cx="3394152" cy="3394152"/>
          </a:xfrm>
        </p:grpSpPr>
        <p:sp>
          <p:nvSpPr>
            <p:cNvPr id="298" name="Cercle"/>
            <p:cNvSpPr/>
            <p:nvPr/>
          </p:nvSpPr>
          <p:spPr>
            <a:xfrm>
              <a:off x="128679" y="1861978"/>
              <a:ext cx="3394152" cy="3394152"/>
            </a:xfrm>
            <a:prstGeom prst="ellipse">
              <a:avLst/>
            </a:prstGeom>
            <a:solidFill>
              <a:srgbClr val="188B9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93D580-BDA4-4E04-8980-7341C937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159" y="2334425"/>
              <a:ext cx="2868336" cy="2353906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C3B692F-9665-4921-B0BB-CFAE4BD055D3}"/>
              </a:ext>
            </a:extLst>
          </p:cNvPr>
          <p:cNvGrpSpPr/>
          <p:nvPr/>
        </p:nvGrpSpPr>
        <p:grpSpPr>
          <a:xfrm>
            <a:off x="412494" y="5139136"/>
            <a:ext cx="12242799" cy="1210588"/>
            <a:chOff x="381001" y="3326918"/>
            <a:chExt cx="12242799" cy="1210588"/>
          </a:xfrm>
        </p:grpSpPr>
        <p:sp>
          <p:nvSpPr>
            <p:cNvPr id="36" name="Rectangle aux angles arrondis">
              <a:extLst>
                <a:ext uri="{FF2B5EF4-FFF2-40B4-BE49-F238E27FC236}">
                  <a16:creationId xmlns:a16="http://schemas.microsoft.com/office/drawing/2014/main" id="{53CEF607-AAEC-41F3-B344-2173D3F2E399}"/>
                </a:ext>
              </a:extLst>
            </p:cNvPr>
            <p:cNvSpPr/>
            <p:nvPr/>
          </p:nvSpPr>
          <p:spPr>
            <a:xfrm>
              <a:off x="381001" y="3360106"/>
              <a:ext cx="12242799" cy="1152000"/>
            </a:xfrm>
            <a:prstGeom prst="roundRect">
              <a:avLst>
                <a:gd name="adj" fmla="val 24830"/>
              </a:avLst>
            </a:prstGeom>
            <a:solidFill>
              <a:srgbClr val="D6EAE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Не имеет запаха">
              <a:extLst>
                <a:ext uri="{FF2B5EF4-FFF2-40B4-BE49-F238E27FC236}">
                  <a16:creationId xmlns:a16="http://schemas.microsoft.com/office/drawing/2014/main" id="{F039950B-EEEB-4464-8E6E-83276D127400}"/>
                </a:ext>
              </a:extLst>
            </p:cNvPr>
            <p:cNvSpPr txBox="1"/>
            <p:nvPr/>
          </p:nvSpPr>
          <p:spPr>
            <a:xfrm>
              <a:off x="1717934" y="3326918"/>
              <a:ext cx="10864590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defTabSz="449580">
                <a:lnSpc>
                  <a:spcPct val="100000"/>
                </a:lnSpc>
                <a:spcBef>
                  <a:spcPts val="0"/>
                </a:spcBef>
                <a:defRPr sz="230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</a:defRPr>
              </a:pP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Эффективна против всех известных вирусов и множества бактерий</a:t>
              </a: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6" name="Picture 4" descr="Вирус, коронавирус, covid19, covid 19 бесплатно значок из Covid 19">
              <a:extLst>
                <a:ext uri="{FF2B5EF4-FFF2-40B4-BE49-F238E27FC236}">
                  <a16:creationId xmlns:a16="http://schemas.microsoft.com/office/drawing/2014/main" id="{481E6CD6-17C4-4785-8657-EA12B7957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" y="3502129"/>
              <a:ext cx="749817" cy="80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3703D68-497B-4F7B-B9A5-0EF1AE638BA4}"/>
              </a:ext>
            </a:extLst>
          </p:cNvPr>
          <p:cNvGrpSpPr/>
          <p:nvPr/>
        </p:nvGrpSpPr>
        <p:grpSpPr>
          <a:xfrm>
            <a:off x="381000" y="6681815"/>
            <a:ext cx="12242800" cy="1210588"/>
            <a:chOff x="381000" y="4925136"/>
            <a:chExt cx="12242800" cy="1210588"/>
          </a:xfrm>
        </p:grpSpPr>
        <p:sp>
          <p:nvSpPr>
            <p:cNvPr id="35" name="Rectangle aux angles arrondis">
              <a:extLst>
                <a:ext uri="{FF2B5EF4-FFF2-40B4-BE49-F238E27FC236}">
                  <a16:creationId xmlns:a16="http://schemas.microsoft.com/office/drawing/2014/main" id="{7252D687-9D16-42B8-896F-3BF0401E69E8}"/>
                </a:ext>
              </a:extLst>
            </p:cNvPr>
            <p:cNvSpPr/>
            <p:nvPr/>
          </p:nvSpPr>
          <p:spPr>
            <a:xfrm>
              <a:off x="381000" y="4958985"/>
              <a:ext cx="12242800" cy="1152000"/>
            </a:xfrm>
            <a:prstGeom prst="roundRect">
              <a:avLst>
                <a:gd name="adj" fmla="val 24830"/>
              </a:avLst>
            </a:prstGeom>
            <a:solidFill>
              <a:srgbClr val="D6EAE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Не имеет запаха"/>
            <p:cNvSpPr txBox="1"/>
            <p:nvPr/>
          </p:nvSpPr>
          <p:spPr>
            <a:xfrm>
              <a:off x="1749427" y="4925136"/>
              <a:ext cx="10547380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44958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3600" dirty="0"/>
                <a:t>Р</a:t>
              </a:r>
              <a:r>
                <a:rPr sz="3600" dirty="0" err="1"/>
                <a:t>азлагается</a:t>
              </a:r>
              <a:r>
                <a:rPr sz="3600" dirty="0"/>
                <a:t> </a:t>
              </a:r>
              <a:r>
                <a:rPr sz="3600" dirty="0" err="1"/>
                <a:t>без</a:t>
              </a:r>
              <a:r>
                <a:rPr sz="3600" dirty="0"/>
                <a:t> </a:t>
              </a:r>
              <a:r>
                <a:rPr sz="3600" dirty="0" err="1"/>
                <a:t>остатка</a:t>
              </a:r>
              <a:r>
                <a:rPr sz="3600" dirty="0"/>
                <a:t> </a:t>
              </a:r>
              <a:r>
                <a:rPr lang="ru-RU" sz="3600" dirty="0"/>
                <a:t>и не оставляет следов на поверхности</a:t>
              </a:r>
              <a:endParaRPr sz="3600" dirty="0"/>
            </a:p>
          </p:txBody>
        </p:sp>
        <p:pic>
          <p:nvPicPr>
            <p:cNvPr id="2050" name="Picture 2" descr="Советы по дому и чистоте | Mud Games">
              <a:extLst>
                <a:ext uri="{FF2B5EF4-FFF2-40B4-BE49-F238E27FC236}">
                  <a16:creationId xmlns:a16="http://schemas.microsoft.com/office/drawing/2014/main" id="{438B4691-BF67-4194-BAC7-79D9CA519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68" y="4963080"/>
              <a:ext cx="1147905" cy="1147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5757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>
            <a:extLst>
              <a:ext uri="{FF2B5EF4-FFF2-40B4-BE49-F238E27FC236}">
                <a16:creationId xmlns:a16="http://schemas.microsoft.com/office/drawing/2014/main" id="{2EF7FDAA-1D69-42E0-86E0-AA142430071F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ctangle aux angles arrondis"/>
          <p:cNvSpPr/>
          <p:nvPr/>
        </p:nvSpPr>
        <p:spPr>
          <a:xfrm>
            <a:off x="3563830" y="2222544"/>
            <a:ext cx="2709292" cy="7298939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Rectangle aux angles arrondis"/>
          <p:cNvSpPr/>
          <p:nvPr/>
        </p:nvSpPr>
        <p:spPr>
          <a:xfrm>
            <a:off x="6768592" y="2222544"/>
            <a:ext cx="2700000" cy="7298938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Rectangle aux angles arrondis"/>
          <p:cNvSpPr/>
          <p:nvPr/>
        </p:nvSpPr>
        <p:spPr>
          <a:xfrm>
            <a:off x="9926490" y="2222544"/>
            <a:ext cx="2700000" cy="7298939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Rectangle aux angles arrondis"/>
          <p:cNvSpPr/>
          <p:nvPr/>
        </p:nvSpPr>
        <p:spPr>
          <a:xfrm>
            <a:off x="381000" y="2205611"/>
            <a:ext cx="2729181" cy="7316213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ГДЕ НЕОБХОДИМО ПРОВОДИТЬ ОБЕЗЗАРАЖИВАНИИ: ОБЩЕСТВЕННЫЕ МЕСТА"/>
          <p:cNvSpPr txBox="1"/>
          <p:nvPr/>
        </p:nvSpPr>
        <p:spPr>
          <a:xfrm>
            <a:off x="1622063" y="45596"/>
            <a:ext cx="9760673" cy="8227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ГДЕ НЕОБХОДИМО ПРОВОДИТЬ </a:t>
            </a:r>
            <a:r>
              <a:rPr lang="ru-RU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СУПЕРМАРКЕТЫ"/>
          <p:cNvSpPr txBox="1"/>
          <p:nvPr/>
        </p:nvSpPr>
        <p:spPr>
          <a:xfrm>
            <a:off x="360000" y="1152000"/>
            <a:ext cx="2873921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ПЕРСОНАЛЬНЫЙ ТРАНСПОРТ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КАФЕ РЕСТОРАНЫ"/>
          <p:cNvSpPr txBox="1"/>
          <p:nvPr/>
        </p:nvSpPr>
        <p:spPr>
          <a:xfrm>
            <a:off x="3374996" y="1152000"/>
            <a:ext cx="3086961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СПЕЦТРАНСПОРТ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УЧЕБНЫЕ ЗАВЕДЕНИИ"/>
          <p:cNvSpPr txBox="1"/>
          <p:nvPr/>
        </p:nvSpPr>
        <p:spPr>
          <a:xfrm>
            <a:off x="6677633" y="1152000"/>
            <a:ext cx="296488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ОБЩЕСТВЕННЫЙ ТРАНСПОРТ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СПОРТ ЗАЛЫ"/>
          <p:cNvSpPr txBox="1"/>
          <p:nvPr/>
        </p:nvSpPr>
        <p:spPr>
          <a:xfrm>
            <a:off x="9926490" y="1152000"/>
            <a:ext cx="2709292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ИНФРА-СТРУКТУРА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B21AF7-8243-4E7E-8CE4-A8402F7213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10" y="2421352"/>
            <a:ext cx="2160000" cy="2160000"/>
          </a:xfrm>
          <a:prstGeom prst="ellipse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54FB8-1E64-4904-88A3-6AFEC004E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1"/>
          <a:stretch/>
        </p:blipFill>
        <p:spPr>
          <a:xfrm>
            <a:off x="3838476" y="2421352"/>
            <a:ext cx="2160000" cy="2160000"/>
          </a:xfrm>
          <a:prstGeom prst="ellipse">
            <a:avLst/>
          </a:prstGeom>
          <a:noFill/>
        </p:spPr>
      </p:pic>
      <p:pic>
        <p:nvPicPr>
          <p:cNvPr id="27" name="Picture 16" descr="В Пензе сотрудники «скорой» выезжают на вызовы в спецкостюмах">
            <a:extLst>
              <a:ext uri="{FF2B5EF4-FFF2-40B4-BE49-F238E27FC236}">
                <a16:creationId xmlns:a16="http://schemas.microsoft.com/office/drawing/2014/main" id="{AC200746-D79E-4682-BA52-98426A9CD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8476" y="4780160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ак в регионах Урала защищают жителей от коронавируса — Российская ...">
            <a:extLst>
              <a:ext uri="{FF2B5EF4-FFF2-40B4-BE49-F238E27FC236}">
                <a16:creationId xmlns:a16="http://schemas.microsoft.com/office/drawing/2014/main" id="{88D08648-2004-43D5-B6AA-38A1EF514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/>
        </p:blipFill>
        <p:spPr bwMode="auto">
          <a:xfrm>
            <a:off x="7038592" y="4780160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В Приморье открыли специализированные мойки с дезинфекцией для ...">
            <a:extLst>
              <a:ext uri="{FF2B5EF4-FFF2-40B4-BE49-F238E27FC236}">
                <a16:creationId xmlns:a16="http://schemas.microsoft.com/office/drawing/2014/main" id="{CED26B2E-3614-4520-821B-746087878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3"/>
          <a:stretch/>
        </p:blipFill>
        <p:spPr bwMode="auto">
          <a:xfrm>
            <a:off x="7038591" y="2395364"/>
            <a:ext cx="2160001" cy="2160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C06F398-834D-4F00-A861-00577F12DF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490" y="7150821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7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31460F3-02CC-4CD0-9508-D5EEED450E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735" y="4780160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7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A0D4EEF-227D-4A9D-8A35-47522C5AEF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490" y="2421352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7"/>
                  <a:pt x="2882" y="3017"/>
                </a:cubicBezTo>
                <a:cubicBezTo>
                  <a:pt x="-961" y="7039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9"/>
                  <a:pt x="16796" y="3017"/>
                </a:cubicBezTo>
                <a:cubicBezTo>
                  <a:pt x="14875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6D8D3A-5290-4830-A53D-8A86FD028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8"/>
          <a:stretch/>
        </p:blipFill>
        <p:spPr bwMode="auto">
          <a:xfrm>
            <a:off x="669425" y="7145338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шеринг в Москве — условия и цены | BanksToday">
            <a:extLst>
              <a:ext uri="{FF2B5EF4-FFF2-40B4-BE49-F238E27FC236}">
                <a16:creationId xmlns:a16="http://schemas.microsoft.com/office/drawing/2014/main" id="{EA62DF8D-8D34-489A-BF23-FFF32BD2D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065" y="4797093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втобус для перевозки детей на базе Ford Transit">
            <a:extLst>
              <a:ext uri="{FF2B5EF4-FFF2-40B4-BE49-F238E27FC236}">
                <a16:creationId xmlns:a16="http://schemas.microsoft.com/office/drawing/2014/main" id="{B8A8D365-18D3-46AC-9BB1-8FD061160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6865" y="7145925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рожектор » Пассажирами первого самолёта «Астрахань-Волгоград ...">
            <a:extLst>
              <a:ext uri="{FF2B5EF4-FFF2-40B4-BE49-F238E27FC236}">
                <a16:creationId xmlns:a16="http://schemas.microsoft.com/office/drawing/2014/main" id="{3BCCF6D3-7D03-4389-8148-9B1B9C4B6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2"/>
          <a:stretch/>
        </p:blipFill>
        <p:spPr bwMode="auto">
          <a:xfrm>
            <a:off x="7043238" y="7145925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49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>
            <a:extLst>
              <a:ext uri="{FF2B5EF4-FFF2-40B4-BE49-F238E27FC236}">
                <a16:creationId xmlns:a16="http://schemas.microsoft.com/office/drawing/2014/main" id="{E2490D47-1582-4F12-B089-E29E4EEBB405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ctangle aux angles arrondis"/>
          <p:cNvSpPr/>
          <p:nvPr/>
        </p:nvSpPr>
        <p:spPr>
          <a:xfrm>
            <a:off x="3563830" y="2222544"/>
            <a:ext cx="2709292" cy="7298939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Rectangle aux angles arrondis"/>
          <p:cNvSpPr/>
          <p:nvPr/>
        </p:nvSpPr>
        <p:spPr>
          <a:xfrm>
            <a:off x="6768592" y="2222544"/>
            <a:ext cx="2700000" cy="7298938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Rectangle aux angles arrondis"/>
          <p:cNvSpPr/>
          <p:nvPr/>
        </p:nvSpPr>
        <p:spPr>
          <a:xfrm>
            <a:off x="9926490" y="2222544"/>
            <a:ext cx="2700000" cy="7298939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Rectangle aux angles arrondis"/>
          <p:cNvSpPr/>
          <p:nvPr/>
        </p:nvSpPr>
        <p:spPr>
          <a:xfrm>
            <a:off x="381000" y="2205611"/>
            <a:ext cx="2729181" cy="7316213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ГДЕ НЕОБХОДИМО ПРОВОДИТЬ ОБЕЗЗАРАЖИВАНИИ: ОБЩЕСТВЕННЫЕ МЕСТА"/>
          <p:cNvSpPr txBox="1"/>
          <p:nvPr/>
        </p:nvSpPr>
        <p:spPr>
          <a:xfrm>
            <a:off x="1622063" y="45596"/>
            <a:ext cx="9760673" cy="8227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ГДЕ НЕОБХОДИМО ПРОВОДИТЬ </a:t>
            </a:r>
            <a:r>
              <a:rPr lang="ru-RU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ОБЩЕСТВЕННЫЕ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ЗАВЕДЕНИЯ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СУПЕРМАРКЕТЫ"/>
          <p:cNvSpPr txBox="1"/>
          <p:nvPr/>
        </p:nvSpPr>
        <p:spPr>
          <a:xfrm>
            <a:off x="381000" y="1152000"/>
            <a:ext cx="2771002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pPr algn="ctr"/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СУПЕРМАРКЕТЫ</a:t>
            </a:r>
          </a:p>
        </p:txBody>
      </p:sp>
      <p:sp>
        <p:nvSpPr>
          <p:cNvPr id="258" name="КАФЕ РЕСТОРАНЫ"/>
          <p:cNvSpPr txBox="1"/>
          <p:nvPr/>
        </p:nvSpPr>
        <p:spPr>
          <a:xfrm>
            <a:off x="3416818" y="1152000"/>
            <a:ext cx="294499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ОТЕЛИ, КАФЕ И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РЕСТОРАНЫ</a:t>
            </a:r>
          </a:p>
        </p:txBody>
      </p:sp>
      <p:sp>
        <p:nvSpPr>
          <p:cNvPr id="259" name="УЧЕБНЫЕ ЗАВЕДЕНИИ"/>
          <p:cNvSpPr txBox="1"/>
          <p:nvPr/>
        </p:nvSpPr>
        <p:spPr>
          <a:xfrm>
            <a:off x="6810413" y="1169488"/>
            <a:ext cx="2709292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УЧЕБНЫЕ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КУЛЬТУРНО-ДОСУГОВЫЕ ЦЕНТРЫ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СПОРТ ЗАЛЫ"/>
          <p:cNvSpPr txBox="1"/>
          <p:nvPr/>
        </p:nvSpPr>
        <p:spPr>
          <a:xfrm>
            <a:off x="9968311" y="1152000"/>
            <a:ext cx="2709292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pPr algn="ctr"/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СПОРТЗАЛЫ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83178-3040-4948-8BA2-BDF6B057B5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20" y="2426716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1CF088-5CF4-41EA-9CFA-DF0430047E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63" y="7176758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150" name="Picture 6" descr="Рука женщины выбирает или принимает сладкие продукты, закуски на ...">
            <a:extLst>
              <a:ext uri="{FF2B5EF4-FFF2-40B4-BE49-F238E27FC236}">
                <a16:creationId xmlns:a16="http://schemas.microsoft.com/office/drawing/2014/main" id="{8BB99B82-F503-443A-BC4D-0CFBC3921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"/>
          <a:stretch/>
        </p:blipFill>
        <p:spPr bwMode="auto">
          <a:xfrm>
            <a:off x="612720" y="4797093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лиент оплачивает счет через смартфон по технологии nfc Premium Фотографии">
            <a:extLst>
              <a:ext uri="{FF2B5EF4-FFF2-40B4-BE49-F238E27FC236}">
                <a16:creationId xmlns:a16="http://schemas.microsoft.com/office/drawing/2014/main" id="{94D507B7-F128-4366-A248-632D2323D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3"/>
          <a:stretch/>
        </p:blipFill>
        <p:spPr bwMode="auto">
          <a:xfrm>
            <a:off x="3838476" y="4804363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cDonald's to open at least 50 new restaurants in Russia in 2017 ...">
            <a:extLst>
              <a:ext uri="{FF2B5EF4-FFF2-40B4-BE49-F238E27FC236}">
                <a16:creationId xmlns:a16="http://schemas.microsoft.com/office/drawing/2014/main" id="{4D696968-9066-47D7-BE17-E259320C1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8476" y="7164955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750CF-D5F2-4B1D-BFF4-9077C26A72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476" y="2426716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AD88AA-FAF4-403A-94EC-366412B3B9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238" y="7145338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36C01189-8BA8-4645-9130-26A517465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7" b="-364"/>
          <a:stretch/>
        </p:blipFill>
        <p:spPr bwMode="auto">
          <a:xfrm>
            <a:off x="10163721" y="2426716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21659-D17A-4B9A-9CF0-6EF09EB9DC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490" y="4788086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B0C06F3D-DFF1-4F2B-ADE5-7C1E80FB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10196490" y="7164955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гентство Quacquarelli Symonds: лучшие университеты мира - #diez ...">
            <a:extLst>
              <a:ext uri="{FF2B5EF4-FFF2-40B4-BE49-F238E27FC236}">
                <a16:creationId xmlns:a16="http://schemas.microsoft.com/office/drawing/2014/main" id="{F97B4C5B-D446-4538-8644-CE774C99A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"/>
          <a:stretch/>
        </p:blipFill>
        <p:spPr bwMode="auto">
          <a:xfrm>
            <a:off x="7043238" y="2429463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осуговые центры шаговой доступности: varlamov.ru — LiveJournal">
            <a:extLst>
              <a:ext uri="{FF2B5EF4-FFF2-40B4-BE49-F238E27FC236}">
                <a16:creationId xmlns:a16="http://schemas.microsoft.com/office/drawing/2014/main" id="{AB23EBC7-AFEA-4F1F-839B-86EA4BB47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7043238" y="4804363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">
            <a:extLst>
              <a:ext uri="{FF2B5EF4-FFF2-40B4-BE49-F238E27FC236}">
                <a16:creationId xmlns:a16="http://schemas.microsoft.com/office/drawing/2014/main" id="{DD116581-84C0-41F2-9D05-0F1CC365A84F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Rectangle aux angles arrondis"/>
          <p:cNvSpPr/>
          <p:nvPr/>
        </p:nvSpPr>
        <p:spPr>
          <a:xfrm>
            <a:off x="381000" y="2215423"/>
            <a:ext cx="2700000" cy="7306402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ectangle aux angles arrondis"/>
          <p:cNvSpPr/>
          <p:nvPr/>
        </p:nvSpPr>
        <p:spPr>
          <a:xfrm>
            <a:off x="3547053" y="2224088"/>
            <a:ext cx="2700000" cy="7308850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Rectangle aux angles arrondis"/>
          <p:cNvSpPr/>
          <p:nvPr/>
        </p:nvSpPr>
        <p:spPr>
          <a:xfrm>
            <a:off x="9923462" y="2212974"/>
            <a:ext cx="2700337" cy="7308849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Кафе-Ресторан"/>
          <p:cNvSpPr txBox="1"/>
          <p:nvPr/>
        </p:nvSpPr>
        <p:spPr>
          <a:xfrm>
            <a:off x="381000" y="1152000"/>
            <a:ext cx="2663825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sz="2400" dirty="0"/>
              <a:t>ОФИС</a:t>
            </a:r>
          </a:p>
        </p:txBody>
      </p:sp>
      <p:sp>
        <p:nvSpPr>
          <p:cNvPr id="276" name="Спорт-зал"/>
          <p:cNvSpPr txBox="1"/>
          <p:nvPr/>
        </p:nvSpPr>
        <p:spPr>
          <a:xfrm>
            <a:off x="9904344" y="1152000"/>
            <a:ext cx="2719456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/>
              <a:t>АРМИЯ</a:t>
            </a:r>
            <a:endParaRPr sz="2400" dirty="0"/>
          </a:p>
        </p:txBody>
      </p:sp>
      <p:pic>
        <p:nvPicPr>
          <p:cNvPr id="281" name="stock-photo-female-officer-holding-door-to-the-barracks-for-recruits-of-national-guard-of-ukraine-opening-1119296825.jpg" descr="stock-photo-female-officer-holding-door-to-the-barracks-for-recruits-of-national-guard-of-ukraine-opening-1119296825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10300" y="7160168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7" name="image62.jpeg" descr="image62.jpe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3630" y="2428875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0" name="Кафе-Ресторан"/>
          <p:cNvSpPr txBox="1"/>
          <p:nvPr/>
        </p:nvSpPr>
        <p:spPr>
          <a:xfrm>
            <a:off x="3549649" y="1152000"/>
            <a:ext cx="2735263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/>
              <a:t>СФЕРА УСЛУГ</a:t>
            </a:r>
            <a:endParaRPr sz="2400" dirty="0"/>
          </a:p>
        </p:txBody>
      </p:sp>
      <p:sp>
        <p:nvSpPr>
          <p:cNvPr id="25" name="ГДЕ НЕОБХОДИМО ПРОВОДИТЬ ОБЕЗЗАРАЖИВАНИИ: ОБЩЕСТВЕННЫЕ МЕСТА">
            <a:extLst>
              <a:ext uri="{FF2B5EF4-FFF2-40B4-BE49-F238E27FC236}">
                <a16:creationId xmlns:a16="http://schemas.microsoft.com/office/drawing/2014/main" id="{95D1B57B-C8C1-4794-8A32-6A0FD898CAE1}"/>
              </a:ext>
            </a:extLst>
          </p:cNvPr>
          <p:cNvSpPr txBox="1"/>
          <p:nvPr/>
        </p:nvSpPr>
        <p:spPr>
          <a:xfrm>
            <a:off x="1622063" y="45596"/>
            <a:ext cx="9760673" cy="8227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ГДЕ НЕОБХОДИМО ПРОВОДИТЬ </a:t>
            </a:r>
            <a:r>
              <a:rPr lang="ru-RU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ОБЕЗЗАРАЖИВАНИЕ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РАБОЧИЕ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757730-42E8-4D8A-BF00-882004565D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075" y="2429463"/>
            <a:ext cx="2160000" cy="2160000"/>
          </a:xfrm>
          <a:prstGeom prst="ellipse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A8260F-F047-4051-B0F2-784637337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299" y="4798513"/>
            <a:ext cx="2160001" cy="2160001"/>
          </a:xfrm>
          <a:prstGeom prst="ellipse">
            <a:avLst/>
          </a:prstGeom>
          <a:noFill/>
        </p:spPr>
      </p:pic>
      <p:pic>
        <p:nvPicPr>
          <p:cNvPr id="5122" name="Picture 2" descr="С 25 апреля губернатор Ленобласти Дрозденко разрешил работать ...">
            <a:extLst>
              <a:ext uri="{FF2B5EF4-FFF2-40B4-BE49-F238E27FC236}">
                <a16:creationId xmlns:a16="http://schemas.microsoft.com/office/drawing/2014/main" id="{73C97A3C-AB1B-4E2F-B926-88877ABAA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"/>
          <a:stretch/>
        </p:blipFill>
        <p:spPr bwMode="auto">
          <a:xfrm>
            <a:off x="3844685" y="4804363"/>
            <a:ext cx="2160000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42936-5D3E-4427-8F7E-64161EF3A5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00" y="2429463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1" name="Rectangle aux angles arrondis"/>
          <p:cNvSpPr/>
          <p:nvPr/>
        </p:nvSpPr>
        <p:spPr>
          <a:xfrm>
            <a:off x="6757748" y="2215422"/>
            <a:ext cx="2736850" cy="7306403"/>
          </a:xfrm>
          <a:prstGeom prst="roundRect">
            <a:avLst>
              <a:gd name="adj" fmla="val 7031"/>
            </a:avLst>
          </a:prstGeom>
          <a:solidFill>
            <a:srgbClr val="93C7C5">
              <a:alpha val="3807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Супермаркет"/>
          <p:cNvSpPr txBox="1"/>
          <p:nvPr/>
        </p:nvSpPr>
        <p:spPr>
          <a:xfrm>
            <a:off x="6579948" y="1152000"/>
            <a:ext cx="3213100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/>
              <a:t>ПРОИЗВОДСТВО</a:t>
            </a:r>
            <a:endParaRPr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A852D8-B9DE-4E0C-8B75-5A318DFE5D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173" y="2428875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F1B39-65ED-4DF9-9A84-D635482B9CF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173" y="7145338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816196-0FE2-472D-A930-D493433D11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880" y="4788263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36CE9-6274-4188-AF21-E64B9EAAF1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80" y="7179263"/>
            <a:ext cx="2160000" cy="2160000"/>
          </a:xfrm>
          <a:prstGeom prst="ellipse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CB5FB3-4AF5-43F4-AD6C-47C5DEBF26A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06" y="4778586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ED8A1B-D1FA-4639-8401-3D5D7BDE441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25" y="7160168"/>
            <a:ext cx="2160000" cy="216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>
            <a:extLst>
              <a:ext uri="{FF2B5EF4-FFF2-40B4-BE49-F238E27FC236}">
                <a16:creationId xmlns:a16="http://schemas.microsoft.com/office/drawing/2014/main" id="{3290499D-42DD-4179-AA3E-CE3273C94AE5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F17C1244-476F-4BA2-B617-E5A52C4798CF}"/>
              </a:ext>
            </a:extLst>
          </p:cNvPr>
          <p:cNvSpPr/>
          <p:nvPr/>
        </p:nvSpPr>
        <p:spPr>
          <a:xfrm>
            <a:off x="4643370" y="6012869"/>
            <a:ext cx="4487422" cy="1368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lang="ru-RU"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4253512A-2563-4F0E-979F-0017A66221AB}"/>
              </a:ext>
            </a:extLst>
          </p:cNvPr>
          <p:cNvSpPr/>
          <p:nvPr/>
        </p:nvSpPr>
        <p:spPr>
          <a:xfrm>
            <a:off x="4643370" y="7794355"/>
            <a:ext cx="4487422" cy="1368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lang="ru-RU"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2" name="Rectangle aux angles arrondis"/>
          <p:cNvSpPr/>
          <p:nvPr/>
        </p:nvSpPr>
        <p:spPr>
          <a:xfrm>
            <a:off x="395370" y="5852252"/>
            <a:ext cx="4248000" cy="1656000"/>
          </a:xfrm>
          <a:prstGeom prst="roundRect">
            <a:avLst>
              <a:gd name="adj" fmla="val 11929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Rectangle aux angles arrondis"/>
          <p:cNvSpPr/>
          <p:nvPr/>
        </p:nvSpPr>
        <p:spPr>
          <a:xfrm>
            <a:off x="396001" y="2264806"/>
            <a:ext cx="4248000" cy="1656000"/>
          </a:xfrm>
          <a:prstGeom prst="roundRect">
            <a:avLst>
              <a:gd name="adj" fmla="val 11929"/>
            </a:avLst>
          </a:prstGeom>
          <a:solidFill>
            <a:srgbClr val="D6EA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ПРЕЙМУЩЕСТВА ПЕРЕКИСИ ВОДОРОДА"/>
          <p:cNvSpPr txBox="1"/>
          <p:nvPr/>
        </p:nvSpPr>
        <p:spPr>
          <a:xfrm>
            <a:off x="395369" y="185905"/>
            <a:ext cx="12228431" cy="50424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ДЕЗИНФЕКТАНТОВ НА ОКРУЖАЮЩУЮ СРЕДУ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10AD797-33AE-495C-A39A-69DCA72A8A9A}"/>
              </a:ext>
            </a:extLst>
          </p:cNvPr>
          <p:cNvGrpSpPr/>
          <p:nvPr/>
        </p:nvGrpSpPr>
        <p:grpSpPr>
          <a:xfrm>
            <a:off x="512907" y="2364350"/>
            <a:ext cx="1440000" cy="1440000"/>
            <a:chOff x="128679" y="1861978"/>
            <a:chExt cx="3201478" cy="3358196"/>
          </a:xfrm>
        </p:grpSpPr>
        <p:sp>
          <p:nvSpPr>
            <p:cNvPr id="46" name="Cercle">
              <a:extLst>
                <a:ext uri="{FF2B5EF4-FFF2-40B4-BE49-F238E27FC236}">
                  <a16:creationId xmlns:a16="http://schemas.microsoft.com/office/drawing/2014/main" id="{69107731-4D5C-4345-BFF7-65AF55042E6D}"/>
                </a:ext>
              </a:extLst>
            </p:cNvPr>
            <p:cNvSpPr/>
            <p:nvPr/>
          </p:nvSpPr>
          <p:spPr>
            <a:xfrm>
              <a:off x="128679" y="1861978"/>
              <a:ext cx="3201478" cy="3358196"/>
            </a:xfrm>
            <a:prstGeom prst="ellipse">
              <a:avLst/>
            </a:prstGeom>
            <a:solidFill>
              <a:srgbClr val="188B9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6F3D93BB-27A8-4DE5-87AD-60986C43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160" y="2334427"/>
              <a:ext cx="2518627" cy="2066918"/>
            </a:xfrm>
            <a:prstGeom prst="rect">
              <a:avLst/>
            </a:prstGeom>
          </p:spPr>
        </p:pic>
      </p:grpSp>
      <p:sp>
        <p:nvSpPr>
          <p:cNvPr id="24" name="300 мл/м2"/>
          <p:cNvSpPr txBox="1"/>
          <p:nvPr/>
        </p:nvSpPr>
        <p:spPr>
          <a:xfrm>
            <a:off x="2176763" y="2625265"/>
            <a:ext cx="254978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30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3000" b="1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ПЕРЕКИСЬ ВОДОРОДА</a:t>
            </a:r>
            <a:endParaRPr sz="3000" dirty="0">
              <a:solidFill>
                <a:srgbClr val="188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aux angles arrondis"/>
          <p:cNvSpPr/>
          <p:nvPr/>
        </p:nvSpPr>
        <p:spPr>
          <a:xfrm>
            <a:off x="395369" y="4058529"/>
            <a:ext cx="4248000" cy="1656000"/>
          </a:xfrm>
          <a:prstGeom prst="roundRect">
            <a:avLst>
              <a:gd name="adj" fmla="val 11929"/>
            </a:avLst>
          </a:prstGeom>
          <a:solidFill>
            <a:srgbClr val="D6EA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300 мл/м2"/>
          <p:cNvSpPr txBox="1"/>
          <p:nvPr/>
        </p:nvSpPr>
        <p:spPr>
          <a:xfrm>
            <a:off x="2176763" y="4627483"/>
            <a:ext cx="2534756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30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3000" b="1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СПИРТЫ</a:t>
            </a:r>
            <a:endParaRPr sz="3000" dirty="0">
              <a:solidFill>
                <a:srgbClr val="188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r62069\Downloads\829_oooo.pl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07" y="416652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r62069\Downloads\1882_oooo.plu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07" y="596025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00 мл/м2"/>
          <p:cNvSpPr txBox="1"/>
          <p:nvPr/>
        </p:nvSpPr>
        <p:spPr>
          <a:xfrm>
            <a:off x="2176763" y="6421206"/>
            <a:ext cx="2493971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30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3000" b="1" dirty="0" err="1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ПАВы</a:t>
            </a:r>
            <a:endParaRPr sz="3000" dirty="0">
              <a:solidFill>
                <a:srgbClr val="188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aux angles arrondis"/>
          <p:cNvSpPr/>
          <p:nvPr/>
        </p:nvSpPr>
        <p:spPr>
          <a:xfrm>
            <a:off x="395369" y="7645975"/>
            <a:ext cx="4248000" cy="1656000"/>
          </a:xfrm>
          <a:prstGeom prst="roundRect">
            <a:avLst>
              <a:gd name="adj" fmla="val 11929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00 мл/м2"/>
          <p:cNvSpPr txBox="1"/>
          <p:nvPr/>
        </p:nvSpPr>
        <p:spPr>
          <a:xfrm>
            <a:off x="2207775" y="8252867"/>
            <a:ext cx="249182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300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defRPr>
            </a:lvl1pPr>
          </a:lstStyle>
          <a:p>
            <a:r>
              <a:rPr lang="ru-RU" sz="3000" b="1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</a:t>
            </a:r>
            <a:endParaRPr sz="3000" dirty="0">
              <a:solidFill>
                <a:srgbClr val="188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usr62069\Downloads\1521_oooo.plu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07" y="77539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r62069\Pictures\перекись\ma0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706" y="2222355"/>
            <a:ext cx="3456094" cy="70835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300 мл/м2"/>
          <p:cNvSpPr txBox="1"/>
          <p:nvPr/>
        </p:nvSpPr>
        <p:spPr>
          <a:xfrm>
            <a:off x="9167704" y="1454965"/>
            <a:ext cx="3456095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400" b="1"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ОЧИСТНЫЕ СООРУЖЕНИЯ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40787" y="7952763"/>
            <a:ext cx="3017413" cy="651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 anchorCtr="0">
            <a:no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ПДК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5 мг/л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2900" y="6120217"/>
            <a:ext cx="3035300" cy="762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ПДК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0,5 мг/л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BC67E8F-E3A5-4E4C-A2ED-E31C431B7B67}"/>
              </a:ext>
            </a:extLst>
          </p:cNvPr>
          <p:cNvSpPr/>
          <p:nvPr/>
        </p:nvSpPr>
        <p:spPr>
          <a:xfrm>
            <a:off x="4643370" y="2396067"/>
            <a:ext cx="4487422" cy="1368000"/>
          </a:xfrm>
          <a:prstGeom prst="rightArrow">
            <a:avLst/>
          </a:prstGeom>
          <a:solidFill>
            <a:srgbClr val="D6EA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lang="ru-RU"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900" y="2497240"/>
            <a:ext cx="3677288" cy="762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188B98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Разлагается на кислород и воду</a:t>
            </a: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94B128C6-634E-4705-BEA6-3777E52543B8}"/>
              </a:ext>
            </a:extLst>
          </p:cNvPr>
          <p:cNvSpPr/>
          <p:nvPr/>
        </p:nvSpPr>
        <p:spPr>
          <a:xfrm>
            <a:off x="4627752" y="4183560"/>
            <a:ext cx="4487422" cy="1368000"/>
          </a:xfrm>
          <a:prstGeom prst="rightArrow">
            <a:avLst/>
          </a:prstGeom>
          <a:solidFill>
            <a:srgbClr val="D6EA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lang="ru-RU"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2900" y="4299474"/>
            <a:ext cx="3035300" cy="762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 разлагаются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188B98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Рисунок 4" descr="Галочка">
            <a:extLst>
              <a:ext uri="{FF2B5EF4-FFF2-40B4-BE49-F238E27FC236}">
                <a16:creationId xmlns:a16="http://schemas.microsoft.com/office/drawing/2014/main" id="{1D134DDC-769A-443A-91B3-068DA1DBE4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4051" y="4556532"/>
            <a:ext cx="622056" cy="622056"/>
          </a:xfrm>
          <a:prstGeom prst="rect">
            <a:avLst/>
          </a:prstGeom>
        </p:spPr>
      </p:pic>
      <p:pic>
        <p:nvPicPr>
          <p:cNvPr id="8" name="Рисунок 7" descr="Знак запрета">
            <a:extLst>
              <a:ext uri="{FF2B5EF4-FFF2-40B4-BE49-F238E27FC236}">
                <a16:creationId xmlns:a16="http://schemas.microsoft.com/office/drawing/2014/main" id="{EDF3A2B3-DFD6-41C8-A413-8AB774581C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6960" y="6339646"/>
            <a:ext cx="679674" cy="679674"/>
          </a:xfrm>
          <a:prstGeom prst="rect">
            <a:avLst/>
          </a:prstGeom>
        </p:spPr>
      </p:pic>
      <p:pic>
        <p:nvPicPr>
          <p:cNvPr id="44" name="Рисунок 43" descr="Галочка">
            <a:extLst>
              <a:ext uri="{FF2B5EF4-FFF2-40B4-BE49-F238E27FC236}">
                <a16:creationId xmlns:a16="http://schemas.microsoft.com/office/drawing/2014/main" id="{26648390-C28C-4857-826B-F18118D563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4051" y="2781031"/>
            <a:ext cx="622056" cy="622056"/>
          </a:xfrm>
          <a:prstGeom prst="rect">
            <a:avLst/>
          </a:prstGeom>
        </p:spPr>
      </p:pic>
      <p:pic>
        <p:nvPicPr>
          <p:cNvPr id="54" name="Рисунок 53" descr="Знак запрета">
            <a:extLst>
              <a:ext uri="{FF2B5EF4-FFF2-40B4-BE49-F238E27FC236}">
                <a16:creationId xmlns:a16="http://schemas.microsoft.com/office/drawing/2014/main" id="{E187E2F1-41CF-4136-88BB-85ECC06E72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6960" y="8134138"/>
            <a:ext cx="679674" cy="6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21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>
            <a:extLst>
              <a:ext uri="{FF2B5EF4-FFF2-40B4-BE49-F238E27FC236}">
                <a16:creationId xmlns:a16="http://schemas.microsoft.com/office/drawing/2014/main" id="{98F6E1AC-89C0-4D61-9E03-E84A1A5732D3}"/>
              </a:ext>
            </a:extLst>
          </p:cNvPr>
          <p:cNvSpPr/>
          <p:nvPr/>
        </p:nvSpPr>
        <p:spPr>
          <a:xfrm>
            <a:off x="0" y="0"/>
            <a:ext cx="13004800" cy="889430"/>
          </a:xfrm>
          <a:prstGeom prst="rect">
            <a:avLst/>
          </a:prstGeom>
          <a:solidFill>
            <a:srgbClr val="188B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D1D3EF4-6145-4CE7-8600-61ABB434B621}"/>
              </a:ext>
            </a:extLst>
          </p:cNvPr>
          <p:cNvGrpSpPr/>
          <p:nvPr/>
        </p:nvGrpSpPr>
        <p:grpSpPr>
          <a:xfrm>
            <a:off x="381003" y="4876800"/>
            <a:ext cx="4500563" cy="2592000"/>
            <a:chOff x="3514725" y="2361308"/>
            <a:chExt cx="4500563" cy="2592000"/>
          </a:xfrm>
        </p:grpSpPr>
        <p:sp>
          <p:nvSpPr>
            <p:cNvPr id="304" name="Rectangle aux angles arrondis"/>
            <p:cNvSpPr/>
            <p:nvPr/>
          </p:nvSpPr>
          <p:spPr>
            <a:xfrm>
              <a:off x="3514725" y="2361308"/>
              <a:ext cx="4500563" cy="2592000"/>
            </a:xfrm>
            <a:prstGeom prst="roundRect">
              <a:avLst>
                <a:gd name="adj" fmla="val 11929"/>
              </a:avLst>
            </a:prstGeom>
            <a:solidFill>
              <a:srgbClr val="D6EAE9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8" name="stock-photo-disinfecting-of-office-to-prevent-covid-person-in-white-hazmat-suit-with-disinfect-in-office-1685775802.jpg"/>
            <p:cNvPicPr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4"/>
            <a:stretch/>
          </p:blipFill>
          <p:spPr>
            <a:xfrm>
              <a:off x="3697538" y="2575154"/>
              <a:ext cx="2160000" cy="216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2" y="0"/>
                  </a:moveTo>
                  <a:cubicBezTo>
                    <a:pt x="7324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60" y="0"/>
                    <a:pt x="9842" y="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313" name="300 мл/м2"/>
            <p:cNvSpPr txBox="1"/>
            <p:nvPr/>
          </p:nvSpPr>
          <p:spPr>
            <a:xfrm>
              <a:off x="6459626" y="3443354"/>
              <a:ext cx="1316481" cy="10582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300">
                  <a:solidFill>
                    <a:schemeClr val="accent2">
                      <a:hueOff val="192982"/>
                      <a:satOff val="17755"/>
                      <a:lumOff val="-28483"/>
                    </a:schemeClr>
                  </a:solidFill>
                </a:defRPr>
              </a:lvl1pPr>
            </a:lstStyle>
            <a:p>
              <a:r>
                <a:rPr sz="3600" b="1"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r>
                <a: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</a:t>
              </a:r>
              <a:r>
                <a: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м²</a:t>
              </a:r>
              <a:endParaRPr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Расход при распыления"/>
            <p:cNvSpPr txBox="1"/>
            <p:nvPr/>
          </p:nvSpPr>
          <p:spPr>
            <a:xfrm>
              <a:off x="6249988" y="2545771"/>
              <a:ext cx="1633150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r>
                <a:rPr sz="2000" dirty="0" err="1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</a:t>
              </a:r>
              <a:r>
                <a:rPr sz="2000"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dirty="0" err="1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</a:t>
              </a:r>
              <a:r>
                <a:rPr sz="2000"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орошении</a:t>
              </a:r>
              <a:endParaRPr sz="20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0" name="Rectangle"/>
          <p:cNvSpPr/>
          <p:nvPr/>
        </p:nvSpPr>
        <p:spPr>
          <a:xfrm>
            <a:off x="0" y="8362445"/>
            <a:ext cx="7588732" cy="1138480"/>
          </a:xfrm>
          <a:prstGeom prst="rect">
            <a:avLst/>
          </a:prstGeom>
          <a:solidFill>
            <a:srgbClr val="0192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Выбирайте правильные средства для вашей безопасности"/>
          <p:cNvSpPr txBox="1"/>
          <p:nvPr/>
        </p:nvSpPr>
        <p:spPr>
          <a:xfrm>
            <a:off x="381000" y="8451345"/>
            <a:ext cx="6895563" cy="96068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правильные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вашей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23" name="ПРЕЙМУЩЕСТВА ПЕРЕКИСИ ВОДОРОДА"/>
          <p:cNvSpPr txBox="1"/>
          <p:nvPr/>
        </p:nvSpPr>
        <p:spPr>
          <a:xfrm>
            <a:off x="381000" y="191471"/>
            <a:ext cx="12228431" cy="50424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ПРИМЕНЕНИЯ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ПЕРЕКИСИ ВОДОРОДА</a:t>
            </a:r>
          </a:p>
        </p:txBody>
      </p:sp>
      <p:pic>
        <p:nvPicPr>
          <p:cNvPr id="40" name="himpromlogo.jpg" descr="himpromlogo.jpg">
            <a:extLst>
              <a:ext uri="{FF2B5EF4-FFF2-40B4-BE49-F238E27FC236}">
                <a16:creationId xmlns:a16="http://schemas.microsoft.com/office/drawing/2014/main" id="{BC85FC38-2512-4FC4-ABE6-1151A52362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2889" y="8399327"/>
            <a:ext cx="4806542" cy="1063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2519" y="21600"/>
                </a:lnTo>
                <a:cubicBezTo>
                  <a:pt x="5128" y="21600"/>
                  <a:pt x="5215" y="21577"/>
                  <a:pt x="5173" y="20842"/>
                </a:cubicBezTo>
                <a:cubicBezTo>
                  <a:pt x="5163" y="20664"/>
                  <a:pt x="5173" y="20457"/>
                  <a:pt x="5198" y="20388"/>
                </a:cubicBezTo>
                <a:cubicBezTo>
                  <a:pt x="5276" y="20170"/>
                  <a:pt x="5249" y="19753"/>
                  <a:pt x="5151" y="19691"/>
                </a:cubicBezTo>
                <a:cubicBezTo>
                  <a:pt x="5059" y="19632"/>
                  <a:pt x="5058" y="19582"/>
                  <a:pt x="5049" y="16622"/>
                </a:cubicBezTo>
                <a:cubicBezTo>
                  <a:pt x="5044" y="14969"/>
                  <a:pt x="5038" y="10556"/>
                  <a:pt x="5037" y="6811"/>
                </a:cubicBezTo>
                <a:lnTo>
                  <a:pt x="5035" y="0"/>
                </a:lnTo>
                <a:lnTo>
                  <a:pt x="2518" y="0"/>
                </a:lnTo>
                <a:lnTo>
                  <a:pt x="0" y="0"/>
                </a:lnTo>
                <a:close/>
                <a:moveTo>
                  <a:pt x="9613" y="0"/>
                </a:moveTo>
                <a:cubicBezTo>
                  <a:pt x="9565" y="0"/>
                  <a:pt x="9537" y="86"/>
                  <a:pt x="9551" y="189"/>
                </a:cubicBezTo>
                <a:cubicBezTo>
                  <a:pt x="9565" y="293"/>
                  <a:pt x="9593" y="379"/>
                  <a:pt x="9613" y="379"/>
                </a:cubicBezTo>
                <a:cubicBezTo>
                  <a:pt x="9633" y="379"/>
                  <a:pt x="9663" y="293"/>
                  <a:pt x="9677" y="189"/>
                </a:cubicBezTo>
                <a:cubicBezTo>
                  <a:pt x="9691" y="86"/>
                  <a:pt x="9662" y="0"/>
                  <a:pt x="9613" y="0"/>
                </a:cubicBezTo>
                <a:close/>
                <a:moveTo>
                  <a:pt x="17813" y="0"/>
                </a:moveTo>
                <a:cubicBezTo>
                  <a:pt x="17765" y="0"/>
                  <a:pt x="17736" y="86"/>
                  <a:pt x="17750" y="189"/>
                </a:cubicBezTo>
                <a:cubicBezTo>
                  <a:pt x="17764" y="293"/>
                  <a:pt x="17793" y="379"/>
                  <a:pt x="17813" y="379"/>
                </a:cubicBezTo>
                <a:cubicBezTo>
                  <a:pt x="17834" y="379"/>
                  <a:pt x="17861" y="293"/>
                  <a:pt x="17875" y="189"/>
                </a:cubicBezTo>
                <a:cubicBezTo>
                  <a:pt x="17890" y="86"/>
                  <a:pt x="17862" y="0"/>
                  <a:pt x="17813" y="0"/>
                </a:cubicBezTo>
                <a:close/>
                <a:moveTo>
                  <a:pt x="20464" y="30"/>
                </a:moveTo>
                <a:cubicBezTo>
                  <a:pt x="20438" y="19"/>
                  <a:pt x="20401" y="23"/>
                  <a:pt x="20355" y="38"/>
                </a:cubicBezTo>
                <a:cubicBezTo>
                  <a:pt x="20243" y="74"/>
                  <a:pt x="20163" y="195"/>
                  <a:pt x="20152" y="356"/>
                </a:cubicBezTo>
                <a:cubicBezTo>
                  <a:pt x="20137" y="551"/>
                  <a:pt x="20153" y="585"/>
                  <a:pt x="20210" y="477"/>
                </a:cubicBezTo>
                <a:cubicBezTo>
                  <a:pt x="20254" y="397"/>
                  <a:pt x="20333" y="304"/>
                  <a:pt x="20386" y="273"/>
                </a:cubicBezTo>
                <a:cubicBezTo>
                  <a:pt x="20521" y="194"/>
                  <a:pt x="20541" y="65"/>
                  <a:pt x="20464" y="30"/>
                </a:cubicBezTo>
                <a:close/>
                <a:moveTo>
                  <a:pt x="20873" y="38"/>
                </a:moveTo>
                <a:cubicBezTo>
                  <a:pt x="20689" y="33"/>
                  <a:pt x="20571" y="88"/>
                  <a:pt x="20611" y="159"/>
                </a:cubicBezTo>
                <a:cubicBezTo>
                  <a:pt x="20651" y="230"/>
                  <a:pt x="20772" y="259"/>
                  <a:pt x="20881" y="227"/>
                </a:cubicBezTo>
                <a:cubicBezTo>
                  <a:pt x="21222" y="128"/>
                  <a:pt x="21219" y="47"/>
                  <a:pt x="20873" y="38"/>
                </a:cubicBezTo>
                <a:close/>
                <a:moveTo>
                  <a:pt x="5475" y="379"/>
                </a:moveTo>
                <a:cubicBezTo>
                  <a:pt x="5437" y="379"/>
                  <a:pt x="5423" y="489"/>
                  <a:pt x="5438" y="659"/>
                </a:cubicBezTo>
                <a:cubicBezTo>
                  <a:pt x="5451" y="814"/>
                  <a:pt x="5478" y="891"/>
                  <a:pt x="5498" y="833"/>
                </a:cubicBezTo>
                <a:cubicBezTo>
                  <a:pt x="5557" y="669"/>
                  <a:pt x="5542" y="379"/>
                  <a:pt x="5475" y="379"/>
                </a:cubicBezTo>
                <a:close/>
                <a:moveTo>
                  <a:pt x="19600" y="750"/>
                </a:moveTo>
                <a:cubicBezTo>
                  <a:pt x="19576" y="750"/>
                  <a:pt x="19568" y="836"/>
                  <a:pt x="19582" y="939"/>
                </a:cubicBezTo>
                <a:cubicBezTo>
                  <a:pt x="19596" y="1043"/>
                  <a:pt x="19615" y="1129"/>
                  <a:pt x="19625" y="1129"/>
                </a:cubicBezTo>
                <a:cubicBezTo>
                  <a:pt x="19635" y="1129"/>
                  <a:pt x="19644" y="1043"/>
                  <a:pt x="19644" y="939"/>
                </a:cubicBezTo>
                <a:cubicBezTo>
                  <a:pt x="19644" y="836"/>
                  <a:pt x="19624" y="750"/>
                  <a:pt x="19600" y="750"/>
                </a:cubicBezTo>
                <a:close/>
                <a:moveTo>
                  <a:pt x="16940" y="773"/>
                </a:moveTo>
                <a:cubicBezTo>
                  <a:pt x="16921" y="773"/>
                  <a:pt x="16901" y="792"/>
                  <a:pt x="16886" y="818"/>
                </a:cubicBezTo>
                <a:cubicBezTo>
                  <a:pt x="16858" y="870"/>
                  <a:pt x="16883" y="909"/>
                  <a:pt x="16940" y="909"/>
                </a:cubicBezTo>
                <a:cubicBezTo>
                  <a:pt x="16997" y="909"/>
                  <a:pt x="17019" y="870"/>
                  <a:pt x="16990" y="818"/>
                </a:cubicBezTo>
                <a:cubicBezTo>
                  <a:pt x="16976" y="792"/>
                  <a:pt x="16959" y="773"/>
                  <a:pt x="16940" y="773"/>
                </a:cubicBezTo>
                <a:close/>
                <a:moveTo>
                  <a:pt x="17336" y="1917"/>
                </a:moveTo>
                <a:cubicBezTo>
                  <a:pt x="17319" y="1937"/>
                  <a:pt x="17315" y="1994"/>
                  <a:pt x="17319" y="2091"/>
                </a:cubicBezTo>
                <a:cubicBezTo>
                  <a:pt x="17337" y="2528"/>
                  <a:pt x="17270" y="3528"/>
                  <a:pt x="17207" y="3765"/>
                </a:cubicBezTo>
                <a:cubicBezTo>
                  <a:pt x="17143" y="4005"/>
                  <a:pt x="16729" y="4079"/>
                  <a:pt x="16652" y="3864"/>
                </a:cubicBezTo>
                <a:cubicBezTo>
                  <a:pt x="16568" y="3632"/>
                  <a:pt x="16603" y="3206"/>
                  <a:pt x="16731" y="2909"/>
                </a:cubicBezTo>
                <a:cubicBezTo>
                  <a:pt x="16857" y="2614"/>
                  <a:pt x="16905" y="2318"/>
                  <a:pt x="16796" y="2508"/>
                </a:cubicBezTo>
                <a:cubicBezTo>
                  <a:pt x="16763" y="2564"/>
                  <a:pt x="16714" y="2489"/>
                  <a:pt x="16687" y="2341"/>
                </a:cubicBezTo>
                <a:cubicBezTo>
                  <a:pt x="16654" y="2162"/>
                  <a:pt x="16562" y="2075"/>
                  <a:pt x="16412" y="2091"/>
                </a:cubicBezTo>
                <a:cubicBezTo>
                  <a:pt x="16288" y="2104"/>
                  <a:pt x="16176" y="2069"/>
                  <a:pt x="16162" y="2008"/>
                </a:cubicBezTo>
                <a:cubicBezTo>
                  <a:pt x="16149" y="1946"/>
                  <a:pt x="16078" y="2001"/>
                  <a:pt x="16006" y="2137"/>
                </a:cubicBezTo>
                <a:cubicBezTo>
                  <a:pt x="15865" y="2403"/>
                  <a:pt x="15077" y="2344"/>
                  <a:pt x="14900" y="2053"/>
                </a:cubicBezTo>
                <a:cubicBezTo>
                  <a:pt x="14889" y="2034"/>
                  <a:pt x="14861" y="2043"/>
                  <a:pt x="14838" y="2068"/>
                </a:cubicBezTo>
                <a:cubicBezTo>
                  <a:pt x="14794" y="2116"/>
                  <a:pt x="14397" y="2219"/>
                  <a:pt x="13839" y="2326"/>
                </a:cubicBezTo>
                <a:cubicBezTo>
                  <a:pt x="13656" y="2361"/>
                  <a:pt x="13434" y="2451"/>
                  <a:pt x="13346" y="2530"/>
                </a:cubicBezTo>
                <a:cubicBezTo>
                  <a:pt x="13241" y="2626"/>
                  <a:pt x="13154" y="2595"/>
                  <a:pt x="13090" y="2440"/>
                </a:cubicBezTo>
                <a:cubicBezTo>
                  <a:pt x="13036" y="2310"/>
                  <a:pt x="12945" y="2261"/>
                  <a:pt x="12887" y="2326"/>
                </a:cubicBezTo>
                <a:cubicBezTo>
                  <a:pt x="12829" y="2391"/>
                  <a:pt x="12770" y="2354"/>
                  <a:pt x="12756" y="2250"/>
                </a:cubicBezTo>
                <a:cubicBezTo>
                  <a:pt x="12721" y="1990"/>
                  <a:pt x="12305" y="2019"/>
                  <a:pt x="12175" y="2288"/>
                </a:cubicBezTo>
                <a:cubicBezTo>
                  <a:pt x="12097" y="2448"/>
                  <a:pt x="12055" y="2452"/>
                  <a:pt x="12022" y="2303"/>
                </a:cubicBezTo>
                <a:cubicBezTo>
                  <a:pt x="11990" y="2157"/>
                  <a:pt x="11948" y="2155"/>
                  <a:pt x="11879" y="2296"/>
                </a:cubicBezTo>
                <a:cubicBezTo>
                  <a:pt x="11826" y="2406"/>
                  <a:pt x="11751" y="2426"/>
                  <a:pt x="11709" y="2341"/>
                </a:cubicBezTo>
                <a:cubicBezTo>
                  <a:pt x="11590" y="2105"/>
                  <a:pt x="11432" y="2063"/>
                  <a:pt x="11380" y="2258"/>
                </a:cubicBezTo>
                <a:cubicBezTo>
                  <a:pt x="11354" y="2356"/>
                  <a:pt x="11320" y="2380"/>
                  <a:pt x="11303" y="2303"/>
                </a:cubicBezTo>
                <a:cubicBezTo>
                  <a:pt x="11255" y="2088"/>
                  <a:pt x="10724" y="2095"/>
                  <a:pt x="10664" y="2311"/>
                </a:cubicBezTo>
                <a:cubicBezTo>
                  <a:pt x="10627" y="2443"/>
                  <a:pt x="10559" y="2418"/>
                  <a:pt x="10446" y="2250"/>
                </a:cubicBezTo>
                <a:cubicBezTo>
                  <a:pt x="10319" y="2060"/>
                  <a:pt x="10268" y="2060"/>
                  <a:pt x="10222" y="2235"/>
                </a:cubicBezTo>
                <a:cubicBezTo>
                  <a:pt x="10184" y="2375"/>
                  <a:pt x="10153" y="2394"/>
                  <a:pt x="10138" y="2280"/>
                </a:cubicBezTo>
                <a:cubicBezTo>
                  <a:pt x="10124" y="2180"/>
                  <a:pt x="10015" y="2100"/>
                  <a:pt x="9895" y="2106"/>
                </a:cubicBezTo>
                <a:cubicBezTo>
                  <a:pt x="9726" y="2116"/>
                  <a:pt x="9659" y="2208"/>
                  <a:pt x="9603" y="2515"/>
                </a:cubicBezTo>
                <a:lnTo>
                  <a:pt x="9531" y="2909"/>
                </a:lnTo>
                <a:lnTo>
                  <a:pt x="9508" y="2523"/>
                </a:lnTo>
                <a:cubicBezTo>
                  <a:pt x="9489" y="2214"/>
                  <a:pt x="9452" y="2145"/>
                  <a:pt x="9322" y="2159"/>
                </a:cubicBezTo>
                <a:cubicBezTo>
                  <a:pt x="9232" y="2169"/>
                  <a:pt x="9149" y="2217"/>
                  <a:pt x="9139" y="2265"/>
                </a:cubicBezTo>
                <a:cubicBezTo>
                  <a:pt x="9128" y="2313"/>
                  <a:pt x="9113" y="2733"/>
                  <a:pt x="9104" y="3197"/>
                </a:cubicBezTo>
                <a:lnTo>
                  <a:pt x="9085" y="4038"/>
                </a:lnTo>
                <a:lnTo>
                  <a:pt x="8887" y="4038"/>
                </a:lnTo>
                <a:cubicBezTo>
                  <a:pt x="8646" y="4038"/>
                  <a:pt x="8631" y="3956"/>
                  <a:pt x="8621" y="2712"/>
                </a:cubicBezTo>
                <a:cubicBezTo>
                  <a:pt x="8618" y="2319"/>
                  <a:pt x="8598" y="2091"/>
                  <a:pt x="8574" y="2159"/>
                </a:cubicBezTo>
                <a:cubicBezTo>
                  <a:pt x="8551" y="2223"/>
                  <a:pt x="8511" y="2216"/>
                  <a:pt x="8485" y="2144"/>
                </a:cubicBezTo>
                <a:cubicBezTo>
                  <a:pt x="8459" y="2072"/>
                  <a:pt x="8248" y="2027"/>
                  <a:pt x="8016" y="2046"/>
                </a:cubicBezTo>
                <a:cubicBezTo>
                  <a:pt x="7359" y="2099"/>
                  <a:pt x="7309" y="2096"/>
                  <a:pt x="7218" y="1970"/>
                </a:cubicBezTo>
                <a:cubicBezTo>
                  <a:pt x="7098" y="1803"/>
                  <a:pt x="6948" y="2406"/>
                  <a:pt x="6936" y="3099"/>
                </a:cubicBezTo>
                <a:cubicBezTo>
                  <a:pt x="6922" y="3938"/>
                  <a:pt x="6881" y="4118"/>
                  <a:pt x="6710" y="4068"/>
                </a:cubicBezTo>
                <a:cubicBezTo>
                  <a:pt x="6601" y="4037"/>
                  <a:pt x="6552" y="3921"/>
                  <a:pt x="6542" y="3690"/>
                </a:cubicBezTo>
                <a:cubicBezTo>
                  <a:pt x="6524" y="3268"/>
                  <a:pt x="6410" y="2291"/>
                  <a:pt x="6408" y="2538"/>
                </a:cubicBezTo>
                <a:cubicBezTo>
                  <a:pt x="6407" y="2641"/>
                  <a:pt x="6384" y="2595"/>
                  <a:pt x="6356" y="2432"/>
                </a:cubicBezTo>
                <a:cubicBezTo>
                  <a:pt x="6283" y="2003"/>
                  <a:pt x="6129" y="1866"/>
                  <a:pt x="6071" y="2182"/>
                </a:cubicBezTo>
                <a:cubicBezTo>
                  <a:pt x="6029" y="2412"/>
                  <a:pt x="6013" y="2415"/>
                  <a:pt x="5954" y="2174"/>
                </a:cubicBezTo>
                <a:cubicBezTo>
                  <a:pt x="5893" y="1925"/>
                  <a:pt x="5880" y="1935"/>
                  <a:pt x="5830" y="2296"/>
                </a:cubicBezTo>
                <a:cubicBezTo>
                  <a:pt x="5778" y="2671"/>
                  <a:pt x="5771" y="2679"/>
                  <a:pt x="5723" y="2379"/>
                </a:cubicBezTo>
                <a:cubicBezTo>
                  <a:pt x="5677" y="2097"/>
                  <a:pt x="5667" y="2162"/>
                  <a:pt x="5647" y="2864"/>
                </a:cubicBezTo>
                <a:cubicBezTo>
                  <a:pt x="5606" y="4333"/>
                  <a:pt x="5614" y="5826"/>
                  <a:pt x="5664" y="5826"/>
                </a:cubicBezTo>
                <a:cubicBezTo>
                  <a:pt x="5690" y="5826"/>
                  <a:pt x="5762" y="6018"/>
                  <a:pt x="5825" y="6250"/>
                </a:cubicBezTo>
                <a:cubicBezTo>
                  <a:pt x="5888" y="6483"/>
                  <a:pt x="5973" y="6759"/>
                  <a:pt x="6013" y="6864"/>
                </a:cubicBezTo>
                <a:cubicBezTo>
                  <a:pt x="6070" y="7017"/>
                  <a:pt x="6084" y="7297"/>
                  <a:pt x="6081" y="8258"/>
                </a:cubicBezTo>
                <a:cubicBezTo>
                  <a:pt x="6077" y="9650"/>
                  <a:pt x="6034" y="9930"/>
                  <a:pt x="5815" y="10001"/>
                </a:cubicBezTo>
                <a:cubicBezTo>
                  <a:pt x="5729" y="10028"/>
                  <a:pt x="5660" y="10132"/>
                  <a:pt x="5659" y="10236"/>
                </a:cubicBezTo>
                <a:cubicBezTo>
                  <a:pt x="5642" y="12057"/>
                  <a:pt x="5599" y="13303"/>
                  <a:pt x="5542" y="13607"/>
                </a:cubicBezTo>
                <a:cubicBezTo>
                  <a:pt x="5478" y="13943"/>
                  <a:pt x="5478" y="13952"/>
                  <a:pt x="5545" y="13842"/>
                </a:cubicBezTo>
                <a:cubicBezTo>
                  <a:pt x="5589" y="13769"/>
                  <a:pt x="5632" y="13840"/>
                  <a:pt x="5656" y="14031"/>
                </a:cubicBezTo>
                <a:cubicBezTo>
                  <a:pt x="5692" y="14327"/>
                  <a:pt x="5673" y="14659"/>
                  <a:pt x="5567" y="15706"/>
                </a:cubicBezTo>
                <a:cubicBezTo>
                  <a:pt x="5544" y="15926"/>
                  <a:pt x="5540" y="16289"/>
                  <a:pt x="5555" y="16509"/>
                </a:cubicBezTo>
                <a:cubicBezTo>
                  <a:pt x="5574" y="16774"/>
                  <a:pt x="5563" y="16940"/>
                  <a:pt x="5523" y="17009"/>
                </a:cubicBezTo>
                <a:cubicBezTo>
                  <a:pt x="5484" y="17076"/>
                  <a:pt x="5462" y="17406"/>
                  <a:pt x="5460" y="17941"/>
                </a:cubicBezTo>
                <a:cubicBezTo>
                  <a:pt x="5457" y="18564"/>
                  <a:pt x="5469" y="18742"/>
                  <a:pt x="5511" y="18668"/>
                </a:cubicBezTo>
                <a:cubicBezTo>
                  <a:pt x="5543" y="18614"/>
                  <a:pt x="5595" y="18753"/>
                  <a:pt x="5629" y="18971"/>
                </a:cubicBezTo>
                <a:cubicBezTo>
                  <a:pt x="5721" y="19564"/>
                  <a:pt x="5983" y="19560"/>
                  <a:pt x="6122" y="18963"/>
                </a:cubicBezTo>
                <a:cubicBezTo>
                  <a:pt x="6181" y="18711"/>
                  <a:pt x="6240" y="18345"/>
                  <a:pt x="6256" y="18153"/>
                </a:cubicBezTo>
                <a:cubicBezTo>
                  <a:pt x="6278" y="17886"/>
                  <a:pt x="6299" y="17851"/>
                  <a:pt x="6341" y="18009"/>
                </a:cubicBezTo>
                <a:cubicBezTo>
                  <a:pt x="6372" y="18123"/>
                  <a:pt x="6408" y="18163"/>
                  <a:pt x="6422" y="18100"/>
                </a:cubicBezTo>
                <a:cubicBezTo>
                  <a:pt x="6436" y="18036"/>
                  <a:pt x="6480" y="18295"/>
                  <a:pt x="6521" y="18676"/>
                </a:cubicBezTo>
                <a:cubicBezTo>
                  <a:pt x="6584" y="19273"/>
                  <a:pt x="6610" y="19362"/>
                  <a:pt x="6720" y="19320"/>
                </a:cubicBezTo>
                <a:cubicBezTo>
                  <a:pt x="6790" y="19292"/>
                  <a:pt x="6869" y="19328"/>
                  <a:pt x="6896" y="19403"/>
                </a:cubicBezTo>
                <a:cubicBezTo>
                  <a:pt x="6923" y="19477"/>
                  <a:pt x="6955" y="19462"/>
                  <a:pt x="6968" y="19365"/>
                </a:cubicBezTo>
                <a:cubicBezTo>
                  <a:pt x="6983" y="19256"/>
                  <a:pt x="7043" y="19251"/>
                  <a:pt x="7126" y="19357"/>
                </a:cubicBezTo>
                <a:cubicBezTo>
                  <a:pt x="7282" y="19560"/>
                  <a:pt x="7322" y="19428"/>
                  <a:pt x="7334" y="18676"/>
                </a:cubicBezTo>
                <a:cubicBezTo>
                  <a:pt x="7338" y="18370"/>
                  <a:pt x="7381" y="17939"/>
                  <a:pt x="7429" y="17713"/>
                </a:cubicBezTo>
                <a:lnTo>
                  <a:pt x="7516" y="17304"/>
                </a:lnTo>
                <a:lnTo>
                  <a:pt x="7650" y="17691"/>
                </a:lnTo>
                <a:cubicBezTo>
                  <a:pt x="7751" y="17978"/>
                  <a:pt x="7783" y="18199"/>
                  <a:pt x="7783" y="18615"/>
                </a:cubicBezTo>
                <a:cubicBezTo>
                  <a:pt x="7783" y="19253"/>
                  <a:pt x="7832" y="19378"/>
                  <a:pt x="8106" y="19418"/>
                </a:cubicBezTo>
                <a:cubicBezTo>
                  <a:pt x="8215" y="19434"/>
                  <a:pt x="8325" y="19513"/>
                  <a:pt x="8353" y="19592"/>
                </a:cubicBezTo>
                <a:cubicBezTo>
                  <a:pt x="8394" y="19711"/>
                  <a:pt x="8475" y="19587"/>
                  <a:pt x="8613" y="19198"/>
                </a:cubicBezTo>
                <a:cubicBezTo>
                  <a:pt x="8623" y="19170"/>
                  <a:pt x="8628" y="18457"/>
                  <a:pt x="8624" y="17607"/>
                </a:cubicBezTo>
                <a:cubicBezTo>
                  <a:pt x="8617" y="16046"/>
                  <a:pt x="8563" y="15213"/>
                  <a:pt x="8465" y="15213"/>
                </a:cubicBezTo>
                <a:cubicBezTo>
                  <a:pt x="8436" y="15213"/>
                  <a:pt x="8396" y="15107"/>
                  <a:pt x="8378" y="14978"/>
                </a:cubicBezTo>
                <a:cubicBezTo>
                  <a:pt x="8360" y="14849"/>
                  <a:pt x="8308" y="14743"/>
                  <a:pt x="8262" y="14743"/>
                </a:cubicBezTo>
                <a:cubicBezTo>
                  <a:pt x="8217" y="14743"/>
                  <a:pt x="8174" y="14600"/>
                  <a:pt x="8167" y="14425"/>
                </a:cubicBezTo>
                <a:cubicBezTo>
                  <a:pt x="8149" y="14014"/>
                  <a:pt x="8342" y="13577"/>
                  <a:pt x="8519" y="13630"/>
                </a:cubicBezTo>
                <a:cubicBezTo>
                  <a:pt x="8643" y="13667"/>
                  <a:pt x="8651" y="13638"/>
                  <a:pt x="8629" y="13152"/>
                </a:cubicBezTo>
                <a:cubicBezTo>
                  <a:pt x="8603" y="12553"/>
                  <a:pt x="8723" y="11578"/>
                  <a:pt x="8805" y="11721"/>
                </a:cubicBezTo>
                <a:cubicBezTo>
                  <a:pt x="8834" y="11771"/>
                  <a:pt x="8868" y="11683"/>
                  <a:pt x="8881" y="11531"/>
                </a:cubicBezTo>
                <a:cubicBezTo>
                  <a:pt x="8901" y="11294"/>
                  <a:pt x="8921" y="11306"/>
                  <a:pt x="9015" y="11584"/>
                </a:cubicBezTo>
                <a:cubicBezTo>
                  <a:pt x="9114" y="11877"/>
                  <a:pt x="9122" y="11985"/>
                  <a:pt x="9102" y="12766"/>
                </a:cubicBezTo>
                <a:cubicBezTo>
                  <a:pt x="9077" y="13731"/>
                  <a:pt x="9059" y="13688"/>
                  <a:pt x="9457" y="13766"/>
                </a:cubicBezTo>
                <a:cubicBezTo>
                  <a:pt x="9660" y="13806"/>
                  <a:pt x="9732" y="14134"/>
                  <a:pt x="9565" y="14251"/>
                </a:cubicBezTo>
                <a:cubicBezTo>
                  <a:pt x="9513" y="14287"/>
                  <a:pt x="9450" y="14439"/>
                  <a:pt x="9424" y="14600"/>
                </a:cubicBezTo>
                <a:cubicBezTo>
                  <a:pt x="9395" y="14778"/>
                  <a:pt x="9357" y="14836"/>
                  <a:pt x="9323" y="14743"/>
                </a:cubicBezTo>
                <a:cubicBezTo>
                  <a:pt x="9290" y="14652"/>
                  <a:pt x="9279" y="14669"/>
                  <a:pt x="9295" y="14781"/>
                </a:cubicBezTo>
                <a:cubicBezTo>
                  <a:pt x="9336" y="15084"/>
                  <a:pt x="9203" y="15774"/>
                  <a:pt x="9129" y="15645"/>
                </a:cubicBezTo>
                <a:cubicBezTo>
                  <a:pt x="9077" y="15555"/>
                  <a:pt x="9070" y="15621"/>
                  <a:pt x="9092" y="15933"/>
                </a:cubicBezTo>
                <a:cubicBezTo>
                  <a:pt x="9107" y="16151"/>
                  <a:pt x="9099" y="16494"/>
                  <a:pt x="9075" y="16698"/>
                </a:cubicBezTo>
                <a:cubicBezTo>
                  <a:pt x="9045" y="16949"/>
                  <a:pt x="9045" y="17111"/>
                  <a:pt x="9073" y="17191"/>
                </a:cubicBezTo>
                <a:cubicBezTo>
                  <a:pt x="9097" y="17256"/>
                  <a:pt x="9113" y="17726"/>
                  <a:pt x="9109" y="18236"/>
                </a:cubicBezTo>
                <a:cubicBezTo>
                  <a:pt x="9105" y="18746"/>
                  <a:pt x="9112" y="19213"/>
                  <a:pt x="9125" y="19274"/>
                </a:cubicBezTo>
                <a:cubicBezTo>
                  <a:pt x="9139" y="19335"/>
                  <a:pt x="9222" y="19388"/>
                  <a:pt x="9310" y="19388"/>
                </a:cubicBezTo>
                <a:cubicBezTo>
                  <a:pt x="9397" y="19387"/>
                  <a:pt x="9491" y="19464"/>
                  <a:pt x="9519" y="19570"/>
                </a:cubicBezTo>
                <a:cubicBezTo>
                  <a:pt x="9548" y="19675"/>
                  <a:pt x="9605" y="19702"/>
                  <a:pt x="9645" y="19623"/>
                </a:cubicBezTo>
                <a:cubicBezTo>
                  <a:pt x="9685" y="19543"/>
                  <a:pt x="9751" y="19495"/>
                  <a:pt x="9789" y="19517"/>
                </a:cubicBezTo>
                <a:cubicBezTo>
                  <a:pt x="9870" y="19561"/>
                  <a:pt x="9964" y="18874"/>
                  <a:pt x="9922" y="18562"/>
                </a:cubicBezTo>
                <a:cubicBezTo>
                  <a:pt x="9906" y="18447"/>
                  <a:pt x="9897" y="17749"/>
                  <a:pt x="9902" y="17001"/>
                </a:cubicBezTo>
                <a:cubicBezTo>
                  <a:pt x="9908" y="15924"/>
                  <a:pt x="9896" y="15612"/>
                  <a:pt x="9845" y="15524"/>
                </a:cubicBezTo>
                <a:cubicBezTo>
                  <a:pt x="9774" y="15402"/>
                  <a:pt x="9779" y="14699"/>
                  <a:pt x="9851" y="14493"/>
                </a:cubicBezTo>
                <a:cubicBezTo>
                  <a:pt x="9876" y="14424"/>
                  <a:pt x="9903" y="14200"/>
                  <a:pt x="9912" y="13993"/>
                </a:cubicBezTo>
                <a:cubicBezTo>
                  <a:pt x="9926" y="13645"/>
                  <a:pt x="9957" y="13622"/>
                  <a:pt x="10317" y="13668"/>
                </a:cubicBezTo>
                <a:cubicBezTo>
                  <a:pt x="10531" y="13695"/>
                  <a:pt x="10722" y="13758"/>
                  <a:pt x="10741" y="13812"/>
                </a:cubicBezTo>
                <a:cubicBezTo>
                  <a:pt x="10761" y="13865"/>
                  <a:pt x="10761" y="14096"/>
                  <a:pt x="10743" y="14319"/>
                </a:cubicBezTo>
                <a:cubicBezTo>
                  <a:pt x="10716" y="14643"/>
                  <a:pt x="10676" y="14720"/>
                  <a:pt x="10540" y="14721"/>
                </a:cubicBezTo>
                <a:cubicBezTo>
                  <a:pt x="10391" y="14722"/>
                  <a:pt x="10374" y="14768"/>
                  <a:pt x="10408" y="15054"/>
                </a:cubicBezTo>
                <a:cubicBezTo>
                  <a:pt x="10432" y="15257"/>
                  <a:pt x="10432" y="15419"/>
                  <a:pt x="10408" y="15486"/>
                </a:cubicBezTo>
                <a:cubicBezTo>
                  <a:pt x="10362" y="15615"/>
                  <a:pt x="10392" y="16797"/>
                  <a:pt x="10458" y="17463"/>
                </a:cubicBezTo>
                <a:cubicBezTo>
                  <a:pt x="10525" y="18137"/>
                  <a:pt x="10660" y="18800"/>
                  <a:pt x="10772" y="18994"/>
                </a:cubicBezTo>
                <a:cubicBezTo>
                  <a:pt x="10826" y="19090"/>
                  <a:pt x="10855" y="19246"/>
                  <a:pt x="10839" y="19365"/>
                </a:cubicBezTo>
                <a:cubicBezTo>
                  <a:pt x="10819" y="19508"/>
                  <a:pt x="10841" y="19529"/>
                  <a:pt x="10909" y="19433"/>
                </a:cubicBezTo>
                <a:cubicBezTo>
                  <a:pt x="10963" y="19357"/>
                  <a:pt x="11026" y="19167"/>
                  <a:pt x="11046" y="19009"/>
                </a:cubicBezTo>
                <a:cubicBezTo>
                  <a:pt x="11079" y="18757"/>
                  <a:pt x="11089" y="18764"/>
                  <a:pt x="11139" y="19070"/>
                </a:cubicBezTo>
                <a:cubicBezTo>
                  <a:pt x="11188" y="19373"/>
                  <a:pt x="11196" y="19187"/>
                  <a:pt x="11199" y="17645"/>
                </a:cubicBezTo>
                <a:cubicBezTo>
                  <a:pt x="11201" y="16670"/>
                  <a:pt x="11199" y="15383"/>
                  <a:pt x="11196" y="14789"/>
                </a:cubicBezTo>
                <a:cubicBezTo>
                  <a:pt x="11189" y="13587"/>
                  <a:pt x="11232" y="13381"/>
                  <a:pt x="11417" y="13698"/>
                </a:cubicBezTo>
                <a:cubicBezTo>
                  <a:pt x="11490" y="13824"/>
                  <a:pt x="11535" y="13825"/>
                  <a:pt x="11553" y="13698"/>
                </a:cubicBezTo>
                <a:cubicBezTo>
                  <a:pt x="11570" y="13572"/>
                  <a:pt x="11596" y="13575"/>
                  <a:pt x="11633" y="13713"/>
                </a:cubicBezTo>
                <a:cubicBezTo>
                  <a:pt x="11675" y="13871"/>
                  <a:pt x="11687" y="14554"/>
                  <a:pt x="11682" y="16547"/>
                </a:cubicBezTo>
                <a:cubicBezTo>
                  <a:pt x="11674" y="19326"/>
                  <a:pt x="11697" y="19667"/>
                  <a:pt x="11874" y="19418"/>
                </a:cubicBezTo>
                <a:cubicBezTo>
                  <a:pt x="11916" y="19360"/>
                  <a:pt x="11975" y="19415"/>
                  <a:pt x="12009" y="19539"/>
                </a:cubicBezTo>
                <a:cubicBezTo>
                  <a:pt x="12058" y="19725"/>
                  <a:pt x="12069" y="19698"/>
                  <a:pt x="12069" y="19380"/>
                </a:cubicBezTo>
                <a:cubicBezTo>
                  <a:pt x="12069" y="19167"/>
                  <a:pt x="12088" y="18948"/>
                  <a:pt x="12109" y="18888"/>
                </a:cubicBezTo>
                <a:cubicBezTo>
                  <a:pt x="12131" y="18828"/>
                  <a:pt x="12138" y="18588"/>
                  <a:pt x="12128" y="18357"/>
                </a:cubicBezTo>
                <a:cubicBezTo>
                  <a:pt x="12117" y="18127"/>
                  <a:pt x="12108" y="17263"/>
                  <a:pt x="12106" y="16441"/>
                </a:cubicBezTo>
                <a:cubicBezTo>
                  <a:pt x="12104" y="15618"/>
                  <a:pt x="12087" y="14750"/>
                  <a:pt x="12067" y="14516"/>
                </a:cubicBezTo>
                <a:cubicBezTo>
                  <a:pt x="12038" y="14174"/>
                  <a:pt x="12048" y="14048"/>
                  <a:pt x="12123" y="13865"/>
                </a:cubicBezTo>
                <a:cubicBezTo>
                  <a:pt x="12232" y="13594"/>
                  <a:pt x="12975" y="13500"/>
                  <a:pt x="13080" y="13743"/>
                </a:cubicBezTo>
                <a:cubicBezTo>
                  <a:pt x="13147" y="13901"/>
                  <a:pt x="13147" y="13950"/>
                  <a:pt x="13085" y="14380"/>
                </a:cubicBezTo>
                <a:cubicBezTo>
                  <a:pt x="13048" y="14636"/>
                  <a:pt x="12977" y="14842"/>
                  <a:pt x="12927" y="14842"/>
                </a:cubicBezTo>
                <a:cubicBezTo>
                  <a:pt x="12878" y="14842"/>
                  <a:pt x="12776" y="15091"/>
                  <a:pt x="12703" y="15395"/>
                </a:cubicBezTo>
                <a:cubicBezTo>
                  <a:pt x="12576" y="15917"/>
                  <a:pt x="12568" y="16018"/>
                  <a:pt x="12568" y="17259"/>
                </a:cubicBezTo>
                <a:cubicBezTo>
                  <a:pt x="12568" y="17982"/>
                  <a:pt x="12551" y="18620"/>
                  <a:pt x="12528" y="18683"/>
                </a:cubicBezTo>
                <a:cubicBezTo>
                  <a:pt x="12503" y="18753"/>
                  <a:pt x="12512" y="18983"/>
                  <a:pt x="12553" y="19267"/>
                </a:cubicBezTo>
                <a:cubicBezTo>
                  <a:pt x="12605" y="19623"/>
                  <a:pt x="12635" y="19685"/>
                  <a:pt x="12677" y="19524"/>
                </a:cubicBezTo>
                <a:cubicBezTo>
                  <a:pt x="12708" y="19409"/>
                  <a:pt x="12814" y="19334"/>
                  <a:pt x="12912" y="19357"/>
                </a:cubicBezTo>
                <a:cubicBezTo>
                  <a:pt x="13335" y="19459"/>
                  <a:pt x="13340" y="19443"/>
                  <a:pt x="13350" y="18471"/>
                </a:cubicBezTo>
                <a:cubicBezTo>
                  <a:pt x="13354" y="17989"/>
                  <a:pt x="13337" y="17477"/>
                  <a:pt x="13311" y="17335"/>
                </a:cubicBezTo>
                <a:cubicBezTo>
                  <a:pt x="13275" y="17140"/>
                  <a:pt x="13275" y="17020"/>
                  <a:pt x="13311" y="16857"/>
                </a:cubicBezTo>
                <a:cubicBezTo>
                  <a:pt x="13374" y="16574"/>
                  <a:pt x="13373" y="15916"/>
                  <a:pt x="13309" y="15630"/>
                </a:cubicBezTo>
                <a:cubicBezTo>
                  <a:pt x="13270" y="15455"/>
                  <a:pt x="13270" y="15351"/>
                  <a:pt x="13309" y="15175"/>
                </a:cubicBezTo>
                <a:cubicBezTo>
                  <a:pt x="13383" y="14844"/>
                  <a:pt x="13370" y="14676"/>
                  <a:pt x="13281" y="14781"/>
                </a:cubicBezTo>
                <a:cubicBezTo>
                  <a:pt x="13196" y="14882"/>
                  <a:pt x="13124" y="14564"/>
                  <a:pt x="13190" y="14380"/>
                </a:cubicBezTo>
                <a:cubicBezTo>
                  <a:pt x="13213" y="14318"/>
                  <a:pt x="13220" y="14136"/>
                  <a:pt x="13207" y="13978"/>
                </a:cubicBezTo>
                <a:cubicBezTo>
                  <a:pt x="13191" y="13790"/>
                  <a:pt x="13213" y="13653"/>
                  <a:pt x="13271" y="13584"/>
                </a:cubicBezTo>
                <a:cubicBezTo>
                  <a:pt x="13353" y="13487"/>
                  <a:pt x="13358" y="13384"/>
                  <a:pt x="13343" y="11993"/>
                </a:cubicBezTo>
                <a:cubicBezTo>
                  <a:pt x="13334" y="11173"/>
                  <a:pt x="13318" y="10455"/>
                  <a:pt x="13306" y="10402"/>
                </a:cubicBezTo>
                <a:cubicBezTo>
                  <a:pt x="13283" y="10299"/>
                  <a:pt x="13312" y="6249"/>
                  <a:pt x="13338" y="5887"/>
                </a:cubicBezTo>
                <a:cubicBezTo>
                  <a:pt x="13348" y="5740"/>
                  <a:pt x="13400" y="5715"/>
                  <a:pt x="13494" y="5811"/>
                </a:cubicBezTo>
                <a:cubicBezTo>
                  <a:pt x="13571" y="5889"/>
                  <a:pt x="13675" y="5885"/>
                  <a:pt x="13723" y="5803"/>
                </a:cubicBezTo>
                <a:cubicBezTo>
                  <a:pt x="13889" y="5528"/>
                  <a:pt x="13909" y="5949"/>
                  <a:pt x="13886" y="9145"/>
                </a:cubicBezTo>
                <a:cubicBezTo>
                  <a:pt x="13862" y="12559"/>
                  <a:pt x="13851" y="13150"/>
                  <a:pt x="13804" y="13486"/>
                </a:cubicBezTo>
                <a:cubicBezTo>
                  <a:pt x="13785" y="13619"/>
                  <a:pt x="13787" y="13831"/>
                  <a:pt x="13807" y="13956"/>
                </a:cubicBezTo>
                <a:cubicBezTo>
                  <a:pt x="13828" y="14080"/>
                  <a:pt x="13848" y="14500"/>
                  <a:pt x="13854" y="14887"/>
                </a:cubicBezTo>
                <a:cubicBezTo>
                  <a:pt x="13863" y="15471"/>
                  <a:pt x="13849" y="15614"/>
                  <a:pt x="13772" y="15744"/>
                </a:cubicBezTo>
                <a:cubicBezTo>
                  <a:pt x="13710" y="15846"/>
                  <a:pt x="13695" y="15949"/>
                  <a:pt x="13727" y="16039"/>
                </a:cubicBezTo>
                <a:cubicBezTo>
                  <a:pt x="13799" y="16242"/>
                  <a:pt x="13789" y="17461"/>
                  <a:pt x="13713" y="17592"/>
                </a:cubicBezTo>
                <a:cubicBezTo>
                  <a:pt x="13662" y="17681"/>
                  <a:pt x="13668" y="17781"/>
                  <a:pt x="13754" y="18138"/>
                </a:cubicBezTo>
                <a:cubicBezTo>
                  <a:pt x="13811" y="18379"/>
                  <a:pt x="13859" y="18740"/>
                  <a:pt x="13859" y="18941"/>
                </a:cubicBezTo>
                <a:cubicBezTo>
                  <a:pt x="13859" y="19368"/>
                  <a:pt x="13988" y="19478"/>
                  <a:pt x="14387" y="19380"/>
                </a:cubicBezTo>
                <a:lnTo>
                  <a:pt x="14645" y="19320"/>
                </a:lnTo>
                <a:lnTo>
                  <a:pt x="14644" y="17456"/>
                </a:lnTo>
                <a:cubicBezTo>
                  <a:pt x="14642" y="15671"/>
                  <a:pt x="14639" y="15605"/>
                  <a:pt x="14553" y="15645"/>
                </a:cubicBezTo>
                <a:cubicBezTo>
                  <a:pt x="14490" y="15674"/>
                  <a:pt x="14460" y="15564"/>
                  <a:pt x="14451" y="15289"/>
                </a:cubicBezTo>
                <a:cubicBezTo>
                  <a:pt x="14444" y="15064"/>
                  <a:pt x="14384" y="14781"/>
                  <a:pt x="14310" y="14630"/>
                </a:cubicBezTo>
                <a:cubicBezTo>
                  <a:pt x="14173" y="14348"/>
                  <a:pt x="14161" y="13957"/>
                  <a:pt x="14292" y="14039"/>
                </a:cubicBezTo>
                <a:cubicBezTo>
                  <a:pt x="14335" y="14066"/>
                  <a:pt x="14392" y="14016"/>
                  <a:pt x="14417" y="13925"/>
                </a:cubicBezTo>
                <a:cubicBezTo>
                  <a:pt x="14490" y="13665"/>
                  <a:pt x="14770" y="13491"/>
                  <a:pt x="14902" y="13622"/>
                </a:cubicBezTo>
                <a:cubicBezTo>
                  <a:pt x="15059" y="13778"/>
                  <a:pt x="15150" y="14606"/>
                  <a:pt x="15150" y="15887"/>
                </a:cubicBezTo>
                <a:cubicBezTo>
                  <a:pt x="15150" y="16838"/>
                  <a:pt x="15101" y="17308"/>
                  <a:pt x="15046" y="16903"/>
                </a:cubicBezTo>
                <a:cubicBezTo>
                  <a:pt x="14998" y="16552"/>
                  <a:pt x="14942" y="16714"/>
                  <a:pt x="14950" y="17175"/>
                </a:cubicBezTo>
                <a:cubicBezTo>
                  <a:pt x="14955" y="17426"/>
                  <a:pt x="14972" y="17593"/>
                  <a:pt x="14989" y="17547"/>
                </a:cubicBezTo>
                <a:cubicBezTo>
                  <a:pt x="15031" y="17430"/>
                  <a:pt x="15150" y="18231"/>
                  <a:pt x="15150" y="18630"/>
                </a:cubicBezTo>
                <a:cubicBezTo>
                  <a:pt x="15150" y="18811"/>
                  <a:pt x="15197" y="19105"/>
                  <a:pt x="15254" y="19274"/>
                </a:cubicBezTo>
                <a:cubicBezTo>
                  <a:pt x="15313" y="19449"/>
                  <a:pt x="15358" y="19757"/>
                  <a:pt x="15358" y="19994"/>
                </a:cubicBezTo>
                <a:cubicBezTo>
                  <a:pt x="15358" y="20223"/>
                  <a:pt x="15366" y="20457"/>
                  <a:pt x="15378" y="20509"/>
                </a:cubicBezTo>
                <a:cubicBezTo>
                  <a:pt x="15389" y="20561"/>
                  <a:pt x="15470" y="20579"/>
                  <a:pt x="15555" y="20554"/>
                </a:cubicBezTo>
                <a:cubicBezTo>
                  <a:pt x="15641" y="20530"/>
                  <a:pt x="15743" y="20505"/>
                  <a:pt x="15783" y="20494"/>
                </a:cubicBezTo>
                <a:cubicBezTo>
                  <a:pt x="15824" y="20483"/>
                  <a:pt x="15890" y="20307"/>
                  <a:pt x="15929" y="20100"/>
                </a:cubicBezTo>
                <a:cubicBezTo>
                  <a:pt x="15968" y="19893"/>
                  <a:pt x="16030" y="19721"/>
                  <a:pt x="16067" y="19721"/>
                </a:cubicBezTo>
                <a:cubicBezTo>
                  <a:pt x="16104" y="19721"/>
                  <a:pt x="16147" y="19663"/>
                  <a:pt x="16162" y="19592"/>
                </a:cubicBezTo>
                <a:cubicBezTo>
                  <a:pt x="16208" y="19384"/>
                  <a:pt x="16372" y="19374"/>
                  <a:pt x="16429" y="19577"/>
                </a:cubicBezTo>
                <a:cubicBezTo>
                  <a:pt x="16463" y="19702"/>
                  <a:pt x="16498" y="19702"/>
                  <a:pt x="16533" y="19577"/>
                </a:cubicBezTo>
                <a:cubicBezTo>
                  <a:pt x="16590" y="19373"/>
                  <a:pt x="16726" y="19383"/>
                  <a:pt x="16801" y="19592"/>
                </a:cubicBezTo>
                <a:cubicBezTo>
                  <a:pt x="16832" y="19679"/>
                  <a:pt x="16841" y="19605"/>
                  <a:pt x="16828" y="19373"/>
                </a:cubicBezTo>
                <a:cubicBezTo>
                  <a:pt x="16813" y="19117"/>
                  <a:pt x="16842" y="18934"/>
                  <a:pt x="16933" y="18729"/>
                </a:cubicBezTo>
                <a:cubicBezTo>
                  <a:pt x="17053" y="18458"/>
                  <a:pt x="17066" y="18468"/>
                  <a:pt x="17168" y="18895"/>
                </a:cubicBezTo>
                <a:cubicBezTo>
                  <a:pt x="17227" y="19143"/>
                  <a:pt x="17309" y="19354"/>
                  <a:pt x="17347" y="19357"/>
                </a:cubicBezTo>
                <a:cubicBezTo>
                  <a:pt x="17386" y="19361"/>
                  <a:pt x="17454" y="19479"/>
                  <a:pt x="17498" y="19630"/>
                </a:cubicBezTo>
                <a:cubicBezTo>
                  <a:pt x="17567" y="19866"/>
                  <a:pt x="17588" y="19872"/>
                  <a:pt x="17644" y="19645"/>
                </a:cubicBezTo>
                <a:cubicBezTo>
                  <a:pt x="17722" y="19333"/>
                  <a:pt x="17977" y="19202"/>
                  <a:pt x="18060" y="19433"/>
                </a:cubicBezTo>
                <a:cubicBezTo>
                  <a:pt x="18104" y="19556"/>
                  <a:pt x="18112" y="19523"/>
                  <a:pt x="18092" y="19282"/>
                </a:cubicBezTo>
                <a:cubicBezTo>
                  <a:pt x="18076" y="19094"/>
                  <a:pt x="18086" y="18921"/>
                  <a:pt x="18118" y="18865"/>
                </a:cubicBezTo>
                <a:cubicBezTo>
                  <a:pt x="18187" y="18746"/>
                  <a:pt x="18198" y="17052"/>
                  <a:pt x="18132" y="16865"/>
                </a:cubicBezTo>
                <a:cubicBezTo>
                  <a:pt x="18106" y="16792"/>
                  <a:pt x="18091" y="16473"/>
                  <a:pt x="18098" y="16153"/>
                </a:cubicBezTo>
                <a:cubicBezTo>
                  <a:pt x="18109" y="15678"/>
                  <a:pt x="18097" y="15575"/>
                  <a:pt x="18036" y="15622"/>
                </a:cubicBezTo>
                <a:cubicBezTo>
                  <a:pt x="17990" y="15659"/>
                  <a:pt x="17956" y="15553"/>
                  <a:pt x="17946" y="15327"/>
                </a:cubicBezTo>
                <a:cubicBezTo>
                  <a:pt x="17937" y="15128"/>
                  <a:pt x="17891" y="14817"/>
                  <a:pt x="17844" y="14645"/>
                </a:cubicBezTo>
                <a:cubicBezTo>
                  <a:pt x="17748" y="14297"/>
                  <a:pt x="17766" y="13775"/>
                  <a:pt x="17880" y="13577"/>
                </a:cubicBezTo>
                <a:cubicBezTo>
                  <a:pt x="17925" y="13499"/>
                  <a:pt x="17977" y="13606"/>
                  <a:pt x="18023" y="13865"/>
                </a:cubicBezTo>
                <a:cubicBezTo>
                  <a:pt x="18084" y="14204"/>
                  <a:pt x="18099" y="14223"/>
                  <a:pt x="18120" y="13978"/>
                </a:cubicBezTo>
                <a:cubicBezTo>
                  <a:pt x="18134" y="13818"/>
                  <a:pt x="18164" y="13737"/>
                  <a:pt x="18186" y="13796"/>
                </a:cubicBezTo>
                <a:cubicBezTo>
                  <a:pt x="18207" y="13856"/>
                  <a:pt x="18233" y="13835"/>
                  <a:pt x="18246" y="13743"/>
                </a:cubicBezTo>
                <a:cubicBezTo>
                  <a:pt x="18267" y="13591"/>
                  <a:pt x="18419" y="13632"/>
                  <a:pt x="18556" y="13827"/>
                </a:cubicBezTo>
                <a:cubicBezTo>
                  <a:pt x="18600" y="13889"/>
                  <a:pt x="18602" y="13965"/>
                  <a:pt x="18564" y="14168"/>
                </a:cubicBezTo>
                <a:cubicBezTo>
                  <a:pt x="18529" y="14357"/>
                  <a:pt x="18530" y="14462"/>
                  <a:pt x="18563" y="14554"/>
                </a:cubicBezTo>
                <a:cubicBezTo>
                  <a:pt x="18588" y="14624"/>
                  <a:pt x="18600" y="14783"/>
                  <a:pt x="18591" y="14903"/>
                </a:cubicBezTo>
                <a:cubicBezTo>
                  <a:pt x="18582" y="15022"/>
                  <a:pt x="18604" y="15216"/>
                  <a:pt x="18640" y="15334"/>
                </a:cubicBezTo>
                <a:cubicBezTo>
                  <a:pt x="18690" y="15502"/>
                  <a:pt x="18693" y="15604"/>
                  <a:pt x="18655" y="15812"/>
                </a:cubicBezTo>
                <a:cubicBezTo>
                  <a:pt x="18610" y="16055"/>
                  <a:pt x="18584" y="17493"/>
                  <a:pt x="18598" y="18865"/>
                </a:cubicBezTo>
                <a:cubicBezTo>
                  <a:pt x="18602" y="19290"/>
                  <a:pt x="18616" y="19368"/>
                  <a:pt x="18653" y="19198"/>
                </a:cubicBezTo>
                <a:cubicBezTo>
                  <a:pt x="18681" y="19073"/>
                  <a:pt x="18722" y="19049"/>
                  <a:pt x="18747" y="19138"/>
                </a:cubicBezTo>
                <a:cubicBezTo>
                  <a:pt x="18772" y="19224"/>
                  <a:pt x="18841" y="19351"/>
                  <a:pt x="18903" y="19418"/>
                </a:cubicBezTo>
                <a:cubicBezTo>
                  <a:pt x="18993" y="19515"/>
                  <a:pt x="19028" y="19454"/>
                  <a:pt x="19069" y="19115"/>
                </a:cubicBezTo>
                <a:cubicBezTo>
                  <a:pt x="19097" y="18882"/>
                  <a:pt x="19115" y="18507"/>
                  <a:pt x="19109" y="18282"/>
                </a:cubicBezTo>
                <a:cubicBezTo>
                  <a:pt x="19095" y="17766"/>
                  <a:pt x="19246" y="17338"/>
                  <a:pt x="19330" y="17653"/>
                </a:cubicBezTo>
                <a:cubicBezTo>
                  <a:pt x="19375" y="17821"/>
                  <a:pt x="19387" y="17662"/>
                  <a:pt x="19389" y="16812"/>
                </a:cubicBezTo>
                <a:cubicBezTo>
                  <a:pt x="19391" y="16011"/>
                  <a:pt x="19373" y="15677"/>
                  <a:pt x="19310" y="15395"/>
                </a:cubicBezTo>
                <a:cubicBezTo>
                  <a:pt x="19265" y="15192"/>
                  <a:pt x="19213" y="15013"/>
                  <a:pt x="19196" y="15001"/>
                </a:cubicBezTo>
                <a:cubicBezTo>
                  <a:pt x="19088" y="14923"/>
                  <a:pt x="18978" y="14622"/>
                  <a:pt x="18978" y="14403"/>
                </a:cubicBezTo>
                <a:cubicBezTo>
                  <a:pt x="18978" y="13976"/>
                  <a:pt x="19135" y="13440"/>
                  <a:pt x="19196" y="13660"/>
                </a:cubicBezTo>
                <a:cubicBezTo>
                  <a:pt x="19238" y="13809"/>
                  <a:pt x="19458" y="13855"/>
                  <a:pt x="19458" y="13713"/>
                </a:cubicBezTo>
                <a:cubicBezTo>
                  <a:pt x="19458" y="13605"/>
                  <a:pt x="20025" y="13597"/>
                  <a:pt x="20039" y="13706"/>
                </a:cubicBezTo>
                <a:cubicBezTo>
                  <a:pt x="20049" y="13779"/>
                  <a:pt x="20118" y="13821"/>
                  <a:pt x="20194" y="13796"/>
                </a:cubicBezTo>
                <a:cubicBezTo>
                  <a:pt x="20612" y="13660"/>
                  <a:pt x="20715" y="13658"/>
                  <a:pt x="20762" y="13789"/>
                </a:cubicBezTo>
                <a:cubicBezTo>
                  <a:pt x="20790" y="13868"/>
                  <a:pt x="20841" y="13827"/>
                  <a:pt x="20876" y="13698"/>
                </a:cubicBezTo>
                <a:cubicBezTo>
                  <a:pt x="20928" y="13504"/>
                  <a:pt x="20954" y="13530"/>
                  <a:pt x="21028" y="13865"/>
                </a:cubicBezTo>
                <a:cubicBezTo>
                  <a:pt x="21113" y="14246"/>
                  <a:pt x="21115" y="14303"/>
                  <a:pt x="21054" y="14789"/>
                </a:cubicBezTo>
                <a:cubicBezTo>
                  <a:pt x="21018" y="15073"/>
                  <a:pt x="20985" y="15774"/>
                  <a:pt x="20980" y="16342"/>
                </a:cubicBezTo>
                <a:cubicBezTo>
                  <a:pt x="20974" y="16910"/>
                  <a:pt x="20949" y="17483"/>
                  <a:pt x="20924" y="17615"/>
                </a:cubicBezTo>
                <a:cubicBezTo>
                  <a:pt x="20892" y="17791"/>
                  <a:pt x="20901" y="17918"/>
                  <a:pt x="20956" y="18100"/>
                </a:cubicBezTo>
                <a:cubicBezTo>
                  <a:pt x="20998" y="18236"/>
                  <a:pt x="21020" y="18430"/>
                  <a:pt x="21007" y="18524"/>
                </a:cubicBezTo>
                <a:cubicBezTo>
                  <a:pt x="20994" y="18618"/>
                  <a:pt x="21008" y="18849"/>
                  <a:pt x="21038" y="19039"/>
                </a:cubicBezTo>
                <a:cubicBezTo>
                  <a:pt x="21080" y="19293"/>
                  <a:pt x="21164" y="19405"/>
                  <a:pt x="21349" y="19456"/>
                </a:cubicBezTo>
                <a:lnTo>
                  <a:pt x="21600" y="19524"/>
                </a:lnTo>
                <a:lnTo>
                  <a:pt x="21600" y="10804"/>
                </a:lnTo>
                <a:lnTo>
                  <a:pt x="21600" y="10705"/>
                </a:lnTo>
                <a:cubicBezTo>
                  <a:pt x="21600" y="2388"/>
                  <a:pt x="21597" y="1897"/>
                  <a:pt x="21528" y="2008"/>
                </a:cubicBezTo>
                <a:cubicBezTo>
                  <a:pt x="21488" y="2072"/>
                  <a:pt x="21434" y="2194"/>
                  <a:pt x="21409" y="2280"/>
                </a:cubicBezTo>
                <a:cubicBezTo>
                  <a:pt x="21384" y="2367"/>
                  <a:pt x="21351" y="2381"/>
                  <a:pt x="21335" y="2311"/>
                </a:cubicBezTo>
                <a:cubicBezTo>
                  <a:pt x="21286" y="2089"/>
                  <a:pt x="21135" y="2053"/>
                  <a:pt x="21082" y="2250"/>
                </a:cubicBezTo>
                <a:cubicBezTo>
                  <a:pt x="21054" y="2354"/>
                  <a:pt x="21019" y="2391"/>
                  <a:pt x="21005" y="2326"/>
                </a:cubicBezTo>
                <a:cubicBezTo>
                  <a:pt x="20978" y="2204"/>
                  <a:pt x="20025" y="2210"/>
                  <a:pt x="19674" y="2333"/>
                </a:cubicBezTo>
                <a:cubicBezTo>
                  <a:pt x="19565" y="2372"/>
                  <a:pt x="19467" y="2319"/>
                  <a:pt x="19454" y="2227"/>
                </a:cubicBezTo>
                <a:cubicBezTo>
                  <a:pt x="19419" y="1968"/>
                  <a:pt x="19226" y="2036"/>
                  <a:pt x="19238" y="2303"/>
                </a:cubicBezTo>
                <a:cubicBezTo>
                  <a:pt x="19244" y="2444"/>
                  <a:pt x="19203" y="2541"/>
                  <a:pt x="19134" y="2546"/>
                </a:cubicBezTo>
                <a:cubicBezTo>
                  <a:pt x="19072" y="2550"/>
                  <a:pt x="18997" y="2701"/>
                  <a:pt x="18968" y="2879"/>
                </a:cubicBezTo>
                <a:cubicBezTo>
                  <a:pt x="18911" y="3232"/>
                  <a:pt x="18659" y="3227"/>
                  <a:pt x="18610" y="2871"/>
                </a:cubicBezTo>
                <a:cubicBezTo>
                  <a:pt x="18595" y="2764"/>
                  <a:pt x="18545" y="2635"/>
                  <a:pt x="18499" y="2591"/>
                </a:cubicBezTo>
                <a:cubicBezTo>
                  <a:pt x="18453" y="2547"/>
                  <a:pt x="18421" y="2411"/>
                  <a:pt x="18427" y="2288"/>
                </a:cubicBezTo>
                <a:cubicBezTo>
                  <a:pt x="18440" y="2012"/>
                  <a:pt x="18368" y="1988"/>
                  <a:pt x="18331" y="2258"/>
                </a:cubicBezTo>
                <a:cubicBezTo>
                  <a:pt x="18313" y="2392"/>
                  <a:pt x="18287" y="2387"/>
                  <a:pt x="18246" y="2235"/>
                </a:cubicBezTo>
                <a:cubicBezTo>
                  <a:pt x="18213" y="2112"/>
                  <a:pt x="18174" y="2066"/>
                  <a:pt x="18160" y="2129"/>
                </a:cubicBezTo>
                <a:cubicBezTo>
                  <a:pt x="18146" y="2192"/>
                  <a:pt x="18099" y="2154"/>
                  <a:pt x="18055" y="2046"/>
                </a:cubicBezTo>
                <a:cubicBezTo>
                  <a:pt x="17992" y="1895"/>
                  <a:pt x="17954" y="1922"/>
                  <a:pt x="17894" y="2167"/>
                </a:cubicBezTo>
                <a:cubicBezTo>
                  <a:pt x="17843" y="2373"/>
                  <a:pt x="17789" y="2441"/>
                  <a:pt x="17741" y="2349"/>
                </a:cubicBezTo>
                <a:cubicBezTo>
                  <a:pt x="17700" y="2270"/>
                  <a:pt x="17640" y="2176"/>
                  <a:pt x="17606" y="2144"/>
                </a:cubicBezTo>
                <a:cubicBezTo>
                  <a:pt x="17571" y="2112"/>
                  <a:pt x="17489" y="2025"/>
                  <a:pt x="17424" y="1955"/>
                </a:cubicBezTo>
                <a:cubicBezTo>
                  <a:pt x="17380" y="1907"/>
                  <a:pt x="17352" y="1896"/>
                  <a:pt x="17336" y="1917"/>
                </a:cubicBezTo>
                <a:close/>
                <a:moveTo>
                  <a:pt x="19939" y="14190"/>
                </a:moveTo>
                <a:cubicBezTo>
                  <a:pt x="19915" y="14208"/>
                  <a:pt x="19894" y="14495"/>
                  <a:pt x="19885" y="15016"/>
                </a:cubicBezTo>
                <a:cubicBezTo>
                  <a:pt x="19880" y="15348"/>
                  <a:pt x="19861" y="15656"/>
                  <a:pt x="19843" y="15706"/>
                </a:cubicBezTo>
                <a:cubicBezTo>
                  <a:pt x="19794" y="15844"/>
                  <a:pt x="19804" y="17805"/>
                  <a:pt x="19855" y="17948"/>
                </a:cubicBezTo>
                <a:cubicBezTo>
                  <a:pt x="19880" y="18017"/>
                  <a:pt x="19891" y="18257"/>
                  <a:pt x="19879" y="18479"/>
                </a:cubicBezTo>
                <a:cubicBezTo>
                  <a:pt x="19866" y="18701"/>
                  <a:pt x="19869" y="18987"/>
                  <a:pt x="19887" y="19115"/>
                </a:cubicBezTo>
                <a:cubicBezTo>
                  <a:pt x="19923" y="19381"/>
                  <a:pt x="20263" y="19512"/>
                  <a:pt x="20341" y="19289"/>
                </a:cubicBezTo>
                <a:cubicBezTo>
                  <a:pt x="20406" y="19106"/>
                  <a:pt x="20477" y="19279"/>
                  <a:pt x="20477" y="19630"/>
                </a:cubicBezTo>
                <a:cubicBezTo>
                  <a:pt x="20477" y="19834"/>
                  <a:pt x="20499" y="19856"/>
                  <a:pt x="20571" y="19714"/>
                </a:cubicBezTo>
                <a:cubicBezTo>
                  <a:pt x="20622" y="19612"/>
                  <a:pt x="20697" y="19480"/>
                  <a:pt x="20737" y="19418"/>
                </a:cubicBezTo>
                <a:cubicBezTo>
                  <a:pt x="20826" y="19280"/>
                  <a:pt x="20829" y="19089"/>
                  <a:pt x="20747" y="18782"/>
                </a:cubicBezTo>
                <a:cubicBezTo>
                  <a:pt x="20682" y="18537"/>
                  <a:pt x="20660" y="17553"/>
                  <a:pt x="20717" y="17395"/>
                </a:cubicBezTo>
                <a:cubicBezTo>
                  <a:pt x="20735" y="17345"/>
                  <a:pt x="20742" y="16969"/>
                  <a:pt x="20733" y="16554"/>
                </a:cubicBezTo>
                <a:cubicBezTo>
                  <a:pt x="20721" y="15953"/>
                  <a:pt x="20699" y="15789"/>
                  <a:pt x="20628" y="15744"/>
                </a:cubicBezTo>
                <a:cubicBezTo>
                  <a:pt x="20570" y="15707"/>
                  <a:pt x="20539" y="15551"/>
                  <a:pt x="20539" y="15312"/>
                </a:cubicBezTo>
                <a:cubicBezTo>
                  <a:pt x="20539" y="14882"/>
                  <a:pt x="20374" y="14665"/>
                  <a:pt x="20155" y="14804"/>
                </a:cubicBezTo>
                <a:cubicBezTo>
                  <a:pt x="20044" y="14875"/>
                  <a:pt x="20013" y="14813"/>
                  <a:pt x="19984" y="14456"/>
                </a:cubicBezTo>
                <a:cubicBezTo>
                  <a:pt x="19968" y="14262"/>
                  <a:pt x="19953" y="14180"/>
                  <a:pt x="19939" y="14190"/>
                </a:cubicBezTo>
                <a:close/>
                <a:moveTo>
                  <a:pt x="7087" y="16797"/>
                </a:moveTo>
                <a:cubicBezTo>
                  <a:pt x="7098" y="16808"/>
                  <a:pt x="7108" y="16835"/>
                  <a:pt x="7114" y="16880"/>
                </a:cubicBezTo>
                <a:cubicBezTo>
                  <a:pt x="7126" y="16971"/>
                  <a:pt x="7121" y="17097"/>
                  <a:pt x="7101" y="17153"/>
                </a:cubicBezTo>
                <a:cubicBezTo>
                  <a:pt x="7080" y="17209"/>
                  <a:pt x="7054" y="17175"/>
                  <a:pt x="7042" y="17085"/>
                </a:cubicBezTo>
                <a:cubicBezTo>
                  <a:pt x="7029" y="16994"/>
                  <a:pt x="7035" y="16875"/>
                  <a:pt x="7055" y="16819"/>
                </a:cubicBezTo>
                <a:cubicBezTo>
                  <a:pt x="7065" y="16791"/>
                  <a:pt x="7076" y="16785"/>
                  <a:pt x="7087" y="16797"/>
                </a:cubicBezTo>
                <a:close/>
                <a:moveTo>
                  <a:pt x="19724" y="19554"/>
                </a:moveTo>
                <a:cubicBezTo>
                  <a:pt x="19710" y="19552"/>
                  <a:pt x="19692" y="19565"/>
                  <a:pt x="19677" y="19592"/>
                </a:cubicBezTo>
                <a:cubicBezTo>
                  <a:pt x="19644" y="19652"/>
                  <a:pt x="19656" y="19697"/>
                  <a:pt x="19704" y="19706"/>
                </a:cubicBezTo>
                <a:cubicBezTo>
                  <a:pt x="19748" y="19714"/>
                  <a:pt x="19772" y="19670"/>
                  <a:pt x="19758" y="19607"/>
                </a:cubicBezTo>
                <a:cubicBezTo>
                  <a:pt x="19751" y="19576"/>
                  <a:pt x="19739" y="19557"/>
                  <a:pt x="19724" y="19554"/>
                </a:cubicBezTo>
                <a:close/>
                <a:moveTo>
                  <a:pt x="19320" y="20176"/>
                </a:moveTo>
                <a:cubicBezTo>
                  <a:pt x="19309" y="20191"/>
                  <a:pt x="19297" y="20229"/>
                  <a:pt x="19290" y="20282"/>
                </a:cubicBezTo>
                <a:cubicBezTo>
                  <a:pt x="19276" y="20387"/>
                  <a:pt x="19295" y="20471"/>
                  <a:pt x="19330" y="20471"/>
                </a:cubicBezTo>
                <a:cubicBezTo>
                  <a:pt x="19403" y="20471"/>
                  <a:pt x="19413" y="20359"/>
                  <a:pt x="19356" y="20198"/>
                </a:cubicBezTo>
                <a:cubicBezTo>
                  <a:pt x="19345" y="20169"/>
                  <a:pt x="19332" y="20161"/>
                  <a:pt x="19320" y="20176"/>
                </a:cubicBezTo>
                <a:close/>
                <a:moveTo>
                  <a:pt x="19020" y="20471"/>
                </a:moveTo>
                <a:cubicBezTo>
                  <a:pt x="19018" y="20461"/>
                  <a:pt x="19001" y="20521"/>
                  <a:pt x="18968" y="20638"/>
                </a:cubicBezTo>
                <a:cubicBezTo>
                  <a:pt x="18928" y="20780"/>
                  <a:pt x="18895" y="20932"/>
                  <a:pt x="18895" y="20971"/>
                </a:cubicBezTo>
                <a:cubicBezTo>
                  <a:pt x="18895" y="21126"/>
                  <a:pt x="18929" y="21019"/>
                  <a:pt x="18983" y="20706"/>
                </a:cubicBezTo>
                <a:cubicBezTo>
                  <a:pt x="19009" y="20557"/>
                  <a:pt x="19022" y="20481"/>
                  <a:pt x="19020" y="20471"/>
                </a:cubicBezTo>
                <a:close/>
                <a:moveTo>
                  <a:pt x="16479" y="20850"/>
                </a:moveTo>
                <a:cubicBezTo>
                  <a:pt x="16455" y="20850"/>
                  <a:pt x="16447" y="20936"/>
                  <a:pt x="16461" y="21039"/>
                </a:cubicBezTo>
                <a:cubicBezTo>
                  <a:pt x="16475" y="21143"/>
                  <a:pt x="16494" y="21221"/>
                  <a:pt x="16504" y="21221"/>
                </a:cubicBezTo>
                <a:cubicBezTo>
                  <a:pt x="16514" y="21221"/>
                  <a:pt x="16523" y="21143"/>
                  <a:pt x="16523" y="21039"/>
                </a:cubicBezTo>
                <a:cubicBezTo>
                  <a:pt x="16523" y="20936"/>
                  <a:pt x="16503" y="20850"/>
                  <a:pt x="16479" y="20850"/>
                </a:cubicBezTo>
                <a:close/>
              </a:path>
            </a:pathLst>
          </a:custGeom>
          <a:ln w="25400">
            <a:miter lim="400000"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2355961-BE98-47B5-BC40-0E4A5EF0B07E}"/>
              </a:ext>
            </a:extLst>
          </p:cNvPr>
          <p:cNvGrpSpPr/>
          <p:nvPr/>
        </p:nvGrpSpPr>
        <p:grpSpPr>
          <a:xfrm>
            <a:off x="8123235" y="4894263"/>
            <a:ext cx="4500565" cy="2592000"/>
            <a:chOff x="3637042" y="5244590"/>
            <a:chExt cx="4500565" cy="2592000"/>
          </a:xfrm>
        </p:grpSpPr>
        <p:sp>
          <p:nvSpPr>
            <p:cNvPr id="295" name="+"/>
            <p:cNvSpPr txBox="1"/>
            <p:nvPr/>
          </p:nvSpPr>
          <p:spPr>
            <a:xfrm>
              <a:off x="7585209" y="5848677"/>
              <a:ext cx="282129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B6AC22B-B990-4AF6-A45F-4FF74B0B3DC5}"/>
                </a:ext>
              </a:extLst>
            </p:cNvPr>
            <p:cNvGrpSpPr/>
            <p:nvPr/>
          </p:nvGrpSpPr>
          <p:grpSpPr>
            <a:xfrm>
              <a:off x="3637042" y="5244590"/>
              <a:ext cx="4500565" cy="2592000"/>
              <a:chOff x="8140230" y="6377500"/>
              <a:chExt cx="4500565" cy="2677620"/>
            </a:xfrm>
          </p:grpSpPr>
          <p:sp>
            <p:nvSpPr>
              <p:cNvPr id="293" name="Rectangle aux angles arrondis"/>
              <p:cNvSpPr/>
              <p:nvPr/>
            </p:nvSpPr>
            <p:spPr>
              <a:xfrm>
                <a:off x="8140230" y="6377500"/>
                <a:ext cx="4500565" cy="2677620"/>
              </a:xfrm>
              <a:prstGeom prst="roundRect">
                <a:avLst>
                  <a:gd name="adj" fmla="val 11929"/>
                </a:avLst>
              </a:prstGeom>
              <a:solidFill>
                <a:srgbClr val="D6EAE9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200 мл/м2"/>
              <p:cNvSpPr txBox="1"/>
              <p:nvPr/>
            </p:nvSpPr>
            <p:spPr>
              <a:xfrm>
                <a:off x="10962814" y="7557745"/>
                <a:ext cx="1316481" cy="10502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>
                  <a:defRPr>
                    <a:solidFill>
                      <a:schemeClr val="accent2">
                        <a:hueOff val="192982"/>
                        <a:satOff val="17755"/>
                        <a:lumOff val="-28483"/>
                      </a:schemeClr>
                    </a:solidFill>
                  </a:defRPr>
                </a:lvl1pPr>
              </a:lstStyle>
              <a:p>
                <a:r>
                  <a:rPr sz="3600" b="1"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dirty="0" err="1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</a:t>
                </a:r>
                <a:r>
                  <a:rPr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м²</a:t>
                </a:r>
                <a:endParaRPr dirty="0">
                  <a:solidFill>
                    <a:srgbClr val="188B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Расход при протирания"/>
              <p:cNvSpPr txBox="1"/>
              <p:nvPr/>
            </p:nvSpPr>
            <p:spPr>
              <a:xfrm>
                <a:off x="10710245" y="6543114"/>
                <a:ext cx="1676081" cy="8356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r>
                  <a:rPr sz="2100" dirty="0" err="1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Расход</a:t>
                </a:r>
                <a:r>
                  <a:rPr sz="2100"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2100" dirty="0" err="1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</a:t>
                </a:r>
                <a:r>
                  <a:rPr sz="2100"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2100" dirty="0" err="1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протирани</a:t>
                </a:r>
                <a:r>
                  <a:rPr lang="ru-RU" sz="2100"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sz="2100"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dirty="0">
                    <a:solidFill>
                      <a:srgbClr val="188B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8A27FB-CF30-4B7F-88FA-5BF7EDCE4BC0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2050" y="5479163"/>
              <a:ext cx="2160000" cy="2160000"/>
            </a:xfrm>
            <a:prstGeom prst="ellipse">
              <a:avLst/>
            </a:prstGeom>
            <a:noFill/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585B98-C4BC-4308-9917-5CEE7B67D9F2}"/>
              </a:ext>
            </a:extLst>
          </p:cNvPr>
          <p:cNvSpPr/>
          <p:nvPr/>
        </p:nvSpPr>
        <p:spPr>
          <a:xfrm>
            <a:off x="381000" y="1444340"/>
            <a:ext cx="12228431" cy="317215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32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 перекись водорода применяют методом орошения или протирания поверхностей.</a:t>
            </a:r>
          </a:p>
          <a:p>
            <a:r>
              <a:rPr lang="ru-RU" sz="3200" dirty="0">
                <a:solidFill>
                  <a:srgbClr val="188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раствор для проведения дезинфекции помещений, полов, стен, дверных ручек, посуды, жесткой мебели от широкого спектра вирусных инфекций (включая коронавирус, грипп, ОРВИ).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10AD797-33AE-495C-A39A-69DCA72A8A9A}"/>
              </a:ext>
            </a:extLst>
          </p:cNvPr>
          <p:cNvGrpSpPr/>
          <p:nvPr/>
        </p:nvGrpSpPr>
        <p:grpSpPr>
          <a:xfrm>
            <a:off x="5392297" y="5098734"/>
            <a:ext cx="2220204" cy="2220204"/>
            <a:chOff x="128679" y="1861978"/>
            <a:chExt cx="3394152" cy="3394152"/>
          </a:xfrm>
        </p:grpSpPr>
        <p:sp>
          <p:nvSpPr>
            <p:cNvPr id="46" name="Cercle">
              <a:extLst>
                <a:ext uri="{FF2B5EF4-FFF2-40B4-BE49-F238E27FC236}">
                  <a16:creationId xmlns:a16="http://schemas.microsoft.com/office/drawing/2014/main" id="{69107731-4D5C-4345-BFF7-65AF55042E6D}"/>
                </a:ext>
              </a:extLst>
            </p:cNvPr>
            <p:cNvSpPr/>
            <p:nvPr/>
          </p:nvSpPr>
          <p:spPr>
            <a:xfrm>
              <a:off x="128679" y="1861978"/>
              <a:ext cx="3394152" cy="3394152"/>
            </a:xfrm>
            <a:prstGeom prst="ellipse">
              <a:avLst/>
            </a:prstGeom>
            <a:solidFill>
              <a:srgbClr val="188B9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6F3D93BB-27A8-4DE5-87AD-60986C43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159" y="2334425"/>
              <a:ext cx="2868336" cy="2353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9975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270</Words>
  <Application>Microsoft Macintosh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Helvetica Neue</vt:lpstr>
      <vt:lpstr>Helvetica Neue Medium</vt:lpstr>
      <vt:lpstr>Helvetica Neue Thin</vt:lpstr>
      <vt:lpstr>Segoe UI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Microsoft Office User</cp:lastModifiedBy>
  <cp:revision>81</cp:revision>
  <dcterms:modified xsi:type="dcterms:W3CDTF">2020-06-17T13:04:37Z</dcterms:modified>
</cp:coreProperties>
</file>