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79" r:id="rId2"/>
    <p:sldId id="277" r:id="rId3"/>
    <p:sldId id="294" r:id="rId4"/>
    <p:sldId id="302" r:id="rId5"/>
    <p:sldId id="262" r:id="rId6"/>
    <p:sldId id="292" r:id="rId7"/>
    <p:sldId id="299" r:id="rId8"/>
    <p:sldId id="296" r:id="rId9"/>
    <p:sldId id="301" r:id="rId10"/>
    <p:sldId id="303" r:id="rId11"/>
    <p:sldId id="305" r:id="rId12"/>
    <p:sldId id="304" r:id="rId13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BBA6C-1996-4379-823A-498D47B2A95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21B9AB-21E3-4050-B749-3FC31EA4653B}">
      <dgm:prSet phldrT="[Текст]"/>
      <dgm:spPr/>
      <dgm:t>
        <a:bodyPr/>
        <a:lstStyle/>
        <a:p>
          <a:r>
            <a:rPr lang="ru-RU" dirty="0" smtClean="0"/>
            <a:t>Постановление Госкомтруда СССР от 23 апреля 1991 г. №92 "О дополнении квалификационного справочника должностей руководителей, специалистов и служащих и об установлении должностных окладов специалистов по социальной работе"</a:t>
          </a:r>
          <a:endParaRPr lang="ru-RU" dirty="0"/>
        </a:p>
      </dgm:t>
    </dgm:pt>
    <dgm:pt modelId="{D11ED663-0BD4-4078-A61E-B24522CA7E29}" type="parTrans" cxnId="{32D5CB9B-793F-4302-B695-D41C08B0AFAF}">
      <dgm:prSet/>
      <dgm:spPr/>
      <dgm:t>
        <a:bodyPr/>
        <a:lstStyle/>
        <a:p>
          <a:endParaRPr lang="ru-RU"/>
        </a:p>
      </dgm:t>
    </dgm:pt>
    <dgm:pt modelId="{2394D4B6-CF5D-4267-AE06-ED32C8F57352}" type="sibTrans" cxnId="{32D5CB9B-793F-4302-B695-D41C08B0AFAF}">
      <dgm:prSet/>
      <dgm:spPr/>
      <dgm:t>
        <a:bodyPr/>
        <a:lstStyle/>
        <a:p>
          <a:endParaRPr lang="ru-RU"/>
        </a:p>
      </dgm:t>
    </dgm:pt>
    <dgm:pt modelId="{32FEED8C-C5A7-4F76-85ED-C8E8C41CCF38}">
      <dgm:prSet phldrT="[Текст]"/>
      <dgm:spPr/>
      <dgm:t>
        <a:bodyPr/>
        <a:lstStyle/>
        <a:p>
          <a:r>
            <a:rPr lang="ru-RU" dirty="0" smtClean="0"/>
            <a:t>Сформулированы должностные обязанности и квалификационные требования специалиста по социальной работе</a:t>
          </a:r>
          <a:endParaRPr lang="ru-RU" dirty="0"/>
        </a:p>
      </dgm:t>
    </dgm:pt>
    <dgm:pt modelId="{043E357B-C96A-4C91-95F8-36DB618FADDF}" type="parTrans" cxnId="{BDB8AE71-BC2D-47D6-8257-54FF302981A6}">
      <dgm:prSet/>
      <dgm:spPr/>
      <dgm:t>
        <a:bodyPr/>
        <a:lstStyle/>
        <a:p>
          <a:endParaRPr lang="ru-RU"/>
        </a:p>
      </dgm:t>
    </dgm:pt>
    <dgm:pt modelId="{877CFA13-5676-44B5-99EB-7E76851F7514}" type="sibTrans" cxnId="{BDB8AE71-BC2D-47D6-8257-54FF302981A6}">
      <dgm:prSet/>
      <dgm:spPr/>
      <dgm:t>
        <a:bodyPr/>
        <a:lstStyle/>
        <a:p>
          <a:endParaRPr lang="ru-RU"/>
        </a:p>
      </dgm:t>
    </dgm:pt>
    <dgm:pt modelId="{D4605836-E391-430E-9978-60515115F2A6}">
      <dgm:prSet/>
      <dgm:spPr/>
      <dgm:t>
        <a:bodyPr/>
        <a:lstStyle/>
        <a:p>
          <a:r>
            <a:rPr lang="ru-RU" dirty="0" smtClean="0"/>
            <a:t>Включение в Общероссийский классификатор профессий рабочих, должностей служащих и тарифных разрядов должности специалиста по социальной работе</a:t>
          </a:r>
          <a:endParaRPr lang="ru-RU" dirty="0"/>
        </a:p>
      </dgm:t>
    </dgm:pt>
    <dgm:pt modelId="{73E8B164-E5B7-4588-9CFA-B0D6D8B7DEE5}" type="parTrans" cxnId="{720633AA-D635-4C3D-B7D9-0E501ECAB335}">
      <dgm:prSet/>
      <dgm:spPr/>
      <dgm:t>
        <a:bodyPr/>
        <a:lstStyle/>
        <a:p>
          <a:endParaRPr lang="ru-RU"/>
        </a:p>
      </dgm:t>
    </dgm:pt>
    <dgm:pt modelId="{88579442-8595-483B-A212-B2525BBA1543}" type="sibTrans" cxnId="{720633AA-D635-4C3D-B7D9-0E501ECAB335}">
      <dgm:prSet/>
      <dgm:spPr/>
      <dgm:t>
        <a:bodyPr/>
        <a:lstStyle/>
        <a:p>
          <a:endParaRPr lang="ru-RU"/>
        </a:p>
      </dgm:t>
    </dgm:pt>
    <dgm:pt modelId="{6B80DDEB-5CAB-485E-990B-60E6C7C8EEC1}" type="pres">
      <dgm:prSet presAssocID="{3EEBBA6C-1996-4379-823A-498D47B2A950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3AB80A-DDF1-4133-847B-B4DB294D10D1}" type="pres">
      <dgm:prSet presAssocID="{3EEBBA6C-1996-4379-823A-498D47B2A950}" presName="arrow" presStyleLbl="bgShp" presStyleIdx="0" presStyleCnt="1"/>
      <dgm:spPr/>
    </dgm:pt>
    <dgm:pt modelId="{947A5028-4262-49CB-A665-5CB108D0D5BF}" type="pres">
      <dgm:prSet presAssocID="{3EEBBA6C-1996-4379-823A-498D47B2A950}" presName="linearProcess" presStyleCnt="0"/>
      <dgm:spPr/>
    </dgm:pt>
    <dgm:pt modelId="{74FFD738-83F3-43A7-A425-6EA57B82B704}" type="pres">
      <dgm:prSet presAssocID="{7021B9AB-21E3-4050-B749-3FC31EA4653B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EFE9C7-48F2-466B-B300-11486286F3D3}" type="pres">
      <dgm:prSet presAssocID="{2394D4B6-CF5D-4267-AE06-ED32C8F57352}" presName="sibTrans" presStyleCnt="0"/>
      <dgm:spPr/>
    </dgm:pt>
    <dgm:pt modelId="{FF5DE00B-E840-476C-B463-B0D445561DA2}" type="pres">
      <dgm:prSet presAssocID="{32FEED8C-C5A7-4F76-85ED-C8E8C41CCF38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15EF8-A081-40E1-86DA-70BAC2E86F00}" type="pres">
      <dgm:prSet presAssocID="{877CFA13-5676-44B5-99EB-7E76851F7514}" presName="sibTrans" presStyleCnt="0"/>
      <dgm:spPr/>
    </dgm:pt>
    <dgm:pt modelId="{90454A47-1383-4FA5-AA99-C444C54412CE}" type="pres">
      <dgm:prSet presAssocID="{D4605836-E391-430E-9978-60515115F2A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5064F3-F0E6-4BCC-95D2-A1C53FBB5B8A}" type="presOf" srcId="{32FEED8C-C5A7-4F76-85ED-C8E8C41CCF38}" destId="{FF5DE00B-E840-476C-B463-B0D445561DA2}" srcOrd="0" destOrd="0" presId="urn:microsoft.com/office/officeart/2005/8/layout/hProcess9"/>
    <dgm:cxn modelId="{332757BF-4109-4077-B1B6-8F7021E55274}" type="presOf" srcId="{D4605836-E391-430E-9978-60515115F2A6}" destId="{90454A47-1383-4FA5-AA99-C444C54412CE}" srcOrd="0" destOrd="0" presId="urn:microsoft.com/office/officeart/2005/8/layout/hProcess9"/>
    <dgm:cxn modelId="{32D5CB9B-793F-4302-B695-D41C08B0AFAF}" srcId="{3EEBBA6C-1996-4379-823A-498D47B2A950}" destId="{7021B9AB-21E3-4050-B749-3FC31EA4653B}" srcOrd="0" destOrd="0" parTransId="{D11ED663-0BD4-4078-A61E-B24522CA7E29}" sibTransId="{2394D4B6-CF5D-4267-AE06-ED32C8F57352}"/>
    <dgm:cxn modelId="{1C2E7F8A-490E-42B1-ABB7-C730C797412C}" type="presOf" srcId="{3EEBBA6C-1996-4379-823A-498D47B2A950}" destId="{6B80DDEB-5CAB-485E-990B-60E6C7C8EEC1}" srcOrd="0" destOrd="0" presId="urn:microsoft.com/office/officeart/2005/8/layout/hProcess9"/>
    <dgm:cxn modelId="{61973F12-F439-4969-8051-8A225D27E164}" type="presOf" srcId="{7021B9AB-21E3-4050-B749-3FC31EA4653B}" destId="{74FFD738-83F3-43A7-A425-6EA57B82B704}" srcOrd="0" destOrd="0" presId="urn:microsoft.com/office/officeart/2005/8/layout/hProcess9"/>
    <dgm:cxn modelId="{BDB8AE71-BC2D-47D6-8257-54FF302981A6}" srcId="{3EEBBA6C-1996-4379-823A-498D47B2A950}" destId="{32FEED8C-C5A7-4F76-85ED-C8E8C41CCF38}" srcOrd="1" destOrd="0" parTransId="{043E357B-C96A-4C91-95F8-36DB618FADDF}" sibTransId="{877CFA13-5676-44B5-99EB-7E76851F7514}"/>
    <dgm:cxn modelId="{720633AA-D635-4C3D-B7D9-0E501ECAB335}" srcId="{3EEBBA6C-1996-4379-823A-498D47B2A950}" destId="{D4605836-E391-430E-9978-60515115F2A6}" srcOrd="2" destOrd="0" parTransId="{73E8B164-E5B7-4588-9CFA-B0D6D8B7DEE5}" sibTransId="{88579442-8595-483B-A212-B2525BBA1543}"/>
    <dgm:cxn modelId="{0064F3B2-1208-49E5-A509-B887F5AE3B4E}" type="presParOf" srcId="{6B80DDEB-5CAB-485E-990B-60E6C7C8EEC1}" destId="{8F3AB80A-DDF1-4133-847B-B4DB294D10D1}" srcOrd="0" destOrd="0" presId="urn:microsoft.com/office/officeart/2005/8/layout/hProcess9"/>
    <dgm:cxn modelId="{37726D70-A477-40F9-9A6C-207D834A6906}" type="presParOf" srcId="{6B80DDEB-5CAB-485E-990B-60E6C7C8EEC1}" destId="{947A5028-4262-49CB-A665-5CB108D0D5BF}" srcOrd="1" destOrd="0" presId="urn:microsoft.com/office/officeart/2005/8/layout/hProcess9"/>
    <dgm:cxn modelId="{58312421-763E-459B-A1C3-BFB5856A1A05}" type="presParOf" srcId="{947A5028-4262-49CB-A665-5CB108D0D5BF}" destId="{74FFD738-83F3-43A7-A425-6EA57B82B704}" srcOrd="0" destOrd="0" presId="urn:microsoft.com/office/officeart/2005/8/layout/hProcess9"/>
    <dgm:cxn modelId="{F0001C90-34FA-4E51-A917-FA54A2546FDF}" type="presParOf" srcId="{947A5028-4262-49CB-A665-5CB108D0D5BF}" destId="{4CEFE9C7-48F2-466B-B300-11486286F3D3}" srcOrd="1" destOrd="0" presId="urn:microsoft.com/office/officeart/2005/8/layout/hProcess9"/>
    <dgm:cxn modelId="{4AD00F3C-A20C-4E3C-BC23-2F4071CEC5A9}" type="presParOf" srcId="{947A5028-4262-49CB-A665-5CB108D0D5BF}" destId="{FF5DE00B-E840-476C-B463-B0D445561DA2}" srcOrd="2" destOrd="0" presId="urn:microsoft.com/office/officeart/2005/8/layout/hProcess9"/>
    <dgm:cxn modelId="{143F76BB-71C7-4C47-A113-861B6AABD5F4}" type="presParOf" srcId="{947A5028-4262-49CB-A665-5CB108D0D5BF}" destId="{A8315EF8-A081-40E1-86DA-70BAC2E86F00}" srcOrd="3" destOrd="0" presId="urn:microsoft.com/office/officeart/2005/8/layout/hProcess9"/>
    <dgm:cxn modelId="{3F5C7F15-79A7-4ADF-83BA-5031D282D88A}" type="presParOf" srcId="{947A5028-4262-49CB-A665-5CB108D0D5BF}" destId="{90454A47-1383-4FA5-AA99-C444C54412C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23900B-F42E-4635-AA78-87735A47CF5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5CC40F-735E-47DD-8C68-93269CE57F44}">
      <dgm:prSet phldrT="[Текст]" custT="1"/>
      <dgm:spPr/>
      <dgm:t>
        <a:bodyPr/>
        <a:lstStyle/>
        <a:p>
          <a:pPr algn="l"/>
          <a:r>
            <a:rPr lang="ru-RU" sz="1400" b="1" dirty="0" smtClean="0"/>
            <a:t>ГОС первого поколения (1995 г.)</a:t>
          </a:r>
          <a:br>
            <a:rPr lang="ru-RU" sz="1400" b="1" dirty="0" smtClean="0"/>
          </a:br>
          <a:endParaRPr lang="ru-RU" sz="1400" b="1" dirty="0" smtClean="0"/>
        </a:p>
        <a:p>
          <a:pPr algn="l"/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Ориентация на подготовку специалиста общего профиля</a:t>
          </a:r>
          <a:endParaRPr lang="ru-RU" sz="1400" b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EE990A3-FAE1-4CD6-AA62-843C4E5DEDB3}" type="parTrans" cxnId="{2C3FE068-EA20-4F4D-95B2-A48C15D02503}">
      <dgm:prSet/>
      <dgm:spPr/>
      <dgm:t>
        <a:bodyPr/>
        <a:lstStyle/>
        <a:p>
          <a:pPr algn="l"/>
          <a:endParaRPr lang="ru-RU" sz="1400"/>
        </a:p>
      </dgm:t>
    </dgm:pt>
    <dgm:pt modelId="{A55D614C-9D34-4CC1-8971-E08A23A45D03}" type="sibTrans" cxnId="{2C3FE068-EA20-4F4D-95B2-A48C15D02503}">
      <dgm:prSet/>
      <dgm:spPr/>
      <dgm:t>
        <a:bodyPr/>
        <a:lstStyle/>
        <a:p>
          <a:pPr algn="l"/>
          <a:endParaRPr lang="ru-RU" sz="1400"/>
        </a:p>
      </dgm:t>
    </dgm:pt>
    <dgm:pt modelId="{055BBB33-95E8-47CD-AD97-B74DFCFA296A}">
      <dgm:prSet phldrT="[Текст]" custT="1"/>
      <dgm:spPr/>
      <dgm:t>
        <a:bodyPr/>
        <a:lstStyle/>
        <a:p>
          <a:pPr algn="l"/>
          <a:r>
            <a:rPr lang="ru-RU" sz="1400" b="1" dirty="0" smtClean="0"/>
            <a:t>ФГОС второго поколения </a:t>
          </a:r>
          <a:r>
            <a:rPr lang="ru-RU" sz="1400" b="1" smtClean="0"/>
            <a:t>(2002 </a:t>
          </a:r>
          <a:r>
            <a:rPr lang="ru-RU" sz="1400" b="1" dirty="0" smtClean="0"/>
            <a:t>г.)</a:t>
          </a:r>
          <a:br>
            <a:rPr lang="ru-RU" sz="1400" b="1" dirty="0" smtClean="0"/>
          </a:br>
          <a:endParaRPr lang="ru-RU" sz="1400" b="1" dirty="0" smtClean="0"/>
        </a:p>
        <a:p>
          <a:pPr algn="l"/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В учебные планы вводятся региональные компоненты</a:t>
          </a:r>
          <a:endParaRPr lang="ru-RU" sz="1400" b="0" dirty="0"/>
        </a:p>
      </dgm:t>
    </dgm:pt>
    <dgm:pt modelId="{0D1414F0-CA67-4214-8996-DDDA1A2F61B1}" type="parTrans" cxnId="{9F6CEF8D-5E92-495E-829F-852C0EB5483B}">
      <dgm:prSet/>
      <dgm:spPr/>
      <dgm:t>
        <a:bodyPr/>
        <a:lstStyle/>
        <a:p>
          <a:pPr algn="l"/>
          <a:endParaRPr lang="ru-RU" sz="1400"/>
        </a:p>
      </dgm:t>
    </dgm:pt>
    <dgm:pt modelId="{C0EA43A6-28B9-43F8-85B7-60C98782BE9E}" type="sibTrans" cxnId="{9F6CEF8D-5E92-495E-829F-852C0EB5483B}">
      <dgm:prSet/>
      <dgm:spPr/>
      <dgm:t>
        <a:bodyPr/>
        <a:lstStyle/>
        <a:p>
          <a:pPr algn="l"/>
          <a:endParaRPr lang="ru-RU" sz="1400"/>
        </a:p>
      </dgm:t>
    </dgm:pt>
    <dgm:pt modelId="{979DA342-8DFD-4541-9B45-88507C564C60}">
      <dgm:prSet phldrT="[Текст]" custT="1"/>
      <dgm:spPr/>
      <dgm:t>
        <a:bodyPr/>
        <a:lstStyle/>
        <a:p>
          <a:pPr algn="l"/>
          <a:r>
            <a:rPr lang="ru-RU" sz="1400" b="1" dirty="0" smtClean="0"/>
            <a:t>ФГОС третьего поколения (2009 г.)</a:t>
          </a:r>
          <a:br>
            <a:rPr lang="ru-RU" sz="1400" b="1" dirty="0" smtClean="0"/>
          </a:br>
          <a:endParaRPr lang="ru-RU" sz="1400" b="1" dirty="0" smtClean="0"/>
        </a:p>
        <a:p>
          <a:pPr algn="l"/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Вводится </a:t>
          </a:r>
          <a:r>
            <a:rPr lang="ru-RU" sz="14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бакалавриат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и магистратура</a:t>
          </a:r>
          <a:b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endParaRPr lang="ru-RU" sz="1400" b="0" dirty="0" smtClean="0">
            <a:solidFill>
              <a:schemeClr val="tx1">
                <a:lumMod val="75000"/>
                <a:lumOff val="25000"/>
              </a:schemeClr>
            </a:solidFill>
          </a:endParaRPr>
        </a:p>
        <a:p>
          <a:pPr algn="l"/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Ориентация на </a:t>
          </a:r>
          <a:r>
            <a:rPr lang="ru-RU" sz="1400" b="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компетентностный</a:t>
          </a:r>
          <a:r>
            <a:rPr lang="ru-RU" sz="1400" b="0" dirty="0" smtClean="0">
              <a:solidFill>
                <a:schemeClr val="tx1">
                  <a:lumMod val="75000"/>
                  <a:lumOff val="25000"/>
                </a:schemeClr>
              </a:solidFill>
            </a:rPr>
            <a:t> подход</a:t>
          </a:r>
          <a:endParaRPr lang="ru-RU" sz="1400" b="0" dirty="0"/>
        </a:p>
      </dgm:t>
    </dgm:pt>
    <dgm:pt modelId="{0530961E-572D-4878-B514-F5BC633376E0}" type="parTrans" cxnId="{E5FD95CB-048E-41B7-9146-EB4858DE5F31}">
      <dgm:prSet/>
      <dgm:spPr/>
      <dgm:t>
        <a:bodyPr/>
        <a:lstStyle/>
        <a:p>
          <a:pPr algn="l"/>
          <a:endParaRPr lang="ru-RU" sz="1400"/>
        </a:p>
      </dgm:t>
    </dgm:pt>
    <dgm:pt modelId="{298B1B5B-B2A9-435F-8B56-45543388B32E}" type="sibTrans" cxnId="{E5FD95CB-048E-41B7-9146-EB4858DE5F31}">
      <dgm:prSet/>
      <dgm:spPr/>
      <dgm:t>
        <a:bodyPr/>
        <a:lstStyle/>
        <a:p>
          <a:pPr algn="l"/>
          <a:endParaRPr lang="ru-RU" sz="1400"/>
        </a:p>
      </dgm:t>
    </dgm:pt>
    <dgm:pt modelId="{B11A2574-5A18-43F2-ADD0-B095A64697CD}">
      <dgm:prSet phldrT="[Текст]" custT="1"/>
      <dgm:spPr/>
      <dgm:t>
        <a:bodyPr/>
        <a:lstStyle/>
        <a:p>
          <a:r>
            <a:rPr lang="ru-RU" sz="1400" b="1" dirty="0" smtClean="0"/>
            <a:t>ФГОС третьего поколения + (2013 г.)</a:t>
          </a:r>
        </a:p>
        <a:p>
          <a:r>
            <a:rPr lang="ru-RU" sz="1400" b="1" dirty="0" smtClean="0"/>
            <a:t>не утверждены</a:t>
          </a:r>
          <a:br>
            <a:rPr lang="ru-RU" sz="1400" b="1" dirty="0" smtClean="0"/>
          </a:br>
          <a:endParaRPr lang="ru-RU" sz="1400" b="1" dirty="0" smtClean="0"/>
        </a:p>
        <a:p>
          <a:r>
            <a:rPr lang="ru-RU" sz="1400" b="1" dirty="0" smtClean="0"/>
            <a:t>ФГОС 3+</a:t>
          </a:r>
        </a:p>
        <a:p>
          <a:r>
            <a:rPr lang="ru-RU" sz="1400" b="0" dirty="0" smtClean="0"/>
            <a:t>кардинально меняется модель ВО, увеличивается объем  практики, укрупнены компетенции, отсутствует набор обязательных дисциплин</a:t>
          </a:r>
          <a:endParaRPr lang="ru-RU" sz="1800" b="0" dirty="0"/>
        </a:p>
      </dgm:t>
    </dgm:pt>
    <dgm:pt modelId="{991B1D0E-2319-4124-AE00-D47C34E2EECF}" type="parTrans" cxnId="{5C50B85A-4560-4DB1-84CA-A82ED2B3DF42}">
      <dgm:prSet/>
      <dgm:spPr/>
      <dgm:t>
        <a:bodyPr/>
        <a:lstStyle/>
        <a:p>
          <a:endParaRPr lang="ru-RU"/>
        </a:p>
      </dgm:t>
    </dgm:pt>
    <dgm:pt modelId="{312E2663-4B2D-4B58-B04C-95AFB6AF09A4}" type="sibTrans" cxnId="{5C50B85A-4560-4DB1-84CA-A82ED2B3DF42}">
      <dgm:prSet/>
      <dgm:spPr/>
      <dgm:t>
        <a:bodyPr/>
        <a:lstStyle/>
        <a:p>
          <a:endParaRPr lang="ru-RU"/>
        </a:p>
      </dgm:t>
    </dgm:pt>
    <dgm:pt modelId="{999264A7-D709-42BC-97E4-50743BBEF47D}" type="pres">
      <dgm:prSet presAssocID="{A523900B-F42E-4635-AA78-87735A47CF5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60B72A-64D8-47AE-AF99-1903589A01E2}" type="pres">
      <dgm:prSet presAssocID="{A523900B-F42E-4635-AA78-87735A47CF58}" presName="arrow" presStyleLbl="bgShp" presStyleIdx="0" presStyleCnt="1" custLinFactNeighborX="-182" custLinFactNeighborY="-363"/>
      <dgm:spPr/>
      <dgm:t>
        <a:bodyPr/>
        <a:lstStyle/>
        <a:p>
          <a:endParaRPr lang="ru-RU"/>
        </a:p>
      </dgm:t>
    </dgm:pt>
    <dgm:pt modelId="{2F2FFDB6-B981-4AC7-B704-BA1AAB2356AC}" type="pres">
      <dgm:prSet presAssocID="{A523900B-F42E-4635-AA78-87735A47CF58}" presName="arrowDiagram4" presStyleCnt="0"/>
      <dgm:spPr/>
    </dgm:pt>
    <dgm:pt modelId="{6DDE5D50-6E19-4FD0-B176-E0464C3660B3}" type="pres">
      <dgm:prSet presAssocID="{4A5CC40F-735E-47DD-8C68-93269CE57F44}" presName="bullet4a" presStyleLbl="node1" presStyleIdx="0" presStyleCnt="4" custScaleX="175856" custScaleY="145237"/>
      <dgm:spPr/>
    </dgm:pt>
    <dgm:pt modelId="{D7630EB4-19FC-4206-90AC-ACA6C8EFD4A0}" type="pres">
      <dgm:prSet presAssocID="{4A5CC40F-735E-47DD-8C68-93269CE57F44}" presName="textBox4a" presStyleLbl="revTx" presStyleIdx="0" presStyleCnt="4" custLinFactNeighborX="6678" custLinFactNeighborY="-47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08ED5-E98D-4173-8983-7ECE8935814F}" type="pres">
      <dgm:prSet presAssocID="{055BBB33-95E8-47CD-AD97-B74DFCFA296A}" presName="bullet4b" presStyleLbl="node1" presStyleIdx="1" presStyleCnt="4"/>
      <dgm:spPr/>
    </dgm:pt>
    <dgm:pt modelId="{A549468B-BF0D-4117-98AA-4D12A10E72CF}" type="pres">
      <dgm:prSet presAssocID="{055BBB33-95E8-47CD-AD97-B74DFCFA296A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D4E57-94B9-43C5-A8D6-926C78306176}" type="pres">
      <dgm:prSet presAssocID="{979DA342-8DFD-4541-9B45-88507C564C60}" presName="bullet4c" presStyleLbl="node1" presStyleIdx="2" presStyleCnt="4"/>
      <dgm:spPr/>
    </dgm:pt>
    <dgm:pt modelId="{565FF293-2362-4C28-87B5-4801BB1B5193}" type="pres">
      <dgm:prSet presAssocID="{979DA342-8DFD-4541-9B45-88507C564C60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3CFE35-2EAC-421C-8291-35906E3B8AB3}" type="pres">
      <dgm:prSet presAssocID="{B11A2574-5A18-43F2-ADD0-B095A64697CD}" presName="bullet4d" presStyleLbl="node1" presStyleIdx="3" presStyleCnt="4" custScaleY="92805" custLinFactX="100000" custLinFactNeighborX="102173" custLinFactNeighborY="-67624"/>
      <dgm:spPr/>
    </dgm:pt>
    <dgm:pt modelId="{A982ED4F-65D9-4AF8-9586-8D14C8A4BE64}" type="pres">
      <dgm:prSet presAssocID="{B11A2574-5A18-43F2-ADD0-B095A64697CD}" presName="textBox4d" presStyleLbl="revTx" presStyleIdx="3" presStyleCnt="4" custScaleX="129343" custLinFactNeighborX="9928" custLinFactNeighborY="-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31D280-DEB7-4940-900D-5EB89C558F13}" type="presOf" srcId="{055BBB33-95E8-47CD-AD97-B74DFCFA296A}" destId="{A549468B-BF0D-4117-98AA-4D12A10E72CF}" srcOrd="0" destOrd="0" presId="urn:microsoft.com/office/officeart/2005/8/layout/arrow2"/>
    <dgm:cxn modelId="{A293C90F-74A7-4A52-BEF8-220C91AFCF1D}" type="presOf" srcId="{4A5CC40F-735E-47DD-8C68-93269CE57F44}" destId="{D7630EB4-19FC-4206-90AC-ACA6C8EFD4A0}" srcOrd="0" destOrd="0" presId="urn:microsoft.com/office/officeart/2005/8/layout/arrow2"/>
    <dgm:cxn modelId="{9F6CEF8D-5E92-495E-829F-852C0EB5483B}" srcId="{A523900B-F42E-4635-AA78-87735A47CF58}" destId="{055BBB33-95E8-47CD-AD97-B74DFCFA296A}" srcOrd="1" destOrd="0" parTransId="{0D1414F0-CA67-4214-8996-DDDA1A2F61B1}" sibTransId="{C0EA43A6-28B9-43F8-85B7-60C98782BE9E}"/>
    <dgm:cxn modelId="{C3E093A9-1CA8-4B3E-A071-F004C5D4BCFE}" type="presOf" srcId="{A523900B-F42E-4635-AA78-87735A47CF58}" destId="{999264A7-D709-42BC-97E4-50743BBEF47D}" srcOrd="0" destOrd="0" presId="urn:microsoft.com/office/officeart/2005/8/layout/arrow2"/>
    <dgm:cxn modelId="{2C3FE068-EA20-4F4D-95B2-A48C15D02503}" srcId="{A523900B-F42E-4635-AA78-87735A47CF58}" destId="{4A5CC40F-735E-47DD-8C68-93269CE57F44}" srcOrd="0" destOrd="0" parTransId="{8EE990A3-FAE1-4CD6-AA62-843C4E5DEDB3}" sibTransId="{A55D614C-9D34-4CC1-8971-E08A23A45D03}"/>
    <dgm:cxn modelId="{E5FD95CB-048E-41B7-9146-EB4858DE5F31}" srcId="{A523900B-F42E-4635-AA78-87735A47CF58}" destId="{979DA342-8DFD-4541-9B45-88507C564C60}" srcOrd="2" destOrd="0" parTransId="{0530961E-572D-4878-B514-F5BC633376E0}" sibTransId="{298B1B5B-B2A9-435F-8B56-45543388B32E}"/>
    <dgm:cxn modelId="{5C50B85A-4560-4DB1-84CA-A82ED2B3DF42}" srcId="{A523900B-F42E-4635-AA78-87735A47CF58}" destId="{B11A2574-5A18-43F2-ADD0-B095A64697CD}" srcOrd="3" destOrd="0" parTransId="{991B1D0E-2319-4124-AE00-D47C34E2EECF}" sibTransId="{312E2663-4B2D-4B58-B04C-95AFB6AF09A4}"/>
    <dgm:cxn modelId="{4CC00898-3465-41A5-8D71-38281E8418E0}" type="presOf" srcId="{B11A2574-5A18-43F2-ADD0-B095A64697CD}" destId="{A982ED4F-65D9-4AF8-9586-8D14C8A4BE64}" srcOrd="0" destOrd="0" presId="urn:microsoft.com/office/officeart/2005/8/layout/arrow2"/>
    <dgm:cxn modelId="{193D6673-C5F1-4B53-B4ED-B52AA0F86427}" type="presOf" srcId="{979DA342-8DFD-4541-9B45-88507C564C60}" destId="{565FF293-2362-4C28-87B5-4801BB1B5193}" srcOrd="0" destOrd="0" presId="urn:microsoft.com/office/officeart/2005/8/layout/arrow2"/>
    <dgm:cxn modelId="{DEE60404-B10E-4D87-8176-D5624F97BD87}" type="presParOf" srcId="{999264A7-D709-42BC-97E4-50743BBEF47D}" destId="{F160B72A-64D8-47AE-AF99-1903589A01E2}" srcOrd="0" destOrd="0" presId="urn:microsoft.com/office/officeart/2005/8/layout/arrow2"/>
    <dgm:cxn modelId="{3D52AD5C-F6D1-46B3-9CEE-AAFF5246291A}" type="presParOf" srcId="{999264A7-D709-42BC-97E4-50743BBEF47D}" destId="{2F2FFDB6-B981-4AC7-B704-BA1AAB2356AC}" srcOrd="1" destOrd="0" presId="urn:microsoft.com/office/officeart/2005/8/layout/arrow2"/>
    <dgm:cxn modelId="{86CDD98A-5D04-43FB-B199-1413CA42CBAC}" type="presParOf" srcId="{2F2FFDB6-B981-4AC7-B704-BA1AAB2356AC}" destId="{6DDE5D50-6E19-4FD0-B176-E0464C3660B3}" srcOrd="0" destOrd="0" presId="urn:microsoft.com/office/officeart/2005/8/layout/arrow2"/>
    <dgm:cxn modelId="{55BFF5DC-42FC-4FA1-AE96-B1318B867731}" type="presParOf" srcId="{2F2FFDB6-B981-4AC7-B704-BA1AAB2356AC}" destId="{D7630EB4-19FC-4206-90AC-ACA6C8EFD4A0}" srcOrd="1" destOrd="0" presId="urn:microsoft.com/office/officeart/2005/8/layout/arrow2"/>
    <dgm:cxn modelId="{7593DD85-E6FC-4528-B374-A976A4A0C5F3}" type="presParOf" srcId="{2F2FFDB6-B981-4AC7-B704-BA1AAB2356AC}" destId="{76B08ED5-E98D-4173-8983-7ECE8935814F}" srcOrd="2" destOrd="0" presId="urn:microsoft.com/office/officeart/2005/8/layout/arrow2"/>
    <dgm:cxn modelId="{332E08CF-5BEE-444B-8480-1707CAE78EEE}" type="presParOf" srcId="{2F2FFDB6-B981-4AC7-B704-BA1AAB2356AC}" destId="{A549468B-BF0D-4117-98AA-4D12A10E72CF}" srcOrd="3" destOrd="0" presId="urn:microsoft.com/office/officeart/2005/8/layout/arrow2"/>
    <dgm:cxn modelId="{2C4E7D83-1FFB-4484-A94A-AF18AD831131}" type="presParOf" srcId="{2F2FFDB6-B981-4AC7-B704-BA1AAB2356AC}" destId="{A07D4E57-94B9-43C5-A8D6-926C78306176}" srcOrd="4" destOrd="0" presId="urn:microsoft.com/office/officeart/2005/8/layout/arrow2"/>
    <dgm:cxn modelId="{2C0A90D0-D13A-4374-AD4F-CC8D14FDA8C3}" type="presParOf" srcId="{2F2FFDB6-B981-4AC7-B704-BA1AAB2356AC}" destId="{565FF293-2362-4C28-87B5-4801BB1B5193}" srcOrd="5" destOrd="0" presId="urn:microsoft.com/office/officeart/2005/8/layout/arrow2"/>
    <dgm:cxn modelId="{32930660-2DC2-441A-9282-267CCB6B6FA8}" type="presParOf" srcId="{2F2FFDB6-B981-4AC7-B704-BA1AAB2356AC}" destId="{7C3CFE35-2EAC-421C-8291-35906E3B8AB3}" srcOrd="6" destOrd="0" presId="urn:microsoft.com/office/officeart/2005/8/layout/arrow2"/>
    <dgm:cxn modelId="{BFDDAE26-4064-4A12-B2A3-FB63F5401F54}" type="presParOf" srcId="{2F2FFDB6-B981-4AC7-B704-BA1AAB2356AC}" destId="{A982ED4F-65D9-4AF8-9586-8D14C8A4BE64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D6FF4D-0C0B-4FD7-A565-1AC4EC83B46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2B88EA-6A70-4924-9BB3-4F1B9A569FA7}">
      <dgm:prSet phldrT="[Текст]"/>
      <dgm:spPr/>
      <dgm:t>
        <a:bodyPr/>
        <a:lstStyle/>
        <a:p>
          <a:r>
            <a:rPr lang="ru-RU" b="1" smtClean="0"/>
            <a:t>Трудовая функция</a:t>
          </a:r>
          <a:endParaRPr lang="ru-RU"/>
        </a:p>
      </dgm:t>
    </dgm:pt>
    <dgm:pt modelId="{516DB51C-9587-48D6-8C31-FF6FC50EA2C8}" type="parTrans" cxnId="{5F3ABFD8-ECA7-448E-9D23-8D3CF59F884B}">
      <dgm:prSet/>
      <dgm:spPr/>
      <dgm:t>
        <a:bodyPr/>
        <a:lstStyle/>
        <a:p>
          <a:endParaRPr lang="ru-RU"/>
        </a:p>
      </dgm:t>
    </dgm:pt>
    <dgm:pt modelId="{BEC2DE60-F291-40C4-A0BF-111A802C37AE}" type="sibTrans" cxnId="{5F3ABFD8-ECA7-448E-9D23-8D3CF59F884B}">
      <dgm:prSet/>
      <dgm:spPr/>
      <dgm:t>
        <a:bodyPr/>
        <a:lstStyle/>
        <a:p>
          <a:endParaRPr lang="ru-RU"/>
        </a:p>
      </dgm:t>
    </dgm:pt>
    <dgm:pt modelId="{2CF590DF-CC57-454D-9D15-178ADF84638D}">
      <dgm:prSet/>
      <dgm:spPr/>
      <dgm:t>
        <a:bodyPr/>
        <a:lstStyle/>
        <a:p>
          <a:r>
            <a:rPr lang="ru-RU" b="1" smtClean="0"/>
            <a:t>Трудовые действия</a:t>
          </a:r>
          <a:endParaRPr lang="ru-RU"/>
        </a:p>
      </dgm:t>
    </dgm:pt>
    <dgm:pt modelId="{55912E99-325A-42C3-B5A9-5C7F07595482}" type="parTrans" cxnId="{3D697B89-C053-4602-BD42-1C13878F4706}">
      <dgm:prSet/>
      <dgm:spPr/>
      <dgm:t>
        <a:bodyPr/>
        <a:lstStyle/>
        <a:p>
          <a:endParaRPr lang="ru-RU"/>
        </a:p>
      </dgm:t>
    </dgm:pt>
    <dgm:pt modelId="{4F8D7EEF-07DB-4327-8737-7F1954F382CA}" type="sibTrans" cxnId="{3D697B89-C053-4602-BD42-1C13878F4706}">
      <dgm:prSet/>
      <dgm:spPr/>
      <dgm:t>
        <a:bodyPr/>
        <a:lstStyle/>
        <a:p>
          <a:endParaRPr lang="ru-RU"/>
        </a:p>
      </dgm:t>
    </dgm:pt>
    <dgm:pt modelId="{9F5C510A-DB2F-4621-AA2E-83C345CD6156}">
      <dgm:prSet/>
      <dgm:spPr/>
      <dgm:t>
        <a:bodyPr/>
        <a:lstStyle/>
        <a:p>
          <a:r>
            <a:rPr lang="ru-RU" b="1" dirty="0" smtClean="0"/>
            <a:t>Необходимые знания</a:t>
          </a:r>
          <a:endParaRPr lang="ru-RU" dirty="0"/>
        </a:p>
      </dgm:t>
    </dgm:pt>
    <dgm:pt modelId="{BB3280D4-CAB5-4256-BE6D-8E7148AC4D7D}" type="parTrans" cxnId="{7A6AAA7A-06F7-4592-9F34-171A5CDDFF48}">
      <dgm:prSet/>
      <dgm:spPr/>
      <dgm:t>
        <a:bodyPr/>
        <a:lstStyle/>
        <a:p>
          <a:endParaRPr lang="ru-RU"/>
        </a:p>
      </dgm:t>
    </dgm:pt>
    <dgm:pt modelId="{234E335B-701B-4317-8568-3F5C71370351}" type="sibTrans" cxnId="{7A6AAA7A-06F7-4592-9F34-171A5CDDFF48}">
      <dgm:prSet/>
      <dgm:spPr/>
      <dgm:t>
        <a:bodyPr/>
        <a:lstStyle/>
        <a:p>
          <a:endParaRPr lang="ru-RU"/>
        </a:p>
      </dgm:t>
    </dgm:pt>
    <dgm:pt modelId="{8FFAE256-E2D1-465F-A634-E366FDB6E2E1}">
      <dgm:prSet/>
      <dgm:spPr/>
      <dgm:t>
        <a:bodyPr/>
        <a:lstStyle/>
        <a:p>
          <a:r>
            <a:rPr lang="ru-RU" b="1" smtClean="0"/>
            <a:t>Необходимые умения</a:t>
          </a:r>
          <a:endParaRPr lang="ru-RU"/>
        </a:p>
      </dgm:t>
    </dgm:pt>
    <dgm:pt modelId="{95B72AE6-52F1-40A0-8D1B-93C00FBDCA38}" type="parTrans" cxnId="{C36F1F7A-C572-49E9-871E-68DD14A51AE1}">
      <dgm:prSet/>
      <dgm:spPr/>
      <dgm:t>
        <a:bodyPr/>
        <a:lstStyle/>
        <a:p>
          <a:endParaRPr lang="ru-RU"/>
        </a:p>
      </dgm:t>
    </dgm:pt>
    <dgm:pt modelId="{E1A38736-E103-47AB-BCAA-CD8FB9869B1A}" type="sibTrans" cxnId="{C36F1F7A-C572-49E9-871E-68DD14A51AE1}">
      <dgm:prSet/>
      <dgm:spPr/>
      <dgm:t>
        <a:bodyPr/>
        <a:lstStyle/>
        <a:p>
          <a:endParaRPr lang="ru-RU"/>
        </a:p>
      </dgm:t>
    </dgm:pt>
    <dgm:pt modelId="{DB884747-77F7-4FC1-AB0A-362C7B5EAC28}" type="pres">
      <dgm:prSet presAssocID="{B3D6FF4D-0C0B-4FD7-A565-1AC4EC83B4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FA9444-3E9E-4E9E-BBDD-6AAB37E9CE45}" type="pres">
      <dgm:prSet presAssocID="{B3D6FF4D-0C0B-4FD7-A565-1AC4EC83B468}" presName="tSp" presStyleCnt="0"/>
      <dgm:spPr/>
    </dgm:pt>
    <dgm:pt modelId="{5788C0B1-0BE2-4551-89B3-1E257E3CAC22}" type="pres">
      <dgm:prSet presAssocID="{B3D6FF4D-0C0B-4FD7-A565-1AC4EC83B468}" presName="bSp" presStyleCnt="0"/>
      <dgm:spPr/>
    </dgm:pt>
    <dgm:pt modelId="{3FAAA2B1-5FDC-4B87-A55E-6A6D601824D3}" type="pres">
      <dgm:prSet presAssocID="{B3D6FF4D-0C0B-4FD7-A565-1AC4EC83B468}" presName="process" presStyleCnt="0"/>
      <dgm:spPr/>
    </dgm:pt>
    <dgm:pt modelId="{FE4B008E-CE63-4540-B44B-B6F23D02EB4D}" type="pres">
      <dgm:prSet presAssocID="{892B88EA-6A70-4924-9BB3-4F1B9A569FA7}" presName="composite1" presStyleCnt="0"/>
      <dgm:spPr/>
    </dgm:pt>
    <dgm:pt modelId="{BD890D04-3E11-4849-9812-F4E11E2215CE}" type="pres">
      <dgm:prSet presAssocID="{892B88EA-6A70-4924-9BB3-4F1B9A569FA7}" presName="dummyNode1" presStyleLbl="node1" presStyleIdx="0" presStyleCnt="4"/>
      <dgm:spPr/>
    </dgm:pt>
    <dgm:pt modelId="{DFE912FE-9FAA-4F3F-840D-66114511F3DC}" type="pres">
      <dgm:prSet presAssocID="{892B88EA-6A70-4924-9BB3-4F1B9A569FA7}" presName="childNode1" presStyleLbl="bgAcc1" presStyleIdx="0" presStyleCnt="4">
        <dgm:presLayoutVars>
          <dgm:bulletEnabled val="1"/>
        </dgm:presLayoutVars>
      </dgm:prSet>
      <dgm:spPr/>
    </dgm:pt>
    <dgm:pt modelId="{03BA54D6-06E9-48DC-96FC-6EC598C5AC08}" type="pres">
      <dgm:prSet presAssocID="{892B88EA-6A70-4924-9BB3-4F1B9A569FA7}" presName="childNode1tx" presStyleLbl="bgAcc1" presStyleIdx="0" presStyleCnt="4">
        <dgm:presLayoutVars>
          <dgm:bulletEnabled val="1"/>
        </dgm:presLayoutVars>
      </dgm:prSet>
      <dgm:spPr/>
    </dgm:pt>
    <dgm:pt modelId="{D02F1660-AF3B-4BE0-B53D-B9A2AAEBBAB6}" type="pres">
      <dgm:prSet presAssocID="{892B88EA-6A70-4924-9BB3-4F1B9A569FA7}" presName="parentNode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C06A15-1926-4AB4-8818-FDE0CED210EA}" type="pres">
      <dgm:prSet presAssocID="{892B88EA-6A70-4924-9BB3-4F1B9A569FA7}" presName="connSite1" presStyleCnt="0"/>
      <dgm:spPr/>
    </dgm:pt>
    <dgm:pt modelId="{2EB2F511-8C7A-4128-BC98-5449099CB446}" type="pres">
      <dgm:prSet presAssocID="{BEC2DE60-F291-40C4-A0BF-111A802C37AE}" presName="Name9" presStyleLbl="sibTrans2D1" presStyleIdx="0" presStyleCnt="3"/>
      <dgm:spPr/>
      <dgm:t>
        <a:bodyPr/>
        <a:lstStyle/>
        <a:p>
          <a:endParaRPr lang="ru-RU"/>
        </a:p>
      </dgm:t>
    </dgm:pt>
    <dgm:pt modelId="{608F1761-952B-4922-9843-D8B5903EECEA}" type="pres">
      <dgm:prSet presAssocID="{2CF590DF-CC57-454D-9D15-178ADF84638D}" presName="composite2" presStyleCnt="0"/>
      <dgm:spPr/>
    </dgm:pt>
    <dgm:pt modelId="{1557B9F5-C52F-4CB6-8A2F-016D1A006CAB}" type="pres">
      <dgm:prSet presAssocID="{2CF590DF-CC57-454D-9D15-178ADF84638D}" presName="dummyNode2" presStyleLbl="node1" presStyleIdx="0" presStyleCnt="4"/>
      <dgm:spPr/>
    </dgm:pt>
    <dgm:pt modelId="{151B5E6A-9522-4F8F-9206-EE2D1D22B6C7}" type="pres">
      <dgm:prSet presAssocID="{2CF590DF-CC57-454D-9D15-178ADF84638D}" presName="childNode2" presStyleLbl="bgAcc1" presStyleIdx="1" presStyleCnt="4">
        <dgm:presLayoutVars>
          <dgm:bulletEnabled val="1"/>
        </dgm:presLayoutVars>
      </dgm:prSet>
      <dgm:spPr/>
    </dgm:pt>
    <dgm:pt modelId="{16BCA4A5-3CAC-45EE-B3D5-A4C35D83B4E2}" type="pres">
      <dgm:prSet presAssocID="{2CF590DF-CC57-454D-9D15-178ADF84638D}" presName="childNode2tx" presStyleLbl="bgAcc1" presStyleIdx="1" presStyleCnt="4">
        <dgm:presLayoutVars>
          <dgm:bulletEnabled val="1"/>
        </dgm:presLayoutVars>
      </dgm:prSet>
      <dgm:spPr/>
    </dgm:pt>
    <dgm:pt modelId="{D68C2211-D588-4A92-9211-D5E4157F8DEC}" type="pres">
      <dgm:prSet presAssocID="{2CF590DF-CC57-454D-9D15-178ADF84638D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D88C91-1606-4890-A3BB-D8C406CB992C}" type="pres">
      <dgm:prSet presAssocID="{2CF590DF-CC57-454D-9D15-178ADF84638D}" presName="connSite2" presStyleCnt="0"/>
      <dgm:spPr/>
    </dgm:pt>
    <dgm:pt modelId="{B7C0B704-271A-4CAE-B7F2-038BF801C69D}" type="pres">
      <dgm:prSet presAssocID="{4F8D7EEF-07DB-4327-8737-7F1954F382CA}" presName="Name18" presStyleLbl="sibTrans2D1" presStyleIdx="1" presStyleCnt="3"/>
      <dgm:spPr/>
      <dgm:t>
        <a:bodyPr/>
        <a:lstStyle/>
        <a:p>
          <a:endParaRPr lang="ru-RU"/>
        </a:p>
      </dgm:t>
    </dgm:pt>
    <dgm:pt modelId="{07E18196-691E-436C-883C-49F735549C13}" type="pres">
      <dgm:prSet presAssocID="{9F5C510A-DB2F-4621-AA2E-83C345CD6156}" presName="composite1" presStyleCnt="0"/>
      <dgm:spPr/>
    </dgm:pt>
    <dgm:pt modelId="{99C8084F-E4F7-47B9-BFB8-B08CEFD38AF7}" type="pres">
      <dgm:prSet presAssocID="{9F5C510A-DB2F-4621-AA2E-83C345CD6156}" presName="dummyNode1" presStyleLbl="node1" presStyleIdx="1" presStyleCnt="4"/>
      <dgm:spPr/>
    </dgm:pt>
    <dgm:pt modelId="{917236E6-46E2-4F4B-8BD8-7929F929B705}" type="pres">
      <dgm:prSet presAssocID="{9F5C510A-DB2F-4621-AA2E-83C345CD6156}" presName="childNode1" presStyleLbl="bgAcc1" presStyleIdx="2" presStyleCnt="4">
        <dgm:presLayoutVars>
          <dgm:bulletEnabled val="1"/>
        </dgm:presLayoutVars>
      </dgm:prSet>
      <dgm:spPr/>
    </dgm:pt>
    <dgm:pt modelId="{0560D8FE-909E-4177-99E8-B748F3110488}" type="pres">
      <dgm:prSet presAssocID="{9F5C510A-DB2F-4621-AA2E-83C345CD6156}" presName="childNode1tx" presStyleLbl="bgAcc1" presStyleIdx="2" presStyleCnt="4">
        <dgm:presLayoutVars>
          <dgm:bulletEnabled val="1"/>
        </dgm:presLayoutVars>
      </dgm:prSet>
      <dgm:spPr/>
    </dgm:pt>
    <dgm:pt modelId="{A56D8781-81D3-4677-9A4A-15E6C50DEE42}" type="pres">
      <dgm:prSet presAssocID="{9F5C510A-DB2F-4621-AA2E-83C345CD6156}" presName="parentNode1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6DC8D-B5B5-46DF-9CA2-DADCB8E4B431}" type="pres">
      <dgm:prSet presAssocID="{9F5C510A-DB2F-4621-AA2E-83C345CD6156}" presName="connSite1" presStyleCnt="0"/>
      <dgm:spPr/>
    </dgm:pt>
    <dgm:pt modelId="{5EE9E4A3-580A-4DCE-AD53-898CCE09A2CB}" type="pres">
      <dgm:prSet presAssocID="{234E335B-701B-4317-8568-3F5C71370351}" presName="Name9" presStyleLbl="sibTrans2D1" presStyleIdx="2" presStyleCnt="3"/>
      <dgm:spPr/>
      <dgm:t>
        <a:bodyPr/>
        <a:lstStyle/>
        <a:p>
          <a:endParaRPr lang="ru-RU"/>
        </a:p>
      </dgm:t>
    </dgm:pt>
    <dgm:pt modelId="{09362CF8-4D54-4AEC-95CF-2D08E31D789F}" type="pres">
      <dgm:prSet presAssocID="{8FFAE256-E2D1-465F-A634-E366FDB6E2E1}" presName="composite2" presStyleCnt="0"/>
      <dgm:spPr/>
    </dgm:pt>
    <dgm:pt modelId="{CAA7DDC2-098E-420D-9682-362CCEC2B205}" type="pres">
      <dgm:prSet presAssocID="{8FFAE256-E2D1-465F-A634-E366FDB6E2E1}" presName="dummyNode2" presStyleLbl="node1" presStyleIdx="2" presStyleCnt="4"/>
      <dgm:spPr/>
    </dgm:pt>
    <dgm:pt modelId="{0D049D00-2B62-4C81-858F-9927A484135B}" type="pres">
      <dgm:prSet presAssocID="{8FFAE256-E2D1-465F-A634-E366FDB6E2E1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8548B-9482-40C1-A0E5-E2CAB01B83AE}" type="pres">
      <dgm:prSet presAssocID="{8FFAE256-E2D1-465F-A634-E366FDB6E2E1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6E5FD-B4A9-4F36-A3CE-E36CF92F6E3A}" type="pres">
      <dgm:prSet presAssocID="{8FFAE256-E2D1-465F-A634-E366FDB6E2E1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3A074-62EB-4EE2-935F-DB2D76B635F6}" type="pres">
      <dgm:prSet presAssocID="{8FFAE256-E2D1-465F-A634-E366FDB6E2E1}" presName="connSite2" presStyleCnt="0"/>
      <dgm:spPr/>
    </dgm:pt>
  </dgm:ptLst>
  <dgm:cxnLst>
    <dgm:cxn modelId="{3BB3FA7F-3080-4841-A7B5-283E111B28AA}" type="presOf" srcId="{4F8D7EEF-07DB-4327-8737-7F1954F382CA}" destId="{B7C0B704-271A-4CAE-B7F2-038BF801C69D}" srcOrd="0" destOrd="0" presId="urn:microsoft.com/office/officeart/2005/8/layout/hProcess4"/>
    <dgm:cxn modelId="{E34F32B6-7582-4C20-9585-7F7E49CA2E92}" type="presOf" srcId="{892B88EA-6A70-4924-9BB3-4F1B9A569FA7}" destId="{D02F1660-AF3B-4BE0-B53D-B9A2AAEBBAB6}" srcOrd="0" destOrd="0" presId="urn:microsoft.com/office/officeart/2005/8/layout/hProcess4"/>
    <dgm:cxn modelId="{BE4EA7FF-E5B0-49A0-AFD4-5A6F7767A4B6}" type="presOf" srcId="{234E335B-701B-4317-8568-3F5C71370351}" destId="{5EE9E4A3-580A-4DCE-AD53-898CCE09A2CB}" srcOrd="0" destOrd="0" presId="urn:microsoft.com/office/officeart/2005/8/layout/hProcess4"/>
    <dgm:cxn modelId="{7A6AAA7A-06F7-4592-9F34-171A5CDDFF48}" srcId="{B3D6FF4D-0C0B-4FD7-A565-1AC4EC83B468}" destId="{9F5C510A-DB2F-4621-AA2E-83C345CD6156}" srcOrd="2" destOrd="0" parTransId="{BB3280D4-CAB5-4256-BE6D-8E7148AC4D7D}" sibTransId="{234E335B-701B-4317-8568-3F5C71370351}"/>
    <dgm:cxn modelId="{2B796FDA-49D4-4ECC-AF1F-772900D544CD}" type="presOf" srcId="{9F5C510A-DB2F-4621-AA2E-83C345CD6156}" destId="{A56D8781-81D3-4677-9A4A-15E6C50DEE42}" srcOrd="0" destOrd="0" presId="urn:microsoft.com/office/officeart/2005/8/layout/hProcess4"/>
    <dgm:cxn modelId="{762061CB-D873-4E31-A3A1-E6CB73D80B1B}" type="presOf" srcId="{2CF590DF-CC57-454D-9D15-178ADF84638D}" destId="{D68C2211-D588-4A92-9211-D5E4157F8DEC}" srcOrd="0" destOrd="0" presId="urn:microsoft.com/office/officeart/2005/8/layout/hProcess4"/>
    <dgm:cxn modelId="{597573B7-8BE1-4BF5-952D-F692CF32067F}" type="presOf" srcId="{BEC2DE60-F291-40C4-A0BF-111A802C37AE}" destId="{2EB2F511-8C7A-4128-BC98-5449099CB446}" srcOrd="0" destOrd="0" presId="urn:microsoft.com/office/officeart/2005/8/layout/hProcess4"/>
    <dgm:cxn modelId="{9E438BD6-D3E1-480F-8F93-1359EA95D732}" type="presOf" srcId="{B3D6FF4D-0C0B-4FD7-A565-1AC4EC83B468}" destId="{DB884747-77F7-4FC1-AB0A-362C7B5EAC28}" srcOrd="0" destOrd="0" presId="urn:microsoft.com/office/officeart/2005/8/layout/hProcess4"/>
    <dgm:cxn modelId="{C36F1F7A-C572-49E9-871E-68DD14A51AE1}" srcId="{B3D6FF4D-0C0B-4FD7-A565-1AC4EC83B468}" destId="{8FFAE256-E2D1-465F-A634-E366FDB6E2E1}" srcOrd="3" destOrd="0" parTransId="{95B72AE6-52F1-40A0-8D1B-93C00FBDCA38}" sibTransId="{E1A38736-E103-47AB-BCAA-CD8FB9869B1A}"/>
    <dgm:cxn modelId="{A031C7D7-1039-4776-9061-1AE734622C40}" type="presOf" srcId="{8FFAE256-E2D1-465F-A634-E366FDB6E2E1}" destId="{7946E5FD-B4A9-4F36-A3CE-E36CF92F6E3A}" srcOrd="0" destOrd="0" presId="urn:microsoft.com/office/officeart/2005/8/layout/hProcess4"/>
    <dgm:cxn modelId="{5F3ABFD8-ECA7-448E-9D23-8D3CF59F884B}" srcId="{B3D6FF4D-0C0B-4FD7-A565-1AC4EC83B468}" destId="{892B88EA-6A70-4924-9BB3-4F1B9A569FA7}" srcOrd="0" destOrd="0" parTransId="{516DB51C-9587-48D6-8C31-FF6FC50EA2C8}" sibTransId="{BEC2DE60-F291-40C4-A0BF-111A802C37AE}"/>
    <dgm:cxn modelId="{3D697B89-C053-4602-BD42-1C13878F4706}" srcId="{B3D6FF4D-0C0B-4FD7-A565-1AC4EC83B468}" destId="{2CF590DF-CC57-454D-9D15-178ADF84638D}" srcOrd="1" destOrd="0" parTransId="{55912E99-325A-42C3-B5A9-5C7F07595482}" sibTransId="{4F8D7EEF-07DB-4327-8737-7F1954F382CA}"/>
    <dgm:cxn modelId="{E0EA91C7-6E11-42A4-B0C2-A28FECFC0CBD}" type="presParOf" srcId="{DB884747-77F7-4FC1-AB0A-362C7B5EAC28}" destId="{7AFA9444-3E9E-4E9E-BBDD-6AAB37E9CE45}" srcOrd="0" destOrd="0" presId="urn:microsoft.com/office/officeart/2005/8/layout/hProcess4"/>
    <dgm:cxn modelId="{9F22D3EC-00EC-4F81-8909-B7C58A1D3DEE}" type="presParOf" srcId="{DB884747-77F7-4FC1-AB0A-362C7B5EAC28}" destId="{5788C0B1-0BE2-4551-89B3-1E257E3CAC22}" srcOrd="1" destOrd="0" presId="urn:microsoft.com/office/officeart/2005/8/layout/hProcess4"/>
    <dgm:cxn modelId="{7B72EB27-AE26-4CB5-B0C2-0633DA117294}" type="presParOf" srcId="{DB884747-77F7-4FC1-AB0A-362C7B5EAC28}" destId="{3FAAA2B1-5FDC-4B87-A55E-6A6D601824D3}" srcOrd="2" destOrd="0" presId="urn:microsoft.com/office/officeart/2005/8/layout/hProcess4"/>
    <dgm:cxn modelId="{FD16A000-0667-4247-A33E-E9ED92E28FF6}" type="presParOf" srcId="{3FAAA2B1-5FDC-4B87-A55E-6A6D601824D3}" destId="{FE4B008E-CE63-4540-B44B-B6F23D02EB4D}" srcOrd="0" destOrd="0" presId="urn:microsoft.com/office/officeart/2005/8/layout/hProcess4"/>
    <dgm:cxn modelId="{AD3B5703-6FAF-4EFD-94E9-3FFBEC67FBD1}" type="presParOf" srcId="{FE4B008E-CE63-4540-B44B-B6F23D02EB4D}" destId="{BD890D04-3E11-4849-9812-F4E11E2215CE}" srcOrd="0" destOrd="0" presId="urn:microsoft.com/office/officeart/2005/8/layout/hProcess4"/>
    <dgm:cxn modelId="{6C27FAF0-E326-4CA4-9E6D-BEB4FDF0843D}" type="presParOf" srcId="{FE4B008E-CE63-4540-B44B-B6F23D02EB4D}" destId="{DFE912FE-9FAA-4F3F-840D-66114511F3DC}" srcOrd="1" destOrd="0" presId="urn:microsoft.com/office/officeart/2005/8/layout/hProcess4"/>
    <dgm:cxn modelId="{1CFF6A27-B463-469C-8DE4-C19EC292C48D}" type="presParOf" srcId="{FE4B008E-CE63-4540-B44B-B6F23D02EB4D}" destId="{03BA54D6-06E9-48DC-96FC-6EC598C5AC08}" srcOrd="2" destOrd="0" presId="urn:microsoft.com/office/officeart/2005/8/layout/hProcess4"/>
    <dgm:cxn modelId="{ECEFBDA4-05A4-43E3-949B-DF125D99DF8A}" type="presParOf" srcId="{FE4B008E-CE63-4540-B44B-B6F23D02EB4D}" destId="{D02F1660-AF3B-4BE0-B53D-B9A2AAEBBAB6}" srcOrd="3" destOrd="0" presId="urn:microsoft.com/office/officeart/2005/8/layout/hProcess4"/>
    <dgm:cxn modelId="{015A65B8-43FB-4CAD-9676-BDCCCF0DBC42}" type="presParOf" srcId="{FE4B008E-CE63-4540-B44B-B6F23D02EB4D}" destId="{7AC06A15-1926-4AB4-8818-FDE0CED210EA}" srcOrd="4" destOrd="0" presId="urn:microsoft.com/office/officeart/2005/8/layout/hProcess4"/>
    <dgm:cxn modelId="{852D9C9F-465A-4981-A5CB-9996AE28CCA7}" type="presParOf" srcId="{3FAAA2B1-5FDC-4B87-A55E-6A6D601824D3}" destId="{2EB2F511-8C7A-4128-BC98-5449099CB446}" srcOrd="1" destOrd="0" presId="urn:microsoft.com/office/officeart/2005/8/layout/hProcess4"/>
    <dgm:cxn modelId="{468BB2DB-9F98-46B0-B354-B972730B89B9}" type="presParOf" srcId="{3FAAA2B1-5FDC-4B87-A55E-6A6D601824D3}" destId="{608F1761-952B-4922-9843-D8B5903EECEA}" srcOrd="2" destOrd="0" presId="urn:microsoft.com/office/officeart/2005/8/layout/hProcess4"/>
    <dgm:cxn modelId="{2217C7EF-D780-49FB-9A63-27F82B9E69E7}" type="presParOf" srcId="{608F1761-952B-4922-9843-D8B5903EECEA}" destId="{1557B9F5-C52F-4CB6-8A2F-016D1A006CAB}" srcOrd="0" destOrd="0" presId="urn:microsoft.com/office/officeart/2005/8/layout/hProcess4"/>
    <dgm:cxn modelId="{439FE03A-42E8-4971-B19B-B984449D40EB}" type="presParOf" srcId="{608F1761-952B-4922-9843-D8B5903EECEA}" destId="{151B5E6A-9522-4F8F-9206-EE2D1D22B6C7}" srcOrd="1" destOrd="0" presId="urn:microsoft.com/office/officeart/2005/8/layout/hProcess4"/>
    <dgm:cxn modelId="{8482EC82-00E7-4BFD-B014-310488853D65}" type="presParOf" srcId="{608F1761-952B-4922-9843-D8B5903EECEA}" destId="{16BCA4A5-3CAC-45EE-B3D5-A4C35D83B4E2}" srcOrd="2" destOrd="0" presId="urn:microsoft.com/office/officeart/2005/8/layout/hProcess4"/>
    <dgm:cxn modelId="{72761B37-1187-49D3-9D01-169800CB661B}" type="presParOf" srcId="{608F1761-952B-4922-9843-D8B5903EECEA}" destId="{D68C2211-D588-4A92-9211-D5E4157F8DEC}" srcOrd="3" destOrd="0" presId="urn:microsoft.com/office/officeart/2005/8/layout/hProcess4"/>
    <dgm:cxn modelId="{B1E001BD-885D-4200-BCF3-F7E143A6F478}" type="presParOf" srcId="{608F1761-952B-4922-9843-D8B5903EECEA}" destId="{A4D88C91-1606-4890-A3BB-D8C406CB992C}" srcOrd="4" destOrd="0" presId="urn:microsoft.com/office/officeart/2005/8/layout/hProcess4"/>
    <dgm:cxn modelId="{1205CEFB-99F3-4B86-932D-673D16890BFA}" type="presParOf" srcId="{3FAAA2B1-5FDC-4B87-A55E-6A6D601824D3}" destId="{B7C0B704-271A-4CAE-B7F2-038BF801C69D}" srcOrd="3" destOrd="0" presId="urn:microsoft.com/office/officeart/2005/8/layout/hProcess4"/>
    <dgm:cxn modelId="{7001D6E6-E4FF-4235-85E9-7F275CA04C34}" type="presParOf" srcId="{3FAAA2B1-5FDC-4B87-A55E-6A6D601824D3}" destId="{07E18196-691E-436C-883C-49F735549C13}" srcOrd="4" destOrd="0" presId="urn:microsoft.com/office/officeart/2005/8/layout/hProcess4"/>
    <dgm:cxn modelId="{172A27E0-4839-4F33-87BA-1963C518C00E}" type="presParOf" srcId="{07E18196-691E-436C-883C-49F735549C13}" destId="{99C8084F-E4F7-47B9-BFB8-B08CEFD38AF7}" srcOrd="0" destOrd="0" presId="urn:microsoft.com/office/officeart/2005/8/layout/hProcess4"/>
    <dgm:cxn modelId="{226CE92C-4169-44D2-85C2-1C25813BF87C}" type="presParOf" srcId="{07E18196-691E-436C-883C-49F735549C13}" destId="{917236E6-46E2-4F4B-8BD8-7929F929B705}" srcOrd="1" destOrd="0" presId="urn:microsoft.com/office/officeart/2005/8/layout/hProcess4"/>
    <dgm:cxn modelId="{D93EAA58-34E8-42F1-952C-5910AD4F1458}" type="presParOf" srcId="{07E18196-691E-436C-883C-49F735549C13}" destId="{0560D8FE-909E-4177-99E8-B748F3110488}" srcOrd="2" destOrd="0" presId="urn:microsoft.com/office/officeart/2005/8/layout/hProcess4"/>
    <dgm:cxn modelId="{9AC18D64-8A00-4813-BCA1-A7CE390809E1}" type="presParOf" srcId="{07E18196-691E-436C-883C-49F735549C13}" destId="{A56D8781-81D3-4677-9A4A-15E6C50DEE42}" srcOrd="3" destOrd="0" presId="urn:microsoft.com/office/officeart/2005/8/layout/hProcess4"/>
    <dgm:cxn modelId="{FCD1E74B-9255-41EB-BF68-042663C0BC2A}" type="presParOf" srcId="{07E18196-691E-436C-883C-49F735549C13}" destId="{3566DC8D-B5B5-46DF-9CA2-DADCB8E4B431}" srcOrd="4" destOrd="0" presId="urn:microsoft.com/office/officeart/2005/8/layout/hProcess4"/>
    <dgm:cxn modelId="{1DBF4D42-9292-48DA-9AF7-D8BCB6A1D840}" type="presParOf" srcId="{3FAAA2B1-5FDC-4B87-A55E-6A6D601824D3}" destId="{5EE9E4A3-580A-4DCE-AD53-898CCE09A2CB}" srcOrd="5" destOrd="0" presId="urn:microsoft.com/office/officeart/2005/8/layout/hProcess4"/>
    <dgm:cxn modelId="{323EB6B9-A3F5-4C38-B4DE-9AC0A147F0C1}" type="presParOf" srcId="{3FAAA2B1-5FDC-4B87-A55E-6A6D601824D3}" destId="{09362CF8-4D54-4AEC-95CF-2D08E31D789F}" srcOrd="6" destOrd="0" presId="urn:microsoft.com/office/officeart/2005/8/layout/hProcess4"/>
    <dgm:cxn modelId="{E4C334DD-69F5-43DE-A776-92AEB11BFE28}" type="presParOf" srcId="{09362CF8-4D54-4AEC-95CF-2D08E31D789F}" destId="{CAA7DDC2-098E-420D-9682-362CCEC2B205}" srcOrd="0" destOrd="0" presId="urn:microsoft.com/office/officeart/2005/8/layout/hProcess4"/>
    <dgm:cxn modelId="{ED6718DF-1D18-4D9A-8D2B-28A57414499B}" type="presParOf" srcId="{09362CF8-4D54-4AEC-95CF-2D08E31D789F}" destId="{0D049D00-2B62-4C81-858F-9927A484135B}" srcOrd="1" destOrd="0" presId="urn:microsoft.com/office/officeart/2005/8/layout/hProcess4"/>
    <dgm:cxn modelId="{11A5D76C-6ECC-4B03-996A-4A3D194E244A}" type="presParOf" srcId="{09362CF8-4D54-4AEC-95CF-2D08E31D789F}" destId="{8268548B-9482-40C1-A0E5-E2CAB01B83AE}" srcOrd="2" destOrd="0" presId="urn:microsoft.com/office/officeart/2005/8/layout/hProcess4"/>
    <dgm:cxn modelId="{E211C75D-8D7F-478E-9815-C75AB2FDE7DE}" type="presParOf" srcId="{09362CF8-4D54-4AEC-95CF-2D08E31D789F}" destId="{7946E5FD-B4A9-4F36-A3CE-E36CF92F6E3A}" srcOrd="3" destOrd="0" presId="urn:microsoft.com/office/officeart/2005/8/layout/hProcess4"/>
    <dgm:cxn modelId="{6B5781BE-5B60-4B71-ACCD-15BA572E8CEB}" type="presParOf" srcId="{09362CF8-4D54-4AEC-95CF-2D08E31D789F}" destId="{58D3A074-62EB-4EE2-935F-DB2D76B635F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DDE927-87BC-49F1-8E1E-CBC857F4EFB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1FAF4B-DD1D-4200-A5E5-D380514771CC}">
      <dgm:prSet phldrT="[Текст]" custT="1"/>
      <dgm:spPr/>
      <dgm:t>
        <a:bodyPr/>
        <a:lstStyle/>
        <a:p>
          <a:r>
            <a:rPr lang="ru-RU" sz="1400" b="1" dirty="0" smtClean="0"/>
            <a:t>1. Профессиональные стандарты идут в унисон с 442-ФЗ</a:t>
          </a:r>
          <a:endParaRPr lang="ru-RU" sz="1400" b="1" dirty="0"/>
        </a:p>
      </dgm:t>
    </dgm:pt>
    <dgm:pt modelId="{BA8E81A0-3CF5-4946-9C56-A804D861BCEF}" type="parTrans" cxnId="{F9F7B308-5FD0-441D-A36C-F6D17CDAEFF4}">
      <dgm:prSet/>
      <dgm:spPr/>
      <dgm:t>
        <a:bodyPr/>
        <a:lstStyle/>
        <a:p>
          <a:endParaRPr lang="ru-RU"/>
        </a:p>
      </dgm:t>
    </dgm:pt>
    <dgm:pt modelId="{1082C882-A93F-4ADA-A519-13B0DEFB5AE1}" type="sibTrans" cxnId="{F9F7B308-5FD0-441D-A36C-F6D17CDAEFF4}">
      <dgm:prSet/>
      <dgm:spPr/>
      <dgm:t>
        <a:bodyPr/>
        <a:lstStyle/>
        <a:p>
          <a:endParaRPr lang="ru-RU"/>
        </a:p>
      </dgm:t>
    </dgm:pt>
    <dgm:pt modelId="{5801C293-07A0-4551-88AB-AAEE668C5E35}">
      <dgm:prSet custT="1"/>
      <dgm:spPr/>
      <dgm:t>
        <a:bodyPr/>
        <a:lstStyle/>
        <a:p>
          <a:r>
            <a:rPr lang="ru-RU" sz="1400" b="1" dirty="0" smtClean="0"/>
            <a:t>2. Профессиональный стандарт специалиста по социальной работе построен на основе развертывания двух </a:t>
          </a:r>
          <a:r>
            <a:rPr lang="ru-RU" sz="1400" b="1" smtClean="0"/>
            <a:t>трудовых функций: </a:t>
          </a:r>
          <a:endParaRPr lang="ru-RU" sz="1400" b="1" dirty="0"/>
        </a:p>
      </dgm:t>
    </dgm:pt>
    <dgm:pt modelId="{24C09A27-5F3F-44A5-A761-A1C671016C53}" type="parTrans" cxnId="{FC9D417C-74F8-4F25-B39F-98527AA3CA36}">
      <dgm:prSet/>
      <dgm:spPr/>
      <dgm:t>
        <a:bodyPr/>
        <a:lstStyle/>
        <a:p>
          <a:endParaRPr lang="ru-RU"/>
        </a:p>
      </dgm:t>
    </dgm:pt>
    <dgm:pt modelId="{E49D3816-83D1-4581-91CA-A02CC6A8262A}" type="sibTrans" cxnId="{FC9D417C-74F8-4F25-B39F-98527AA3CA36}">
      <dgm:prSet/>
      <dgm:spPr/>
      <dgm:t>
        <a:bodyPr/>
        <a:lstStyle/>
        <a:p>
          <a:endParaRPr lang="ru-RU"/>
        </a:p>
      </dgm:t>
    </dgm:pt>
    <dgm:pt modelId="{C3861B76-373F-4CC1-B04D-1E9D90226D7B}">
      <dgm:prSet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деятельность по реализации социальных услуг и мер социальной поддержки населения;</a:t>
          </a:r>
          <a:endParaRPr lang="ru-RU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E51D029-DEFB-4B4B-B5E5-E1B73A596D4B}" type="parTrans" cxnId="{C55A08E2-1485-4F81-A125-19C08BED7589}">
      <dgm:prSet/>
      <dgm:spPr/>
      <dgm:t>
        <a:bodyPr/>
        <a:lstStyle/>
        <a:p>
          <a:endParaRPr lang="ru-RU"/>
        </a:p>
      </dgm:t>
    </dgm:pt>
    <dgm:pt modelId="{89D3D428-C02F-446E-9872-011535FCC4DC}" type="sibTrans" cxnId="{C55A08E2-1485-4F81-A125-19C08BED7589}">
      <dgm:prSet/>
      <dgm:spPr/>
      <dgm:t>
        <a:bodyPr/>
        <a:lstStyle/>
        <a:p>
          <a:endParaRPr lang="ru-RU"/>
        </a:p>
      </dgm:t>
    </dgm:pt>
    <dgm:pt modelId="{CDBEDC02-FCF5-403A-912C-946B0844D7B3}">
      <dgm:prSet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деятельность по планированию, организации и контролю за реализацией социальных услуг и мер социальной поддержки.</a:t>
          </a:r>
          <a:endParaRPr lang="ru-RU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9B079F7E-1DD2-4002-8173-CA481C92E164}" type="parTrans" cxnId="{801A7640-928C-49F3-9792-AEF665D72020}">
      <dgm:prSet/>
      <dgm:spPr/>
      <dgm:t>
        <a:bodyPr/>
        <a:lstStyle/>
        <a:p>
          <a:endParaRPr lang="ru-RU"/>
        </a:p>
      </dgm:t>
    </dgm:pt>
    <dgm:pt modelId="{C449D286-5929-4958-8921-90E70F0381C2}" type="sibTrans" cxnId="{801A7640-928C-49F3-9792-AEF665D72020}">
      <dgm:prSet/>
      <dgm:spPr/>
      <dgm:t>
        <a:bodyPr/>
        <a:lstStyle/>
        <a:p>
          <a:endParaRPr lang="ru-RU"/>
        </a:p>
      </dgm:t>
    </dgm:pt>
    <dgm:pt modelId="{9C35B98C-53B9-490F-9052-E9DAAF5B3D5E}">
      <dgm:prSet custT="1"/>
      <dgm:spPr/>
      <dgm:t>
        <a:bodyPr/>
        <a:lstStyle/>
        <a:p>
          <a:r>
            <a:rPr lang="ru-RU" sz="1400" b="1" dirty="0" smtClean="0"/>
            <a:t>3. Закон </a:t>
          </a:r>
          <a:r>
            <a:rPr lang="ru-RU" sz="1400" b="1" smtClean="0"/>
            <a:t>дифференцирует деятельность:</a:t>
          </a:r>
          <a:endParaRPr lang="ru-RU" sz="1400" b="1" dirty="0"/>
        </a:p>
      </dgm:t>
    </dgm:pt>
    <dgm:pt modelId="{480BBA09-D726-4EF5-8C95-77074D4CF440}" type="parTrans" cxnId="{1F0CAD9D-1984-4922-BE8B-85400D9F7921}">
      <dgm:prSet/>
      <dgm:spPr/>
      <dgm:t>
        <a:bodyPr/>
        <a:lstStyle/>
        <a:p>
          <a:endParaRPr lang="ru-RU"/>
        </a:p>
      </dgm:t>
    </dgm:pt>
    <dgm:pt modelId="{074C60A9-6E8E-40DC-AB3A-F5418589E8A5}" type="sibTrans" cxnId="{1F0CAD9D-1984-4922-BE8B-85400D9F7921}">
      <dgm:prSet/>
      <dgm:spPr/>
      <dgm:t>
        <a:bodyPr/>
        <a:lstStyle/>
        <a:p>
          <a:endParaRPr lang="ru-RU"/>
        </a:p>
      </dgm:t>
    </dgm:pt>
    <dgm:pt modelId="{12B7DF1A-8D23-40CD-A835-9AFC66D8541C}">
      <dgm:prSet custT="1"/>
      <dgm:spPr/>
      <dgm:t>
        <a:bodyPr/>
        <a:lstStyle/>
        <a:p>
          <a:r>
            <a:rPr lang="ru-RU" sz="1400" b="1" dirty="0" smtClean="0"/>
            <a:t>4. Вводится дифференциация требований к </a:t>
          </a:r>
          <a:r>
            <a:rPr lang="ru-RU" sz="1400" b="1" smtClean="0"/>
            <a:t>профессиональным функциям:</a:t>
          </a:r>
          <a:endParaRPr lang="ru-RU" sz="1400" b="1" dirty="0"/>
        </a:p>
      </dgm:t>
    </dgm:pt>
    <dgm:pt modelId="{F464C64B-B60D-4B35-B477-C7118DC48316}" type="parTrans" cxnId="{0C76BBB9-4DAB-47B1-BAC5-F36D2A204DFD}">
      <dgm:prSet/>
      <dgm:spPr/>
      <dgm:t>
        <a:bodyPr/>
        <a:lstStyle/>
        <a:p>
          <a:endParaRPr lang="ru-RU"/>
        </a:p>
      </dgm:t>
    </dgm:pt>
    <dgm:pt modelId="{9A8D3666-6202-498B-9B52-E7BCA7AE3F04}" type="sibTrans" cxnId="{0C76BBB9-4DAB-47B1-BAC5-F36D2A204DFD}">
      <dgm:prSet/>
      <dgm:spPr/>
      <dgm:t>
        <a:bodyPr/>
        <a:lstStyle/>
        <a:p>
          <a:endParaRPr lang="ru-RU"/>
        </a:p>
      </dgm:t>
    </dgm:pt>
    <dgm:pt modelId="{051100DC-F039-4ED4-B6C8-836A469B76A9}">
      <dgm:prSet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специалиста, занятого реализацией социальных услуг;</a:t>
          </a:r>
          <a:endParaRPr lang="ru-RU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BA9E39C-0902-46A3-A223-5D8E835D4A69}" type="parTrans" cxnId="{C62C2897-85AF-47F9-B98E-ED0672D939A9}">
      <dgm:prSet/>
      <dgm:spPr/>
      <dgm:t>
        <a:bodyPr/>
        <a:lstStyle/>
        <a:p>
          <a:endParaRPr lang="ru-RU"/>
        </a:p>
      </dgm:t>
    </dgm:pt>
    <dgm:pt modelId="{09BD992E-77C9-40AE-BCA8-EA5C338FF2BD}" type="sibTrans" cxnId="{C62C2897-85AF-47F9-B98E-ED0672D939A9}">
      <dgm:prSet/>
      <dgm:spPr/>
      <dgm:t>
        <a:bodyPr/>
        <a:lstStyle/>
        <a:p>
          <a:endParaRPr lang="ru-RU"/>
        </a:p>
      </dgm:t>
    </dgm:pt>
    <dgm:pt modelId="{C3BFAACA-A2B8-4B09-BD10-3A1810099A22}">
      <dgm:prSet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по оказанию социальных услуг  –  организационные компетенции;</a:t>
          </a:r>
          <a:endParaRPr lang="ru-RU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E5534D4-D204-49A6-8B30-5B7CE67AC444}" type="parTrans" cxnId="{9710B62A-33CD-46EA-8D46-1770A4CC28D8}">
      <dgm:prSet/>
      <dgm:spPr/>
      <dgm:t>
        <a:bodyPr/>
        <a:lstStyle/>
        <a:p>
          <a:endParaRPr lang="ru-RU"/>
        </a:p>
      </dgm:t>
    </dgm:pt>
    <dgm:pt modelId="{AC5C519B-36C2-48DB-80A6-0E04A2177150}" type="sibTrans" cxnId="{9710B62A-33CD-46EA-8D46-1770A4CC28D8}">
      <dgm:prSet/>
      <dgm:spPr/>
      <dgm:t>
        <a:bodyPr/>
        <a:lstStyle/>
        <a:p>
          <a:endParaRPr lang="ru-RU"/>
        </a:p>
      </dgm:t>
    </dgm:pt>
    <dgm:pt modelId="{7D43B121-A25A-4601-92E2-25BFCC5ACC7D}">
      <dgm:prSet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по социальному сопровождению – технологические компетенции.</a:t>
          </a:r>
          <a:endParaRPr lang="ru-RU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91E2C37-2174-4703-A8E4-F391E42FF79E}" type="parTrans" cxnId="{77F1AF21-3823-41ED-A204-EF978922C301}">
      <dgm:prSet/>
      <dgm:spPr/>
      <dgm:t>
        <a:bodyPr/>
        <a:lstStyle/>
        <a:p>
          <a:endParaRPr lang="ru-RU"/>
        </a:p>
      </dgm:t>
    </dgm:pt>
    <dgm:pt modelId="{15CB4BA2-D9CD-46C8-A26A-7B7C44402376}" type="sibTrans" cxnId="{77F1AF21-3823-41ED-A204-EF978922C301}">
      <dgm:prSet/>
      <dgm:spPr/>
      <dgm:t>
        <a:bodyPr/>
        <a:lstStyle/>
        <a:p>
          <a:endParaRPr lang="ru-RU"/>
        </a:p>
      </dgm:t>
    </dgm:pt>
    <dgm:pt modelId="{D5D4AE50-7585-4E63-A182-257B54B3B314}">
      <dgm:prSet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специалиста, занятого организацией и администрированием в социальной сфере.</a:t>
          </a:r>
          <a:endParaRPr lang="ru-RU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E588FE6A-58FE-4FFB-865A-4193C5CF3A45}" type="parTrans" cxnId="{7E4DE4B7-BA83-4EF6-B8E6-A7449E3E27EB}">
      <dgm:prSet/>
      <dgm:spPr/>
      <dgm:t>
        <a:bodyPr/>
        <a:lstStyle/>
        <a:p>
          <a:endParaRPr lang="ru-RU"/>
        </a:p>
      </dgm:t>
    </dgm:pt>
    <dgm:pt modelId="{283B2ADB-5455-4B6B-B6F3-3615BE3703BB}" type="sibTrans" cxnId="{7E4DE4B7-BA83-4EF6-B8E6-A7449E3E27EB}">
      <dgm:prSet/>
      <dgm:spPr/>
      <dgm:t>
        <a:bodyPr/>
        <a:lstStyle/>
        <a:p>
          <a:endParaRPr lang="ru-RU"/>
        </a:p>
      </dgm:t>
    </dgm:pt>
    <dgm:pt modelId="{64786DD5-8976-4A09-B2BF-EBAD3E98F494}" type="pres">
      <dgm:prSet presAssocID="{3ADDE927-87BC-49F1-8E1E-CBC857F4EFB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684C7F-75E8-4F88-8A0B-3BD35DBE6F5F}" type="pres">
      <dgm:prSet presAssocID="{041FAF4B-DD1D-4200-A5E5-D380514771CC}" presName="parentLin" presStyleCnt="0"/>
      <dgm:spPr/>
    </dgm:pt>
    <dgm:pt modelId="{4EAC9068-77F4-42E2-B3D2-129F5F5C2253}" type="pres">
      <dgm:prSet presAssocID="{041FAF4B-DD1D-4200-A5E5-D380514771C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4D772C4-B209-42D8-B644-170632BBCECE}" type="pres">
      <dgm:prSet presAssocID="{041FAF4B-DD1D-4200-A5E5-D380514771CC}" presName="parentText" presStyleLbl="node1" presStyleIdx="0" presStyleCnt="4" custScaleX="118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72856-A1AD-4D72-BC82-3A6A5281F2AD}" type="pres">
      <dgm:prSet presAssocID="{041FAF4B-DD1D-4200-A5E5-D380514771CC}" presName="negativeSpace" presStyleCnt="0"/>
      <dgm:spPr/>
    </dgm:pt>
    <dgm:pt modelId="{B83EA111-BE4F-483A-AF09-DF9E7E5BD0EB}" type="pres">
      <dgm:prSet presAssocID="{041FAF4B-DD1D-4200-A5E5-D380514771CC}" presName="childText" presStyleLbl="conFgAcc1" presStyleIdx="0" presStyleCnt="4">
        <dgm:presLayoutVars>
          <dgm:bulletEnabled val="1"/>
        </dgm:presLayoutVars>
      </dgm:prSet>
      <dgm:spPr/>
    </dgm:pt>
    <dgm:pt modelId="{F4F371E9-FE55-42B8-941F-D3807C441037}" type="pres">
      <dgm:prSet presAssocID="{1082C882-A93F-4ADA-A519-13B0DEFB5AE1}" presName="spaceBetweenRectangles" presStyleCnt="0"/>
      <dgm:spPr/>
    </dgm:pt>
    <dgm:pt modelId="{100ADFDE-91A4-4F3F-A39D-CEC799FE8CD1}" type="pres">
      <dgm:prSet presAssocID="{5801C293-07A0-4551-88AB-AAEE668C5E35}" presName="parentLin" presStyleCnt="0"/>
      <dgm:spPr/>
    </dgm:pt>
    <dgm:pt modelId="{BAF29A4F-D3E7-4FE1-B0CD-D4019BA838C8}" type="pres">
      <dgm:prSet presAssocID="{5801C293-07A0-4551-88AB-AAEE668C5E35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B18B883-BBD1-49D4-8507-ABE1CE41C9AF}" type="pres">
      <dgm:prSet presAssocID="{5801C293-07A0-4551-88AB-AAEE668C5E35}" presName="parentText" presStyleLbl="node1" presStyleIdx="1" presStyleCnt="4" custScaleX="118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FDB939-37EE-43FA-8276-286CAB0C2A3C}" type="pres">
      <dgm:prSet presAssocID="{5801C293-07A0-4551-88AB-AAEE668C5E35}" presName="negativeSpace" presStyleCnt="0"/>
      <dgm:spPr/>
    </dgm:pt>
    <dgm:pt modelId="{B3275CA0-63C3-4857-B820-48C9F0B80AF5}" type="pres">
      <dgm:prSet presAssocID="{5801C293-07A0-4551-88AB-AAEE668C5E35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07772-EEE4-4094-A09C-F9FD208C1A09}" type="pres">
      <dgm:prSet presAssocID="{E49D3816-83D1-4581-91CA-A02CC6A8262A}" presName="spaceBetweenRectangles" presStyleCnt="0"/>
      <dgm:spPr/>
    </dgm:pt>
    <dgm:pt modelId="{7FC9A8CE-31E9-4F7C-9AE8-FA1E0C0F93FC}" type="pres">
      <dgm:prSet presAssocID="{9C35B98C-53B9-490F-9052-E9DAAF5B3D5E}" presName="parentLin" presStyleCnt="0"/>
      <dgm:spPr/>
    </dgm:pt>
    <dgm:pt modelId="{557FBA74-980D-4968-8EEF-02444B1026A3}" type="pres">
      <dgm:prSet presAssocID="{9C35B98C-53B9-490F-9052-E9DAAF5B3D5E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D3A72F0-5F15-4AE8-A97F-44EB113E534B}" type="pres">
      <dgm:prSet presAssocID="{9C35B98C-53B9-490F-9052-E9DAAF5B3D5E}" presName="parentText" presStyleLbl="node1" presStyleIdx="2" presStyleCnt="4" custScaleX="118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0FCA4-CA4C-48DE-9749-C7BB08857B48}" type="pres">
      <dgm:prSet presAssocID="{9C35B98C-53B9-490F-9052-E9DAAF5B3D5E}" presName="negativeSpace" presStyleCnt="0"/>
      <dgm:spPr/>
    </dgm:pt>
    <dgm:pt modelId="{1C1E7624-752D-4E4E-9E6F-19DF106B83A3}" type="pres">
      <dgm:prSet presAssocID="{9C35B98C-53B9-490F-9052-E9DAAF5B3D5E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B010B4-A96F-40B4-92B9-AE306741B279}" type="pres">
      <dgm:prSet presAssocID="{074C60A9-6E8E-40DC-AB3A-F5418589E8A5}" presName="spaceBetweenRectangles" presStyleCnt="0"/>
      <dgm:spPr/>
    </dgm:pt>
    <dgm:pt modelId="{03FCC1F8-B947-412E-B263-4FE288F1C53B}" type="pres">
      <dgm:prSet presAssocID="{12B7DF1A-8D23-40CD-A835-9AFC66D8541C}" presName="parentLin" presStyleCnt="0"/>
      <dgm:spPr/>
    </dgm:pt>
    <dgm:pt modelId="{D3C34BB7-9CFE-4E2A-B381-375A5E7BBC0D}" type="pres">
      <dgm:prSet presAssocID="{12B7DF1A-8D23-40CD-A835-9AFC66D8541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4E9D89C-972C-4315-BE0E-56D2FDE7C9CE}" type="pres">
      <dgm:prSet presAssocID="{12B7DF1A-8D23-40CD-A835-9AFC66D8541C}" presName="parentText" presStyleLbl="node1" presStyleIdx="3" presStyleCnt="4" custScaleX="1183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BACE32-702C-464A-8E66-2D0083B73359}" type="pres">
      <dgm:prSet presAssocID="{12B7DF1A-8D23-40CD-A835-9AFC66D8541C}" presName="negativeSpace" presStyleCnt="0"/>
      <dgm:spPr/>
    </dgm:pt>
    <dgm:pt modelId="{9B2DB77C-EA6A-4E94-AC47-AE92BD820978}" type="pres">
      <dgm:prSet presAssocID="{12B7DF1A-8D23-40CD-A835-9AFC66D8541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39524F-601D-4CBB-8E50-9F87F440661E}" type="presOf" srcId="{9C35B98C-53B9-490F-9052-E9DAAF5B3D5E}" destId="{557FBA74-980D-4968-8EEF-02444B1026A3}" srcOrd="0" destOrd="0" presId="urn:microsoft.com/office/officeart/2005/8/layout/list1"/>
    <dgm:cxn modelId="{098E26D0-866E-4300-8F61-1912768AD9AA}" type="presOf" srcId="{D5D4AE50-7585-4E63-A182-257B54B3B314}" destId="{9B2DB77C-EA6A-4E94-AC47-AE92BD820978}" srcOrd="0" destOrd="1" presId="urn:microsoft.com/office/officeart/2005/8/layout/list1"/>
    <dgm:cxn modelId="{54701AE6-13A0-468E-8C0F-A70A9227E435}" type="presOf" srcId="{12B7DF1A-8D23-40CD-A835-9AFC66D8541C}" destId="{D3C34BB7-9CFE-4E2A-B381-375A5E7BBC0D}" srcOrd="0" destOrd="0" presId="urn:microsoft.com/office/officeart/2005/8/layout/list1"/>
    <dgm:cxn modelId="{C55A08E2-1485-4F81-A125-19C08BED7589}" srcId="{5801C293-07A0-4551-88AB-AAEE668C5E35}" destId="{C3861B76-373F-4CC1-B04D-1E9D90226D7B}" srcOrd="0" destOrd="0" parTransId="{2E51D029-DEFB-4B4B-B5E5-E1B73A596D4B}" sibTransId="{89D3D428-C02F-446E-9872-011535FCC4DC}"/>
    <dgm:cxn modelId="{F0530E54-2701-4B1C-B1A1-163654AA428D}" type="presOf" srcId="{C3BFAACA-A2B8-4B09-BD10-3A1810099A22}" destId="{1C1E7624-752D-4E4E-9E6F-19DF106B83A3}" srcOrd="0" destOrd="0" presId="urn:microsoft.com/office/officeart/2005/8/layout/list1"/>
    <dgm:cxn modelId="{3FA8D0D5-09D6-437A-B100-7C9D1E54392F}" type="presOf" srcId="{7D43B121-A25A-4601-92E2-25BFCC5ACC7D}" destId="{1C1E7624-752D-4E4E-9E6F-19DF106B83A3}" srcOrd="0" destOrd="1" presId="urn:microsoft.com/office/officeart/2005/8/layout/list1"/>
    <dgm:cxn modelId="{801A7640-928C-49F3-9792-AEF665D72020}" srcId="{5801C293-07A0-4551-88AB-AAEE668C5E35}" destId="{CDBEDC02-FCF5-403A-912C-946B0844D7B3}" srcOrd="1" destOrd="0" parTransId="{9B079F7E-1DD2-4002-8173-CA481C92E164}" sibTransId="{C449D286-5929-4958-8921-90E70F0381C2}"/>
    <dgm:cxn modelId="{28B910AE-6003-4FFB-9C8A-AB685AECF7AF}" type="presOf" srcId="{12B7DF1A-8D23-40CD-A835-9AFC66D8541C}" destId="{74E9D89C-972C-4315-BE0E-56D2FDE7C9CE}" srcOrd="1" destOrd="0" presId="urn:microsoft.com/office/officeart/2005/8/layout/list1"/>
    <dgm:cxn modelId="{5A46FBF4-5E22-45D4-84E8-0AFBECC413A2}" type="presOf" srcId="{CDBEDC02-FCF5-403A-912C-946B0844D7B3}" destId="{B3275CA0-63C3-4857-B820-48C9F0B80AF5}" srcOrd="0" destOrd="1" presId="urn:microsoft.com/office/officeart/2005/8/layout/list1"/>
    <dgm:cxn modelId="{0C76BBB9-4DAB-47B1-BAC5-F36D2A204DFD}" srcId="{3ADDE927-87BC-49F1-8E1E-CBC857F4EFBB}" destId="{12B7DF1A-8D23-40CD-A835-9AFC66D8541C}" srcOrd="3" destOrd="0" parTransId="{F464C64B-B60D-4B35-B477-C7118DC48316}" sibTransId="{9A8D3666-6202-498B-9B52-E7BCA7AE3F04}"/>
    <dgm:cxn modelId="{C62C2897-85AF-47F9-B98E-ED0672D939A9}" srcId="{12B7DF1A-8D23-40CD-A835-9AFC66D8541C}" destId="{051100DC-F039-4ED4-B6C8-836A469B76A9}" srcOrd="0" destOrd="0" parTransId="{3BA9E39C-0902-46A3-A223-5D8E835D4A69}" sibTransId="{09BD992E-77C9-40AE-BCA8-EA5C338FF2BD}"/>
    <dgm:cxn modelId="{FF0DB58E-20F9-4EF9-987B-079A6565C6FA}" type="presOf" srcId="{041FAF4B-DD1D-4200-A5E5-D380514771CC}" destId="{84D772C4-B209-42D8-B644-170632BBCECE}" srcOrd="1" destOrd="0" presId="urn:microsoft.com/office/officeart/2005/8/layout/list1"/>
    <dgm:cxn modelId="{DB78E778-8F1D-44A5-A09C-16D6D4B306FB}" type="presOf" srcId="{041FAF4B-DD1D-4200-A5E5-D380514771CC}" destId="{4EAC9068-77F4-42E2-B3D2-129F5F5C2253}" srcOrd="0" destOrd="0" presId="urn:microsoft.com/office/officeart/2005/8/layout/list1"/>
    <dgm:cxn modelId="{34E35D5C-2DEE-4F0B-A9D8-88FCB829BB5A}" type="presOf" srcId="{3ADDE927-87BC-49F1-8E1E-CBC857F4EFBB}" destId="{64786DD5-8976-4A09-B2BF-EBAD3E98F494}" srcOrd="0" destOrd="0" presId="urn:microsoft.com/office/officeart/2005/8/layout/list1"/>
    <dgm:cxn modelId="{9710B62A-33CD-46EA-8D46-1770A4CC28D8}" srcId="{9C35B98C-53B9-490F-9052-E9DAAF5B3D5E}" destId="{C3BFAACA-A2B8-4B09-BD10-3A1810099A22}" srcOrd="0" destOrd="0" parTransId="{7E5534D4-D204-49A6-8B30-5B7CE67AC444}" sibTransId="{AC5C519B-36C2-48DB-80A6-0E04A2177150}"/>
    <dgm:cxn modelId="{7E4DE4B7-BA83-4EF6-B8E6-A7449E3E27EB}" srcId="{12B7DF1A-8D23-40CD-A835-9AFC66D8541C}" destId="{D5D4AE50-7585-4E63-A182-257B54B3B314}" srcOrd="1" destOrd="0" parTransId="{E588FE6A-58FE-4FFB-865A-4193C5CF3A45}" sibTransId="{283B2ADB-5455-4B6B-B6F3-3615BE3703BB}"/>
    <dgm:cxn modelId="{77F1AF21-3823-41ED-A204-EF978922C301}" srcId="{9C35B98C-53B9-490F-9052-E9DAAF5B3D5E}" destId="{7D43B121-A25A-4601-92E2-25BFCC5ACC7D}" srcOrd="1" destOrd="0" parTransId="{391E2C37-2174-4703-A8E4-F391E42FF79E}" sibTransId="{15CB4BA2-D9CD-46C8-A26A-7B7C44402376}"/>
    <dgm:cxn modelId="{F9F7B308-5FD0-441D-A36C-F6D17CDAEFF4}" srcId="{3ADDE927-87BC-49F1-8E1E-CBC857F4EFBB}" destId="{041FAF4B-DD1D-4200-A5E5-D380514771CC}" srcOrd="0" destOrd="0" parTransId="{BA8E81A0-3CF5-4946-9C56-A804D861BCEF}" sibTransId="{1082C882-A93F-4ADA-A519-13B0DEFB5AE1}"/>
    <dgm:cxn modelId="{724E349F-CCD2-4EFC-8383-368A9DE3CB6E}" type="presOf" srcId="{9C35B98C-53B9-490F-9052-E9DAAF5B3D5E}" destId="{1D3A72F0-5F15-4AE8-A97F-44EB113E534B}" srcOrd="1" destOrd="0" presId="urn:microsoft.com/office/officeart/2005/8/layout/list1"/>
    <dgm:cxn modelId="{134B2BF4-280F-4978-82A8-BBFA572C6AD8}" type="presOf" srcId="{5801C293-07A0-4551-88AB-AAEE668C5E35}" destId="{8B18B883-BBD1-49D4-8507-ABE1CE41C9AF}" srcOrd="1" destOrd="0" presId="urn:microsoft.com/office/officeart/2005/8/layout/list1"/>
    <dgm:cxn modelId="{D2710EB8-0708-41EA-A30A-88AEE24D7614}" type="presOf" srcId="{5801C293-07A0-4551-88AB-AAEE668C5E35}" destId="{BAF29A4F-D3E7-4FE1-B0CD-D4019BA838C8}" srcOrd="0" destOrd="0" presId="urn:microsoft.com/office/officeart/2005/8/layout/list1"/>
    <dgm:cxn modelId="{7F36ECE5-D386-4E07-BAC7-9F174F0CE31B}" type="presOf" srcId="{C3861B76-373F-4CC1-B04D-1E9D90226D7B}" destId="{B3275CA0-63C3-4857-B820-48C9F0B80AF5}" srcOrd="0" destOrd="0" presId="urn:microsoft.com/office/officeart/2005/8/layout/list1"/>
    <dgm:cxn modelId="{1F0CAD9D-1984-4922-BE8B-85400D9F7921}" srcId="{3ADDE927-87BC-49F1-8E1E-CBC857F4EFBB}" destId="{9C35B98C-53B9-490F-9052-E9DAAF5B3D5E}" srcOrd="2" destOrd="0" parTransId="{480BBA09-D726-4EF5-8C95-77074D4CF440}" sibTransId="{074C60A9-6E8E-40DC-AB3A-F5418589E8A5}"/>
    <dgm:cxn modelId="{FC9D417C-74F8-4F25-B39F-98527AA3CA36}" srcId="{3ADDE927-87BC-49F1-8E1E-CBC857F4EFBB}" destId="{5801C293-07A0-4551-88AB-AAEE668C5E35}" srcOrd="1" destOrd="0" parTransId="{24C09A27-5F3F-44A5-A761-A1C671016C53}" sibTransId="{E49D3816-83D1-4581-91CA-A02CC6A8262A}"/>
    <dgm:cxn modelId="{C0F717DB-6501-4966-BC3A-7F88B8A5E694}" type="presOf" srcId="{051100DC-F039-4ED4-B6C8-836A469B76A9}" destId="{9B2DB77C-EA6A-4E94-AC47-AE92BD820978}" srcOrd="0" destOrd="0" presId="urn:microsoft.com/office/officeart/2005/8/layout/list1"/>
    <dgm:cxn modelId="{2DE37499-DEB4-43BE-9D06-00385A512C69}" type="presParOf" srcId="{64786DD5-8976-4A09-B2BF-EBAD3E98F494}" destId="{0B684C7F-75E8-4F88-8A0B-3BD35DBE6F5F}" srcOrd="0" destOrd="0" presId="urn:microsoft.com/office/officeart/2005/8/layout/list1"/>
    <dgm:cxn modelId="{DE1C90A3-0FBA-4765-93A4-2FD544DE596A}" type="presParOf" srcId="{0B684C7F-75E8-4F88-8A0B-3BD35DBE6F5F}" destId="{4EAC9068-77F4-42E2-B3D2-129F5F5C2253}" srcOrd="0" destOrd="0" presId="urn:microsoft.com/office/officeart/2005/8/layout/list1"/>
    <dgm:cxn modelId="{A3351733-B6B6-4E32-A7B8-7797EB2EC226}" type="presParOf" srcId="{0B684C7F-75E8-4F88-8A0B-3BD35DBE6F5F}" destId="{84D772C4-B209-42D8-B644-170632BBCECE}" srcOrd="1" destOrd="0" presId="urn:microsoft.com/office/officeart/2005/8/layout/list1"/>
    <dgm:cxn modelId="{54D4220C-F625-4584-9F84-CB75BCB4510D}" type="presParOf" srcId="{64786DD5-8976-4A09-B2BF-EBAD3E98F494}" destId="{15772856-A1AD-4D72-BC82-3A6A5281F2AD}" srcOrd="1" destOrd="0" presId="urn:microsoft.com/office/officeart/2005/8/layout/list1"/>
    <dgm:cxn modelId="{1EAF05F3-E1D8-4FA7-9B66-4FD3F82D41B7}" type="presParOf" srcId="{64786DD5-8976-4A09-B2BF-EBAD3E98F494}" destId="{B83EA111-BE4F-483A-AF09-DF9E7E5BD0EB}" srcOrd="2" destOrd="0" presId="urn:microsoft.com/office/officeart/2005/8/layout/list1"/>
    <dgm:cxn modelId="{61935DD3-30D7-42CB-87A8-DD38511E067A}" type="presParOf" srcId="{64786DD5-8976-4A09-B2BF-EBAD3E98F494}" destId="{F4F371E9-FE55-42B8-941F-D3807C441037}" srcOrd="3" destOrd="0" presId="urn:microsoft.com/office/officeart/2005/8/layout/list1"/>
    <dgm:cxn modelId="{63D1BA83-121B-4D07-9D13-03A31E78F6BA}" type="presParOf" srcId="{64786DD5-8976-4A09-B2BF-EBAD3E98F494}" destId="{100ADFDE-91A4-4F3F-A39D-CEC799FE8CD1}" srcOrd="4" destOrd="0" presId="urn:microsoft.com/office/officeart/2005/8/layout/list1"/>
    <dgm:cxn modelId="{3DEA8056-CBAA-4DD0-8BD3-DE7053AB5149}" type="presParOf" srcId="{100ADFDE-91A4-4F3F-A39D-CEC799FE8CD1}" destId="{BAF29A4F-D3E7-4FE1-B0CD-D4019BA838C8}" srcOrd="0" destOrd="0" presId="urn:microsoft.com/office/officeart/2005/8/layout/list1"/>
    <dgm:cxn modelId="{C9B443A1-3403-4270-9996-40FB3561EB18}" type="presParOf" srcId="{100ADFDE-91A4-4F3F-A39D-CEC799FE8CD1}" destId="{8B18B883-BBD1-49D4-8507-ABE1CE41C9AF}" srcOrd="1" destOrd="0" presId="urn:microsoft.com/office/officeart/2005/8/layout/list1"/>
    <dgm:cxn modelId="{3A4A98C0-123A-4EBA-80F3-D8230A8BBF86}" type="presParOf" srcId="{64786DD5-8976-4A09-B2BF-EBAD3E98F494}" destId="{04FDB939-37EE-43FA-8276-286CAB0C2A3C}" srcOrd="5" destOrd="0" presId="urn:microsoft.com/office/officeart/2005/8/layout/list1"/>
    <dgm:cxn modelId="{FB4D35BF-2D41-42B6-B674-2E01A6D008AD}" type="presParOf" srcId="{64786DD5-8976-4A09-B2BF-EBAD3E98F494}" destId="{B3275CA0-63C3-4857-B820-48C9F0B80AF5}" srcOrd="6" destOrd="0" presId="urn:microsoft.com/office/officeart/2005/8/layout/list1"/>
    <dgm:cxn modelId="{A3D35E22-90A0-4C1E-9DF7-18FAC3A557FB}" type="presParOf" srcId="{64786DD5-8976-4A09-B2BF-EBAD3E98F494}" destId="{67507772-EEE4-4094-A09C-F9FD208C1A09}" srcOrd="7" destOrd="0" presId="urn:microsoft.com/office/officeart/2005/8/layout/list1"/>
    <dgm:cxn modelId="{5CECE755-6166-4D12-9038-42058733C5C1}" type="presParOf" srcId="{64786DD5-8976-4A09-B2BF-EBAD3E98F494}" destId="{7FC9A8CE-31E9-4F7C-9AE8-FA1E0C0F93FC}" srcOrd="8" destOrd="0" presId="urn:microsoft.com/office/officeart/2005/8/layout/list1"/>
    <dgm:cxn modelId="{7C1B2D52-A041-4AA8-BC48-AFA2269515ED}" type="presParOf" srcId="{7FC9A8CE-31E9-4F7C-9AE8-FA1E0C0F93FC}" destId="{557FBA74-980D-4968-8EEF-02444B1026A3}" srcOrd="0" destOrd="0" presId="urn:microsoft.com/office/officeart/2005/8/layout/list1"/>
    <dgm:cxn modelId="{6CFABBFB-6AB8-42FA-9387-6A09AD7FF57D}" type="presParOf" srcId="{7FC9A8CE-31E9-4F7C-9AE8-FA1E0C0F93FC}" destId="{1D3A72F0-5F15-4AE8-A97F-44EB113E534B}" srcOrd="1" destOrd="0" presId="urn:microsoft.com/office/officeart/2005/8/layout/list1"/>
    <dgm:cxn modelId="{760CEDE5-B475-41F6-B9D0-59CE1B20E769}" type="presParOf" srcId="{64786DD5-8976-4A09-B2BF-EBAD3E98F494}" destId="{D960FCA4-CA4C-48DE-9749-C7BB08857B48}" srcOrd="9" destOrd="0" presId="urn:microsoft.com/office/officeart/2005/8/layout/list1"/>
    <dgm:cxn modelId="{0A909F96-D21B-404A-9FDF-F0E7EA770FCB}" type="presParOf" srcId="{64786DD5-8976-4A09-B2BF-EBAD3E98F494}" destId="{1C1E7624-752D-4E4E-9E6F-19DF106B83A3}" srcOrd="10" destOrd="0" presId="urn:microsoft.com/office/officeart/2005/8/layout/list1"/>
    <dgm:cxn modelId="{CF3101C9-2F32-4160-8056-06F7D4D8FA57}" type="presParOf" srcId="{64786DD5-8976-4A09-B2BF-EBAD3E98F494}" destId="{C4B010B4-A96F-40B4-92B9-AE306741B279}" srcOrd="11" destOrd="0" presId="urn:microsoft.com/office/officeart/2005/8/layout/list1"/>
    <dgm:cxn modelId="{AC909033-3F2C-4F4F-B7E7-321ECF8112E5}" type="presParOf" srcId="{64786DD5-8976-4A09-B2BF-EBAD3E98F494}" destId="{03FCC1F8-B947-412E-B263-4FE288F1C53B}" srcOrd="12" destOrd="0" presId="urn:microsoft.com/office/officeart/2005/8/layout/list1"/>
    <dgm:cxn modelId="{DC344BCE-2E55-4F57-B4A4-D10F47D43E5A}" type="presParOf" srcId="{03FCC1F8-B947-412E-B263-4FE288F1C53B}" destId="{D3C34BB7-9CFE-4E2A-B381-375A5E7BBC0D}" srcOrd="0" destOrd="0" presId="urn:microsoft.com/office/officeart/2005/8/layout/list1"/>
    <dgm:cxn modelId="{C375D63D-B8FB-481E-8880-174C6ABDE1B2}" type="presParOf" srcId="{03FCC1F8-B947-412E-B263-4FE288F1C53B}" destId="{74E9D89C-972C-4315-BE0E-56D2FDE7C9CE}" srcOrd="1" destOrd="0" presId="urn:microsoft.com/office/officeart/2005/8/layout/list1"/>
    <dgm:cxn modelId="{4AD1D694-1171-4057-A318-396D551FDA41}" type="presParOf" srcId="{64786DD5-8976-4A09-B2BF-EBAD3E98F494}" destId="{1DBACE32-702C-464A-8E66-2D0083B73359}" srcOrd="13" destOrd="0" presId="urn:microsoft.com/office/officeart/2005/8/layout/list1"/>
    <dgm:cxn modelId="{8A10FB82-3FFB-40DE-AF99-BF88C9E108EC}" type="presParOf" srcId="{64786DD5-8976-4A09-B2BF-EBAD3E98F494}" destId="{9B2DB77C-EA6A-4E94-AC47-AE92BD82097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98987B-A684-4CF2-A6F5-2A21D72ECE40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BD6A0278-7A98-4C40-9FAA-553D354B5611}">
      <dgm:prSet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В профессии</a:t>
          </a:r>
          <a:endParaRPr lang="ru-RU" sz="1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0E94621F-95C7-4B16-B4A8-50259098116E}" type="parTrans" cxnId="{15D1ADDD-9724-4EE2-B589-24F76899320E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E08FF3D-AB2A-4B79-A8B4-44996C2E29A2}" type="sibTrans" cxnId="{15D1ADDD-9724-4EE2-B589-24F76899320E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6EDB2D94-8F32-4224-9E79-5E7EEE434D58}">
      <dgm:prSet custT="1"/>
      <dgm:spPr/>
      <dgm:t>
        <a:bodyPr/>
        <a:lstStyle/>
        <a:p>
          <a:r>
            <a:rPr lang="ru-RU" sz="1400" smtClean="0">
              <a:solidFill>
                <a:schemeClr val="tx1">
                  <a:lumMod val="75000"/>
                  <a:lumOff val="25000"/>
                </a:schemeClr>
              </a:solidFill>
            </a:rPr>
            <a:t>Между пониманием профессии  социальная работа и социальным обслуживанием</a:t>
          </a:r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4A6934F-A4D6-483F-BF57-AF4E0C4A8BC7}" type="parTrans" cxnId="{E3466818-2C93-4E83-93D5-78845544CE82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CBC18E10-807D-4567-974B-33330DBE8EB7}" type="sibTrans" cxnId="{E3466818-2C93-4E83-93D5-78845544CE82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1328DE4-E2A8-429A-8045-7A213FEAEF28}">
      <dgm:prSet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В видах деятельности</a:t>
          </a:r>
          <a:endParaRPr lang="ru-RU" sz="1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28C659F-A3B5-4B6E-BB51-5C23B57CA72B}" type="parTrans" cxnId="{000B1A73-C59A-4FE5-A398-E5A46AC5B866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DCD1D44-C943-454C-BC84-F2287A872E42}" type="sibTrans" cxnId="{000B1A73-C59A-4FE5-A398-E5A46AC5B866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DE15EFB-26E9-4B69-A161-2E9BB302C51B}">
      <dgm:prSet custT="1"/>
      <dgm:spPr/>
      <dgm:t>
        <a:bodyPr/>
        <a:lstStyle/>
        <a:p>
          <a:r>
            <a:rPr lang="ru-RU" sz="1400" smtClean="0">
              <a:solidFill>
                <a:schemeClr val="tx1">
                  <a:lumMod val="75000"/>
                  <a:lumOff val="25000"/>
                </a:schemeClr>
              </a:solidFill>
            </a:rPr>
            <a:t>В зафиксированных в профессиональном стандарте и направлениях деятельности образовательного стандарта</a:t>
          </a:r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DEBC3D9-DC06-40ED-B1F3-921C935676F6}" type="parTrans" cxnId="{92F41C49-1DE9-4BB7-BD96-FDFF9CC30CDC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9C4CFBA-4394-48C0-8F1D-5B1BDF10EC58}" type="sibTrans" cxnId="{92F41C49-1DE9-4BB7-BD96-FDFF9CC30CDC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69DC318-AB2F-4815-A394-794F0C34C311}">
      <dgm:prSet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В образовании</a:t>
          </a:r>
          <a:endParaRPr lang="ru-RU" sz="1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AD4CD3D-361C-4436-82C1-5780D3A981B1}" type="parTrans" cxnId="{DE6081D2-CD0E-40AD-8A61-A9002F20D8E7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B1CB26C-1F3B-41F4-972B-10AAD89B9B22}" type="sibTrans" cxnId="{DE6081D2-CD0E-40AD-8A61-A9002F20D8E7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0F9AA62-6A3D-4957-9C13-5BE9C80A534B}">
      <dgm:prSet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75000"/>
                  <a:lumOff val="25000"/>
                </a:schemeClr>
              </a:solidFill>
            </a:rPr>
            <a:t>Между умениями специалиста социальной работы, зафиксированными в профессиональных стандартах, и компетенциями в образовательных стандартах</a:t>
          </a:r>
          <a:endParaRPr lang="ru-RU" sz="14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6920C20-7417-4351-8FAF-070343E797D6}" type="parTrans" cxnId="{7C2BECF9-5753-4852-8F28-694FB262B4EA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D7D7FBE-D09F-45DA-904D-5F15409DB9A1}" type="sibTrans" cxnId="{7C2BECF9-5753-4852-8F28-694FB262B4EA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F911402-8B28-431E-A22D-DCE1468BA936}">
      <dgm:prSet custT="1"/>
      <dgm:spPr/>
      <dgm:t>
        <a:bodyPr/>
        <a:lstStyle/>
        <a:p>
          <a:r>
            <a:rPr lang="ru-RU" sz="1400" b="1" dirty="0" smtClean="0">
              <a:solidFill>
                <a:schemeClr val="tx1">
                  <a:lumMod val="75000"/>
                  <a:lumOff val="25000"/>
                </a:schemeClr>
              </a:solidFill>
            </a:rPr>
            <a:t>В предметном языке</a:t>
          </a:r>
          <a:endParaRPr lang="ru-RU" sz="1400" b="1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B6D44E0-7A3D-4224-A849-977DB3C34393}" type="parTrans" cxnId="{7FAD8B3A-7957-4E56-98B6-4493589059F0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1445F5A3-ABDC-4BAD-BDF0-D99F6A648F29}" type="sibTrans" cxnId="{7FAD8B3A-7957-4E56-98B6-4493589059F0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441D58A-87A8-481F-BF4E-976667139691}">
      <dgm:prSet custT="1"/>
      <dgm:spPr/>
      <dgm:t>
        <a:bodyPr/>
        <a:lstStyle/>
        <a:p>
          <a:r>
            <a:rPr lang="ru-RU" sz="1400" smtClean="0">
              <a:solidFill>
                <a:schemeClr val="tx1">
                  <a:lumMod val="75000"/>
                  <a:lumOff val="25000"/>
                </a:schemeClr>
              </a:solidFill>
            </a:rPr>
            <a:t>В дискурсах описания деятельности в профессиональном стандарте и дискурсах описания деятельности в образовательном стандарте</a:t>
          </a:r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78B36FD-F74D-4449-9C7D-777613B1D9A5}" type="parTrans" cxnId="{738C018A-5ABF-4146-8139-06EA815E977A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765668DE-1141-4F01-AB98-BDB28762C494}" type="sibTrans" cxnId="{738C018A-5ABF-4146-8139-06EA815E977A}">
      <dgm:prSet/>
      <dgm:spPr/>
      <dgm:t>
        <a:bodyPr/>
        <a:lstStyle/>
        <a:p>
          <a:endParaRPr lang="ru-RU" sz="14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291520EE-6D3B-43A1-8D5D-34CB78C9F9C7}" type="pres">
      <dgm:prSet presAssocID="{7598987B-A684-4CF2-A6F5-2A21D72ECE4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A21907-5FA4-4BE6-93A2-AE8B65C822CE}" type="pres">
      <dgm:prSet presAssocID="{BD6A0278-7A98-4C40-9FAA-553D354B5611}" presName="linNode" presStyleCnt="0"/>
      <dgm:spPr/>
    </dgm:pt>
    <dgm:pt modelId="{BEAF9C4F-89E3-4B39-B89A-2B6A37AF51DF}" type="pres">
      <dgm:prSet presAssocID="{BD6A0278-7A98-4C40-9FAA-553D354B5611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32EF67-6473-4D0C-B9DF-1742EFEE8493}" type="pres">
      <dgm:prSet presAssocID="{BD6A0278-7A98-4C40-9FAA-553D354B5611}" presName="bracket" presStyleLbl="parChTrans1D1" presStyleIdx="0" presStyleCnt="4"/>
      <dgm:spPr/>
    </dgm:pt>
    <dgm:pt modelId="{8EDA46CB-3534-49F7-B4C8-A115A215C715}" type="pres">
      <dgm:prSet presAssocID="{BD6A0278-7A98-4C40-9FAA-553D354B5611}" presName="spH" presStyleCnt="0"/>
      <dgm:spPr/>
    </dgm:pt>
    <dgm:pt modelId="{33E5C453-93D3-4148-939E-68914F6EAF28}" type="pres">
      <dgm:prSet presAssocID="{BD6A0278-7A98-4C40-9FAA-553D354B5611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9BC57-E274-4FB0-952E-D3F035160DD7}" type="pres">
      <dgm:prSet presAssocID="{DE08FF3D-AB2A-4B79-A8B4-44996C2E29A2}" presName="spV" presStyleCnt="0"/>
      <dgm:spPr/>
    </dgm:pt>
    <dgm:pt modelId="{F2265D74-8D44-4846-9E30-D0652D9292F0}" type="pres">
      <dgm:prSet presAssocID="{11328DE4-E2A8-429A-8045-7A213FEAEF28}" presName="linNode" presStyleCnt="0"/>
      <dgm:spPr/>
    </dgm:pt>
    <dgm:pt modelId="{50346F79-197F-4B31-994B-16941A86523B}" type="pres">
      <dgm:prSet presAssocID="{11328DE4-E2A8-429A-8045-7A213FEAEF28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A874F-D579-46EE-A9FD-062C0286A1AC}" type="pres">
      <dgm:prSet presAssocID="{11328DE4-E2A8-429A-8045-7A213FEAEF28}" presName="bracket" presStyleLbl="parChTrans1D1" presStyleIdx="1" presStyleCnt="4"/>
      <dgm:spPr/>
    </dgm:pt>
    <dgm:pt modelId="{370FED39-B9F2-4D8B-9A7A-3A5327E17E28}" type="pres">
      <dgm:prSet presAssocID="{11328DE4-E2A8-429A-8045-7A213FEAEF28}" presName="spH" presStyleCnt="0"/>
      <dgm:spPr/>
    </dgm:pt>
    <dgm:pt modelId="{5B5CB240-E8D9-468A-AEA4-623770362FD2}" type="pres">
      <dgm:prSet presAssocID="{11328DE4-E2A8-429A-8045-7A213FEAEF28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D28D1-909E-4E0D-ADA3-ECBF9039B9F1}" type="pres">
      <dgm:prSet presAssocID="{3DCD1D44-C943-454C-BC84-F2287A872E42}" presName="spV" presStyleCnt="0"/>
      <dgm:spPr/>
    </dgm:pt>
    <dgm:pt modelId="{9A0D9670-FA5C-4A35-89DB-61425B7C5364}" type="pres">
      <dgm:prSet presAssocID="{369DC318-AB2F-4815-A394-794F0C34C311}" presName="linNode" presStyleCnt="0"/>
      <dgm:spPr/>
    </dgm:pt>
    <dgm:pt modelId="{B65FA355-5C08-42A2-960B-5B5C9BCCC11D}" type="pres">
      <dgm:prSet presAssocID="{369DC318-AB2F-4815-A394-794F0C34C311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59BC27-722B-46DF-AB18-37265308E59C}" type="pres">
      <dgm:prSet presAssocID="{369DC318-AB2F-4815-A394-794F0C34C311}" presName="bracket" presStyleLbl="parChTrans1D1" presStyleIdx="2" presStyleCnt="4"/>
      <dgm:spPr/>
    </dgm:pt>
    <dgm:pt modelId="{8C171013-73E7-4046-AA40-5D144F0D040F}" type="pres">
      <dgm:prSet presAssocID="{369DC318-AB2F-4815-A394-794F0C34C311}" presName="spH" presStyleCnt="0"/>
      <dgm:spPr/>
    </dgm:pt>
    <dgm:pt modelId="{BAB3FC42-36FF-40EB-9FBF-44024E8FD29C}" type="pres">
      <dgm:prSet presAssocID="{369DC318-AB2F-4815-A394-794F0C34C311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ABCB7B-2EF5-4226-89FD-B57C6F9370DD}" type="pres">
      <dgm:prSet presAssocID="{DB1CB26C-1F3B-41F4-972B-10AAD89B9B22}" presName="spV" presStyleCnt="0"/>
      <dgm:spPr/>
    </dgm:pt>
    <dgm:pt modelId="{E10052E5-EE84-4404-9085-5C8E330F48D5}" type="pres">
      <dgm:prSet presAssocID="{3F911402-8B28-431E-A22D-DCE1468BA936}" presName="linNode" presStyleCnt="0"/>
      <dgm:spPr/>
    </dgm:pt>
    <dgm:pt modelId="{0C0C04F2-3D7D-49D1-BD4E-F7FE9EC530BB}" type="pres">
      <dgm:prSet presAssocID="{3F911402-8B28-431E-A22D-DCE1468BA936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92931-8648-46CE-93ED-FF2F2DB921A2}" type="pres">
      <dgm:prSet presAssocID="{3F911402-8B28-431E-A22D-DCE1468BA936}" presName="bracket" presStyleLbl="parChTrans1D1" presStyleIdx="3" presStyleCnt="4"/>
      <dgm:spPr/>
    </dgm:pt>
    <dgm:pt modelId="{26410CB1-E3CB-4C3F-BD93-89B3BDDB6958}" type="pres">
      <dgm:prSet presAssocID="{3F911402-8B28-431E-A22D-DCE1468BA936}" presName="spH" presStyleCnt="0"/>
      <dgm:spPr/>
    </dgm:pt>
    <dgm:pt modelId="{B1898E70-EAFE-490E-A609-63D5C1DA0D25}" type="pres">
      <dgm:prSet presAssocID="{3F911402-8B28-431E-A22D-DCE1468BA936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466818-2C93-4E83-93D5-78845544CE82}" srcId="{BD6A0278-7A98-4C40-9FAA-553D354B5611}" destId="{6EDB2D94-8F32-4224-9E79-5E7EEE434D58}" srcOrd="0" destOrd="0" parTransId="{84A6934F-A4D6-483F-BF57-AF4E0C4A8BC7}" sibTransId="{CBC18E10-807D-4567-974B-33330DBE8EB7}"/>
    <dgm:cxn modelId="{B39C44AE-DCFF-488F-B330-4DA187AFF915}" type="presOf" srcId="{369DC318-AB2F-4815-A394-794F0C34C311}" destId="{B65FA355-5C08-42A2-960B-5B5C9BCCC11D}" srcOrd="0" destOrd="0" presId="urn:diagrams.loki3.com/BracketList+Icon"/>
    <dgm:cxn modelId="{79AE6634-4569-40C6-955A-FAFD9289728B}" type="presOf" srcId="{D441D58A-87A8-481F-BF4E-976667139691}" destId="{B1898E70-EAFE-490E-A609-63D5C1DA0D25}" srcOrd="0" destOrd="0" presId="urn:diagrams.loki3.com/BracketList+Icon"/>
    <dgm:cxn modelId="{B1AB0491-D922-4F62-813F-8FCA464B834D}" type="presOf" srcId="{7DE15EFB-26E9-4B69-A161-2E9BB302C51B}" destId="{5B5CB240-E8D9-468A-AEA4-623770362FD2}" srcOrd="0" destOrd="0" presId="urn:diagrams.loki3.com/BracketList+Icon"/>
    <dgm:cxn modelId="{0F2B1226-3DEB-4E4D-A902-C01432E1F90B}" type="presOf" srcId="{3F911402-8B28-431E-A22D-DCE1468BA936}" destId="{0C0C04F2-3D7D-49D1-BD4E-F7FE9EC530BB}" srcOrd="0" destOrd="0" presId="urn:diagrams.loki3.com/BracketList+Icon"/>
    <dgm:cxn modelId="{0DB4FB1A-228C-453E-9CBF-EC947132D6AA}" type="presOf" srcId="{6EDB2D94-8F32-4224-9E79-5E7EEE434D58}" destId="{33E5C453-93D3-4148-939E-68914F6EAF28}" srcOrd="0" destOrd="0" presId="urn:diagrams.loki3.com/BracketList+Icon"/>
    <dgm:cxn modelId="{13A0A8F9-E9CE-4D41-8960-C5F728C14127}" type="presOf" srcId="{11328DE4-E2A8-429A-8045-7A213FEAEF28}" destId="{50346F79-197F-4B31-994B-16941A86523B}" srcOrd="0" destOrd="0" presId="urn:diagrams.loki3.com/BracketList+Icon"/>
    <dgm:cxn modelId="{8DF2C488-00C2-4BD8-867D-556FC2E568BA}" type="presOf" srcId="{7598987B-A684-4CF2-A6F5-2A21D72ECE40}" destId="{291520EE-6D3B-43A1-8D5D-34CB78C9F9C7}" srcOrd="0" destOrd="0" presId="urn:diagrams.loki3.com/BracketList+Icon"/>
    <dgm:cxn modelId="{7FAD8B3A-7957-4E56-98B6-4493589059F0}" srcId="{7598987B-A684-4CF2-A6F5-2A21D72ECE40}" destId="{3F911402-8B28-431E-A22D-DCE1468BA936}" srcOrd="3" destOrd="0" parTransId="{1B6D44E0-7A3D-4224-A849-977DB3C34393}" sibTransId="{1445F5A3-ABDC-4BAD-BDF0-D99F6A648F29}"/>
    <dgm:cxn modelId="{000B1A73-C59A-4FE5-A398-E5A46AC5B866}" srcId="{7598987B-A684-4CF2-A6F5-2A21D72ECE40}" destId="{11328DE4-E2A8-429A-8045-7A213FEAEF28}" srcOrd="1" destOrd="0" parTransId="{528C659F-A3B5-4B6E-BB51-5C23B57CA72B}" sibTransId="{3DCD1D44-C943-454C-BC84-F2287A872E42}"/>
    <dgm:cxn modelId="{DE6081D2-CD0E-40AD-8A61-A9002F20D8E7}" srcId="{7598987B-A684-4CF2-A6F5-2A21D72ECE40}" destId="{369DC318-AB2F-4815-A394-794F0C34C311}" srcOrd="2" destOrd="0" parTransId="{2AD4CD3D-361C-4436-82C1-5780D3A981B1}" sibTransId="{DB1CB26C-1F3B-41F4-972B-10AAD89B9B22}"/>
    <dgm:cxn modelId="{9B073C18-4B25-455E-9A98-FEF832895ED8}" type="presOf" srcId="{BD6A0278-7A98-4C40-9FAA-553D354B5611}" destId="{BEAF9C4F-89E3-4B39-B89A-2B6A37AF51DF}" srcOrd="0" destOrd="0" presId="urn:diagrams.loki3.com/BracketList+Icon"/>
    <dgm:cxn modelId="{15D1ADDD-9724-4EE2-B589-24F76899320E}" srcId="{7598987B-A684-4CF2-A6F5-2A21D72ECE40}" destId="{BD6A0278-7A98-4C40-9FAA-553D354B5611}" srcOrd="0" destOrd="0" parTransId="{0E94621F-95C7-4B16-B4A8-50259098116E}" sibTransId="{DE08FF3D-AB2A-4B79-A8B4-44996C2E29A2}"/>
    <dgm:cxn modelId="{B39C2FF5-FDB6-46D2-B23D-07B87F5D08F4}" type="presOf" srcId="{80F9AA62-6A3D-4957-9C13-5BE9C80A534B}" destId="{BAB3FC42-36FF-40EB-9FBF-44024E8FD29C}" srcOrd="0" destOrd="0" presId="urn:diagrams.loki3.com/BracketList+Icon"/>
    <dgm:cxn modelId="{7C2BECF9-5753-4852-8F28-694FB262B4EA}" srcId="{369DC318-AB2F-4815-A394-794F0C34C311}" destId="{80F9AA62-6A3D-4957-9C13-5BE9C80A534B}" srcOrd="0" destOrd="0" parTransId="{F6920C20-7417-4351-8FAF-070343E797D6}" sibTransId="{7D7D7FBE-D09F-45DA-904D-5F15409DB9A1}"/>
    <dgm:cxn modelId="{738C018A-5ABF-4146-8139-06EA815E977A}" srcId="{3F911402-8B28-431E-A22D-DCE1468BA936}" destId="{D441D58A-87A8-481F-BF4E-976667139691}" srcOrd="0" destOrd="0" parTransId="{F78B36FD-F74D-4449-9C7D-777613B1D9A5}" sibTransId="{765668DE-1141-4F01-AB98-BDB28762C494}"/>
    <dgm:cxn modelId="{92F41C49-1DE9-4BB7-BD96-FDFF9CC30CDC}" srcId="{11328DE4-E2A8-429A-8045-7A213FEAEF28}" destId="{7DE15EFB-26E9-4B69-A161-2E9BB302C51B}" srcOrd="0" destOrd="0" parTransId="{1DEBC3D9-DC06-40ED-B1F3-921C935676F6}" sibTransId="{89C4CFBA-4394-48C0-8F1D-5B1BDF10EC58}"/>
    <dgm:cxn modelId="{AEE96F58-974E-4AF3-931D-C02732D50FE3}" type="presParOf" srcId="{291520EE-6D3B-43A1-8D5D-34CB78C9F9C7}" destId="{28A21907-5FA4-4BE6-93A2-AE8B65C822CE}" srcOrd="0" destOrd="0" presId="urn:diagrams.loki3.com/BracketList+Icon"/>
    <dgm:cxn modelId="{122BEC00-2ED9-44AC-A18F-D6B284E6BA3D}" type="presParOf" srcId="{28A21907-5FA4-4BE6-93A2-AE8B65C822CE}" destId="{BEAF9C4F-89E3-4B39-B89A-2B6A37AF51DF}" srcOrd="0" destOrd="0" presId="urn:diagrams.loki3.com/BracketList+Icon"/>
    <dgm:cxn modelId="{4E66A319-D119-4CE6-806E-635B987B5F00}" type="presParOf" srcId="{28A21907-5FA4-4BE6-93A2-AE8B65C822CE}" destId="{6B32EF67-6473-4D0C-B9DF-1742EFEE8493}" srcOrd="1" destOrd="0" presId="urn:diagrams.loki3.com/BracketList+Icon"/>
    <dgm:cxn modelId="{D8EAF705-8C16-43FE-B6B4-CA45772B5BF2}" type="presParOf" srcId="{28A21907-5FA4-4BE6-93A2-AE8B65C822CE}" destId="{8EDA46CB-3534-49F7-B4C8-A115A215C715}" srcOrd="2" destOrd="0" presId="urn:diagrams.loki3.com/BracketList+Icon"/>
    <dgm:cxn modelId="{683EDF17-8FB6-46D0-8850-30EE0940A1E5}" type="presParOf" srcId="{28A21907-5FA4-4BE6-93A2-AE8B65C822CE}" destId="{33E5C453-93D3-4148-939E-68914F6EAF28}" srcOrd="3" destOrd="0" presId="urn:diagrams.loki3.com/BracketList+Icon"/>
    <dgm:cxn modelId="{C91E24EF-E421-4100-8FD8-637974564229}" type="presParOf" srcId="{291520EE-6D3B-43A1-8D5D-34CB78C9F9C7}" destId="{A5A9BC57-E274-4FB0-952E-D3F035160DD7}" srcOrd="1" destOrd="0" presId="urn:diagrams.loki3.com/BracketList+Icon"/>
    <dgm:cxn modelId="{8538B205-CD24-486C-9D7A-3208FFB05A91}" type="presParOf" srcId="{291520EE-6D3B-43A1-8D5D-34CB78C9F9C7}" destId="{F2265D74-8D44-4846-9E30-D0652D9292F0}" srcOrd="2" destOrd="0" presId="urn:diagrams.loki3.com/BracketList+Icon"/>
    <dgm:cxn modelId="{555AEBA2-E9C2-48E9-9193-405859675D98}" type="presParOf" srcId="{F2265D74-8D44-4846-9E30-D0652D9292F0}" destId="{50346F79-197F-4B31-994B-16941A86523B}" srcOrd="0" destOrd="0" presId="urn:diagrams.loki3.com/BracketList+Icon"/>
    <dgm:cxn modelId="{3A2763B9-26AA-4EBF-AEFD-D2C6346492BC}" type="presParOf" srcId="{F2265D74-8D44-4846-9E30-D0652D9292F0}" destId="{0E4A874F-D579-46EE-A9FD-062C0286A1AC}" srcOrd="1" destOrd="0" presId="urn:diagrams.loki3.com/BracketList+Icon"/>
    <dgm:cxn modelId="{75E1DCAF-9C37-45EA-BCBA-D3B0264B3228}" type="presParOf" srcId="{F2265D74-8D44-4846-9E30-D0652D9292F0}" destId="{370FED39-B9F2-4D8B-9A7A-3A5327E17E28}" srcOrd="2" destOrd="0" presId="urn:diagrams.loki3.com/BracketList+Icon"/>
    <dgm:cxn modelId="{61C98003-AAD3-44C1-9463-82AE54B87875}" type="presParOf" srcId="{F2265D74-8D44-4846-9E30-D0652D9292F0}" destId="{5B5CB240-E8D9-468A-AEA4-623770362FD2}" srcOrd="3" destOrd="0" presId="urn:diagrams.loki3.com/BracketList+Icon"/>
    <dgm:cxn modelId="{5B4658C5-78B5-4D61-8D95-FB1AE0BD1B97}" type="presParOf" srcId="{291520EE-6D3B-43A1-8D5D-34CB78C9F9C7}" destId="{353D28D1-909E-4E0D-ADA3-ECBF9039B9F1}" srcOrd="3" destOrd="0" presId="urn:diagrams.loki3.com/BracketList+Icon"/>
    <dgm:cxn modelId="{3BF729CF-9D94-4264-9FB7-66BCAA0D7487}" type="presParOf" srcId="{291520EE-6D3B-43A1-8D5D-34CB78C9F9C7}" destId="{9A0D9670-FA5C-4A35-89DB-61425B7C5364}" srcOrd="4" destOrd="0" presId="urn:diagrams.loki3.com/BracketList+Icon"/>
    <dgm:cxn modelId="{14CBBBA8-6651-46F5-B0E5-C171DCD51569}" type="presParOf" srcId="{9A0D9670-FA5C-4A35-89DB-61425B7C5364}" destId="{B65FA355-5C08-42A2-960B-5B5C9BCCC11D}" srcOrd="0" destOrd="0" presId="urn:diagrams.loki3.com/BracketList+Icon"/>
    <dgm:cxn modelId="{A71DD060-2632-4EDC-AB52-9101BDDC797E}" type="presParOf" srcId="{9A0D9670-FA5C-4A35-89DB-61425B7C5364}" destId="{C059BC27-722B-46DF-AB18-37265308E59C}" srcOrd="1" destOrd="0" presId="urn:diagrams.loki3.com/BracketList+Icon"/>
    <dgm:cxn modelId="{524C436D-E06D-4ECA-9CD3-9FFB36DDCCDA}" type="presParOf" srcId="{9A0D9670-FA5C-4A35-89DB-61425B7C5364}" destId="{8C171013-73E7-4046-AA40-5D144F0D040F}" srcOrd="2" destOrd="0" presId="urn:diagrams.loki3.com/BracketList+Icon"/>
    <dgm:cxn modelId="{1E4822F3-A33E-476C-93BE-C60CC9969BE3}" type="presParOf" srcId="{9A0D9670-FA5C-4A35-89DB-61425B7C5364}" destId="{BAB3FC42-36FF-40EB-9FBF-44024E8FD29C}" srcOrd="3" destOrd="0" presId="urn:diagrams.loki3.com/BracketList+Icon"/>
    <dgm:cxn modelId="{12423DAA-5BF4-481E-A63C-87B45DA4457A}" type="presParOf" srcId="{291520EE-6D3B-43A1-8D5D-34CB78C9F9C7}" destId="{EEABCB7B-2EF5-4226-89FD-B57C6F9370DD}" srcOrd="5" destOrd="0" presId="urn:diagrams.loki3.com/BracketList+Icon"/>
    <dgm:cxn modelId="{E7893BFF-D914-410E-BC51-2293318A80B5}" type="presParOf" srcId="{291520EE-6D3B-43A1-8D5D-34CB78C9F9C7}" destId="{E10052E5-EE84-4404-9085-5C8E330F48D5}" srcOrd="6" destOrd="0" presId="urn:diagrams.loki3.com/BracketList+Icon"/>
    <dgm:cxn modelId="{F5CD84F8-1F4F-4C5C-B43E-55814013272E}" type="presParOf" srcId="{E10052E5-EE84-4404-9085-5C8E330F48D5}" destId="{0C0C04F2-3D7D-49D1-BD4E-F7FE9EC530BB}" srcOrd="0" destOrd="0" presId="urn:diagrams.loki3.com/BracketList+Icon"/>
    <dgm:cxn modelId="{F0311EF3-267C-4839-955A-F02F0ADB4108}" type="presParOf" srcId="{E10052E5-EE84-4404-9085-5C8E330F48D5}" destId="{A6492931-8648-46CE-93ED-FF2F2DB921A2}" srcOrd="1" destOrd="0" presId="urn:diagrams.loki3.com/BracketList+Icon"/>
    <dgm:cxn modelId="{FA362F90-48C7-49BF-B783-73302CA7F4CA}" type="presParOf" srcId="{E10052E5-EE84-4404-9085-5C8E330F48D5}" destId="{26410CB1-E3CB-4C3F-BD93-89B3BDDB6958}" srcOrd="2" destOrd="0" presId="urn:diagrams.loki3.com/BracketList+Icon"/>
    <dgm:cxn modelId="{683036F1-F149-4B8D-9625-4C0980E08633}" type="presParOf" srcId="{E10052E5-EE84-4404-9085-5C8E330F48D5}" destId="{B1898E70-EAFE-490E-A609-63D5C1DA0D25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262B39-68B5-4B6F-9E28-FE835CA952D7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D33290-4D22-4930-AAD7-EB5668D80316}">
      <dgm:prSet phldrT="[Текст]" custT="1"/>
      <dgm:spPr/>
      <dgm:t>
        <a:bodyPr/>
        <a:lstStyle/>
        <a:p>
          <a:r>
            <a:rPr lang="ru-RU" sz="1800" b="1" dirty="0" smtClean="0"/>
            <a:t>28 базовых умений</a:t>
          </a:r>
          <a:endParaRPr lang="ru-RU" sz="1800" b="1" dirty="0"/>
        </a:p>
      </dgm:t>
    </dgm:pt>
    <dgm:pt modelId="{A72A2F50-59EB-467B-999E-A433B6802D24}" type="parTrans" cxnId="{AC5A8310-C2B3-4837-B695-8A64A302429C}">
      <dgm:prSet/>
      <dgm:spPr/>
      <dgm:t>
        <a:bodyPr/>
        <a:lstStyle/>
        <a:p>
          <a:endParaRPr lang="ru-RU" sz="1800" b="1"/>
        </a:p>
      </dgm:t>
    </dgm:pt>
    <dgm:pt modelId="{1FFEAEBA-9404-4078-BB8B-06D5ADC4F968}" type="sibTrans" cxnId="{AC5A8310-C2B3-4837-B695-8A64A302429C}">
      <dgm:prSet/>
      <dgm:spPr/>
      <dgm:t>
        <a:bodyPr/>
        <a:lstStyle/>
        <a:p>
          <a:endParaRPr lang="ru-RU" sz="1800" b="1"/>
        </a:p>
      </dgm:t>
    </dgm:pt>
    <dgm:pt modelId="{019872DC-6EAE-4E05-844D-44445DE6E5E2}">
      <dgm:prSet phldrT="[Текст]" custT="1"/>
      <dgm:spPr/>
      <dgm:t>
        <a:bodyPr/>
        <a:lstStyle/>
        <a:p>
          <a:r>
            <a:rPr lang="ru-RU" sz="1800" b="1" dirty="0" smtClean="0"/>
            <a:t>14 базовых компетенций</a:t>
          </a:r>
          <a:endParaRPr lang="ru-RU" sz="1800" b="1" dirty="0"/>
        </a:p>
      </dgm:t>
    </dgm:pt>
    <dgm:pt modelId="{C0124FCA-1C1B-428D-94E0-A1286F3F3740}" type="parTrans" cxnId="{109C8160-C84C-44D3-B678-6867F6795629}">
      <dgm:prSet/>
      <dgm:spPr/>
      <dgm:t>
        <a:bodyPr/>
        <a:lstStyle/>
        <a:p>
          <a:endParaRPr lang="ru-RU" sz="1800" b="1"/>
        </a:p>
      </dgm:t>
    </dgm:pt>
    <dgm:pt modelId="{3FFE607D-8A3D-426B-9BD9-95703B0FD7B7}" type="sibTrans" cxnId="{109C8160-C84C-44D3-B678-6867F6795629}">
      <dgm:prSet/>
      <dgm:spPr/>
      <dgm:t>
        <a:bodyPr/>
        <a:lstStyle/>
        <a:p>
          <a:endParaRPr lang="ru-RU" sz="1800" b="1"/>
        </a:p>
      </dgm:t>
    </dgm:pt>
    <dgm:pt modelId="{67C92A15-CA59-41E1-853C-0DE9C6FE5F2A}" type="pres">
      <dgm:prSet presAssocID="{BE262B39-68B5-4B6F-9E28-FE835CA952D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E37712-489E-4F1E-B3B7-4BD4C344A908}" type="pres">
      <dgm:prSet presAssocID="{BE262B39-68B5-4B6F-9E28-FE835CA952D7}" presName="ribbon" presStyleLbl="node1" presStyleIdx="0" presStyleCnt="1"/>
      <dgm:spPr/>
    </dgm:pt>
    <dgm:pt modelId="{3372FE02-4CA9-42AB-B2DC-70FAEDE24C90}" type="pres">
      <dgm:prSet presAssocID="{BE262B39-68B5-4B6F-9E28-FE835CA952D7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E01EE-7F67-4E30-BAF3-C7C4A24326C7}" type="pres">
      <dgm:prSet presAssocID="{BE262B39-68B5-4B6F-9E28-FE835CA952D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5A152FB-B017-4541-A156-2D44D06521AC}" type="presOf" srcId="{019872DC-6EAE-4E05-844D-44445DE6E5E2}" destId="{A25E01EE-7F67-4E30-BAF3-C7C4A24326C7}" srcOrd="0" destOrd="0" presId="urn:microsoft.com/office/officeart/2005/8/layout/arrow6"/>
    <dgm:cxn modelId="{1F9D3845-6F33-42E3-BDB9-80519041B40D}" type="presOf" srcId="{32D33290-4D22-4930-AAD7-EB5668D80316}" destId="{3372FE02-4CA9-42AB-B2DC-70FAEDE24C90}" srcOrd="0" destOrd="0" presId="urn:microsoft.com/office/officeart/2005/8/layout/arrow6"/>
    <dgm:cxn modelId="{BD313B7A-B5E7-4666-9DBB-CD6C573E1CBE}" type="presOf" srcId="{BE262B39-68B5-4B6F-9E28-FE835CA952D7}" destId="{67C92A15-CA59-41E1-853C-0DE9C6FE5F2A}" srcOrd="0" destOrd="0" presId="urn:microsoft.com/office/officeart/2005/8/layout/arrow6"/>
    <dgm:cxn modelId="{109C8160-C84C-44D3-B678-6867F6795629}" srcId="{BE262B39-68B5-4B6F-9E28-FE835CA952D7}" destId="{019872DC-6EAE-4E05-844D-44445DE6E5E2}" srcOrd="1" destOrd="0" parTransId="{C0124FCA-1C1B-428D-94E0-A1286F3F3740}" sibTransId="{3FFE607D-8A3D-426B-9BD9-95703B0FD7B7}"/>
    <dgm:cxn modelId="{AC5A8310-C2B3-4837-B695-8A64A302429C}" srcId="{BE262B39-68B5-4B6F-9E28-FE835CA952D7}" destId="{32D33290-4D22-4930-AAD7-EB5668D80316}" srcOrd="0" destOrd="0" parTransId="{A72A2F50-59EB-467B-999E-A433B6802D24}" sibTransId="{1FFEAEBA-9404-4078-BB8B-06D5ADC4F968}"/>
    <dgm:cxn modelId="{6D04BDEE-F558-4107-BFE3-664AEDA5669D}" type="presParOf" srcId="{67C92A15-CA59-41E1-853C-0DE9C6FE5F2A}" destId="{C0E37712-489E-4F1E-B3B7-4BD4C344A908}" srcOrd="0" destOrd="0" presId="urn:microsoft.com/office/officeart/2005/8/layout/arrow6"/>
    <dgm:cxn modelId="{3D3A00BB-F5E4-471E-97E5-D024625B8DF1}" type="presParOf" srcId="{67C92A15-CA59-41E1-853C-0DE9C6FE5F2A}" destId="{3372FE02-4CA9-42AB-B2DC-70FAEDE24C90}" srcOrd="1" destOrd="0" presId="urn:microsoft.com/office/officeart/2005/8/layout/arrow6"/>
    <dgm:cxn modelId="{E96BB702-6678-4938-93EB-7EBCE322A401}" type="presParOf" srcId="{67C92A15-CA59-41E1-853C-0DE9C6FE5F2A}" destId="{A25E01EE-7F67-4E30-BAF3-C7C4A24326C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262B39-68B5-4B6F-9E28-FE835CA952D7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D33290-4D22-4930-AAD7-EB5668D80316}">
      <dgm:prSet phldrT="[Текст]" custT="1"/>
      <dgm:spPr/>
      <dgm:t>
        <a:bodyPr/>
        <a:lstStyle/>
        <a:p>
          <a:r>
            <a:rPr lang="ru-RU" sz="1800" b="1" dirty="0" smtClean="0"/>
            <a:t>40 базовых</a:t>
          </a:r>
          <a:r>
            <a:rPr lang="ru-RU" sz="1800" b="1" dirty="0" smtClean="0">
              <a:solidFill>
                <a:srgbClr val="FF0000"/>
              </a:solidFill>
            </a:rPr>
            <a:t> </a:t>
          </a:r>
          <a:r>
            <a:rPr lang="ru-RU" sz="1800" b="1" dirty="0" smtClean="0"/>
            <a:t>умений</a:t>
          </a:r>
          <a:endParaRPr lang="ru-RU" sz="1800" b="1" dirty="0"/>
        </a:p>
      </dgm:t>
    </dgm:pt>
    <dgm:pt modelId="{A72A2F50-59EB-467B-999E-A433B6802D24}" type="parTrans" cxnId="{AC5A8310-C2B3-4837-B695-8A64A302429C}">
      <dgm:prSet/>
      <dgm:spPr/>
      <dgm:t>
        <a:bodyPr/>
        <a:lstStyle/>
        <a:p>
          <a:endParaRPr lang="ru-RU" sz="1800" b="1"/>
        </a:p>
      </dgm:t>
    </dgm:pt>
    <dgm:pt modelId="{1FFEAEBA-9404-4078-BB8B-06D5ADC4F968}" type="sibTrans" cxnId="{AC5A8310-C2B3-4837-B695-8A64A302429C}">
      <dgm:prSet/>
      <dgm:spPr/>
      <dgm:t>
        <a:bodyPr/>
        <a:lstStyle/>
        <a:p>
          <a:endParaRPr lang="ru-RU" sz="1800" b="1"/>
        </a:p>
      </dgm:t>
    </dgm:pt>
    <dgm:pt modelId="{019872DC-6EAE-4E05-844D-44445DE6E5E2}">
      <dgm:prSet phldrT="[Текст]" custT="1"/>
      <dgm:spPr/>
      <dgm:t>
        <a:bodyPr/>
        <a:lstStyle/>
        <a:p>
          <a:r>
            <a:rPr lang="ru-RU" sz="1800" b="1" dirty="0" smtClean="0"/>
            <a:t>12 профессиональных компетенций</a:t>
          </a:r>
          <a:endParaRPr lang="ru-RU" sz="1800" b="1" dirty="0"/>
        </a:p>
      </dgm:t>
    </dgm:pt>
    <dgm:pt modelId="{C0124FCA-1C1B-428D-94E0-A1286F3F3740}" type="parTrans" cxnId="{109C8160-C84C-44D3-B678-6867F6795629}">
      <dgm:prSet/>
      <dgm:spPr/>
      <dgm:t>
        <a:bodyPr/>
        <a:lstStyle/>
        <a:p>
          <a:endParaRPr lang="ru-RU" sz="1800" b="1"/>
        </a:p>
      </dgm:t>
    </dgm:pt>
    <dgm:pt modelId="{3FFE607D-8A3D-426B-9BD9-95703B0FD7B7}" type="sibTrans" cxnId="{109C8160-C84C-44D3-B678-6867F6795629}">
      <dgm:prSet/>
      <dgm:spPr/>
      <dgm:t>
        <a:bodyPr/>
        <a:lstStyle/>
        <a:p>
          <a:endParaRPr lang="ru-RU" sz="1800" b="1"/>
        </a:p>
      </dgm:t>
    </dgm:pt>
    <dgm:pt modelId="{67C92A15-CA59-41E1-853C-0DE9C6FE5F2A}" type="pres">
      <dgm:prSet presAssocID="{BE262B39-68B5-4B6F-9E28-FE835CA952D7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E37712-489E-4F1E-B3B7-4BD4C344A908}" type="pres">
      <dgm:prSet presAssocID="{BE262B39-68B5-4B6F-9E28-FE835CA952D7}" presName="ribbon" presStyleLbl="node1" presStyleIdx="0" presStyleCnt="1"/>
      <dgm:spPr/>
    </dgm:pt>
    <dgm:pt modelId="{3372FE02-4CA9-42AB-B2DC-70FAEDE24C90}" type="pres">
      <dgm:prSet presAssocID="{BE262B39-68B5-4B6F-9E28-FE835CA952D7}" presName="leftArrowText" presStyleLbl="node1" presStyleIdx="0" presStyleCnt="1" custScaleX="1082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5E01EE-7F67-4E30-BAF3-C7C4A24326C7}" type="pres">
      <dgm:prSet presAssocID="{BE262B39-68B5-4B6F-9E28-FE835CA952D7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9C8160-C84C-44D3-B678-6867F6795629}" srcId="{BE262B39-68B5-4B6F-9E28-FE835CA952D7}" destId="{019872DC-6EAE-4E05-844D-44445DE6E5E2}" srcOrd="1" destOrd="0" parTransId="{C0124FCA-1C1B-428D-94E0-A1286F3F3740}" sibTransId="{3FFE607D-8A3D-426B-9BD9-95703B0FD7B7}"/>
    <dgm:cxn modelId="{CEA4B48D-E293-45FD-A94D-69D41A15C116}" type="presOf" srcId="{BE262B39-68B5-4B6F-9E28-FE835CA952D7}" destId="{67C92A15-CA59-41E1-853C-0DE9C6FE5F2A}" srcOrd="0" destOrd="0" presId="urn:microsoft.com/office/officeart/2005/8/layout/arrow6"/>
    <dgm:cxn modelId="{AC5A8310-C2B3-4837-B695-8A64A302429C}" srcId="{BE262B39-68B5-4B6F-9E28-FE835CA952D7}" destId="{32D33290-4D22-4930-AAD7-EB5668D80316}" srcOrd="0" destOrd="0" parTransId="{A72A2F50-59EB-467B-999E-A433B6802D24}" sibTransId="{1FFEAEBA-9404-4078-BB8B-06D5ADC4F968}"/>
    <dgm:cxn modelId="{00C0F77A-82F0-45DC-82B7-3BF0553ACAD9}" type="presOf" srcId="{32D33290-4D22-4930-AAD7-EB5668D80316}" destId="{3372FE02-4CA9-42AB-B2DC-70FAEDE24C90}" srcOrd="0" destOrd="0" presId="urn:microsoft.com/office/officeart/2005/8/layout/arrow6"/>
    <dgm:cxn modelId="{546E8BD1-A90A-4666-B5A9-9BC4FE68E344}" type="presOf" srcId="{019872DC-6EAE-4E05-844D-44445DE6E5E2}" destId="{A25E01EE-7F67-4E30-BAF3-C7C4A24326C7}" srcOrd="0" destOrd="0" presId="urn:microsoft.com/office/officeart/2005/8/layout/arrow6"/>
    <dgm:cxn modelId="{D73FD8D5-3E23-4A88-96DC-AC11A338FA4B}" type="presParOf" srcId="{67C92A15-CA59-41E1-853C-0DE9C6FE5F2A}" destId="{C0E37712-489E-4F1E-B3B7-4BD4C344A908}" srcOrd="0" destOrd="0" presId="urn:microsoft.com/office/officeart/2005/8/layout/arrow6"/>
    <dgm:cxn modelId="{2B97EC18-B59F-4D28-98F0-3C8738827AE1}" type="presParOf" srcId="{67C92A15-CA59-41E1-853C-0DE9C6FE5F2A}" destId="{3372FE02-4CA9-42AB-B2DC-70FAEDE24C90}" srcOrd="1" destOrd="0" presId="urn:microsoft.com/office/officeart/2005/8/layout/arrow6"/>
    <dgm:cxn modelId="{64E2090C-C8C8-4DBD-A9F9-DE5D586666D6}" type="presParOf" srcId="{67C92A15-CA59-41E1-853C-0DE9C6FE5F2A}" destId="{A25E01EE-7F67-4E30-BAF3-C7C4A24326C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3AB80A-DDF1-4133-847B-B4DB294D10D1}">
      <dsp:nvSpPr>
        <dsp:cNvPr id="0" name=""/>
        <dsp:cNvSpPr/>
      </dsp:nvSpPr>
      <dsp:spPr>
        <a:xfrm>
          <a:off x="637270" y="0"/>
          <a:ext cx="7222402" cy="482394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FD738-83F3-43A7-A425-6EA57B82B704}">
      <dsp:nvSpPr>
        <dsp:cNvPr id="0" name=""/>
        <dsp:cNvSpPr/>
      </dsp:nvSpPr>
      <dsp:spPr>
        <a:xfrm>
          <a:off x="9127" y="1447182"/>
          <a:ext cx="2734953" cy="1929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Постановление Госкомтруда СССР от 23 апреля 1991 г. №92 "О дополнении квалификационного справочника должностей руководителей, специалистов и служащих и об установлении должностных окладов специалистов по социальной работе"</a:t>
          </a:r>
          <a:endParaRPr lang="ru-RU" sz="1300" kern="1200" dirty="0"/>
        </a:p>
      </dsp:txBody>
      <dsp:txXfrm>
        <a:off x="103321" y="1541376"/>
        <a:ext cx="2546565" cy="1741188"/>
      </dsp:txXfrm>
    </dsp:sp>
    <dsp:sp modelId="{FF5DE00B-E840-476C-B463-B0D445561DA2}">
      <dsp:nvSpPr>
        <dsp:cNvPr id="0" name=""/>
        <dsp:cNvSpPr/>
      </dsp:nvSpPr>
      <dsp:spPr>
        <a:xfrm>
          <a:off x="2880995" y="1447182"/>
          <a:ext cx="2734953" cy="1929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Сформулированы должностные обязанности и квалификационные требования специалиста по социальной работе</a:t>
          </a:r>
          <a:endParaRPr lang="ru-RU" sz="1300" kern="1200" dirty="0"/>
        </a:p>
      </dsp:txBody>
      <dsp:txXfrm>
        <a:off x="2975189" y="1541376"/>
        <a:ext cx="2546565" cy="1741188"/>
      </dsp:txXfrm>
    </dsp:sp>
    <dsp:sp modelId="{90454A47-1383-4FA5-AA99-C444C54412CE}">
      <dsp:nvSpPr>
        <dsp:cNvPr id="0" name=""/>
        <dsp:cNvSpPr/>
      </dsp:nvSpPr>
      <dsp:spPr>
        <a:xfrm>
          <a:off x="5752862" y="1447182"/>
          <a:ext cx="2734953" cy="1929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Включение в Общероссийский классификатор профессий рабочих, должностей служащих и тарифных разрядов должности специалиста по социальной работе</a:t>
          </a:r>
          <a:endParaRPr lang="ru-RU" sz="1300" kern="1200" dirty="0"/>
        </a:p>
      </dsp:txBody>
      <dsp:txXfrm>
        <a:off x="5847056" y="1541376"/>
        <a:ext cx="2546565" cy="17411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0B72A-64D8-47AE-AF99-1903589A01E2}">
      <dsp:nvSpPr>
        <dsp:cNvPr id="0" name=""/>
        <dsp:cNvSpPr/>
      </dsp:nvSpPr>
      <dsp:spPr>
        <a:xfrm>
          <a:off x="144056" y="0"/>
          <a:ext cx="8179752" cy="511234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DE5D50-6E19-4FD0-B176-E0464C3660B3}">
      <dsp:nvSpPr>
        <dsp:cNvPr id="0" name=""/>
        <dsp:cNvSpPr/>
      </dsp:nvSpPr>
      <dsp:spPr>
        <a:xfrm>
          <a:off x="893293" y="3758986"/>
          <a:ext cx="330845" cy="2732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630EB4-19FC-4206-90AC-ACA6C8EFD4A0}">
      <dsp:nvSpPr>
        <dsp:cNvPr id="0" name=""/>
        <dsp:cNvSpPr/>
      </dsp:nvSpPr>
      <dsp:spPr>
        <a:xfrm>
          <a:off x="1152123" y="3312144"/>
          <a:ext cx="1398737" cy="1216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68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ГОС первого поколения (1995 г.)</a:t>
          </a:r>
          <a:br>
            <a:rPr lang="ru-RU" sz="1400" b="1" kern="1200" dirty="0" smtClean="0"/>
          </a:br>
          <a:endParaRPr lang="ru-RU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Ориентация на подготовку специалиста общего профиля</a:t>
          </a:r>
          <a:endParaRPr lang="ru-RU" sz="1400" b="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1152123" y="3312144"/>
        <a:ext cx="1398737" cy="1216738"/>
      </dsp:txXfrm>
    </dsp:sp>
    <dsp:sp modelId="{76B08ED5-E98D-4173-8983-7ECE8935814F}">
      <dsp:nvSpPr>
        <dsp:cNvPr id="0" name=""/>
        <dsp:cNvSpPr/>
      </dsp:nvSpPr>
      <dsp:spPr>
        <a:xfrm>
          <a:off x="2293858" y="2612408"/>
          <a:ext cx="327190" cy="3271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49468B-BF0D-4117-98AA-4D12A10E72CF}">
      <dsp:nvSpPr>
        <dsp:cNvPr id="0" name=""/>
        <dsp:cNvSpPr/>
      </dsp:nvSpPr>
      <dsp:spPr>
        <a:xfrm>
          <a:off x="2457453" y="2776003"/>
          <a:ext cx="1717747" cy="23363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371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ФГОС второго поколения </a:t>
          </a:r>
          <a:r>
            <a:rPr lang="ru-RU" sz="1400" b="1" kern="1200" smtClean="0"/>
            <a:t>(2002 </a:t>
          </a:r>
          <a:r>
            <a:rPr lang="ru-RU" sz="1400" b="1" kern="1200" dirty="0" smtClean="0"/>
            <a:t>г.)</a:t>
          </a:r>
          <a:br>
            <a:rPr lang="ru-RU" sz="1400" b="1" kern="1200" dirty="0" smtClean="0"/>
          </a:br>
          <a:endParaRPr lang="ru-RU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В учебные планы вводятся региональные компоненты</a:t>
          </a:r>
          <a:endParaRPr lang="ru-RU" sz="1400" b="0" kern="1200" dirty="0"/>
        </a:p>
      </dsp:txBody>
      <dsp:txXfrm>
        <a:off x="2457453" y="2776003"/>
        <a:ext cx="1717747" cy="2336341"/>
      </dsp:txXfrm>
    </dsp:sp>
    <dsp:sp modelId="{A07D4E57-94B9-43C5-A8D6-926C78306176}">
      <dsp:nvSpPr>
        <dsp:cNvPr id="0" name=""/>
        <dsp:cNvSpPr/>
      </dsp:nvSpPr>
      <dsp:spPr>
        <a:xfrm>
          <a:off x="3991157" y="1736152"/>
          <a:ext cx="433526" cy="4335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FF293-2362-4C28-87B5-4801BB1B5193}">
      <dsp:nvSpPr>
        <dsp:cNvPr id="0" name=""/>
        <dsp:cNvSpPr/>
      </dsp:nvSpPr>
      <dsp:spPr>
        <a:xfrm>
          <a:off x="4207920" y="1952915"/>
          <a:ext cx="1717747" cy="31594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71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ФГОС третьего поколения (2009 г.)</a:t>
          </a:r>
          <a:br>
            <a:rPr lang="ru-RU" sz="1400" b="1" kern="1200" dirty="0" smtClean="0"/>
          </a:br>
          <a:endParaRPr lang="ru-RU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Вводится </a:t>
          </a:r>
          <a:r>
            <a:rPr lang="ru-RU" sz="14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бакалавриат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и магистратура</a:t>
          </a:r>
          <a:b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</a:br>
          <a:endParaRPr lang="ru-RU" sz="1400" b="0" kern="1200" dirty="0" smtClean="0">
            <a:solidFill>
              <a:schemeClr val="tx1">
                <a:lumMod val="75000"/>
                <a:lumOff val="25000"/>
              </a:schemeClr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Ориентация на </a:t>
          </a:r>
          <a:r>
            <a:rPr lang="ru-RU" sz="1400" b="0" kern="1200" dirty="0" err="1" smtClean="0">
              <a:solidFill>
                <a:schemeClr val="tx1">
                  <a:lumMod val="75000"/>
                  <a:lumOff val="25000"/>
                </a:schemeClr>
              </a:solidFill>
            </a:rPr>
            <a:t>компетентностный</a:t>
          </a:r>
          <a:r>
            <a:rPr lang="ru-RU" sz="1400" b="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 подход</a:t>
          </a:r>
          <a:endParaRPr lang="ru-RU" sz="1400" b="0" kern="1200" dirty="0"/>
        </a:p>
      </dsp:txBody>
      <dsp:txXfrm>
        <a:off x="4207920" y="1952915"/>
        <a:ext cx="1717747" cy="3159429"/>
      </dsp:txXfrm>
    </dsp:sp>
    <dsp:sp modelId="{7C3CFE35-2EAC-421C-8291-35906E3B8AB3}">
      <dsp:nvSpPr>
        <dsp:cNvPr id="0" name=""/>
        <dsp:cNvSpPr/>
      </dsp:nvSpPr>
      <dsp:spPr>
        <a:xfrm>
          <a:off x="7013926" y="784570"/>
          <a:ext cx="580762" cy="538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2ED4F-65D9-4AF8-9586-8D14C8A4BE64}">
      <dsp:nvSpPr>
        <dsp:cNvPr id="0" name=""/>
        <dsp:cNvSpPr/>
      </dsp:nvSpPr>
      <dsp:spPr>
        <a:xfrm>
          <a:off x="6048681" y="1439939"/>
          <a:ext cx="2221786" cy="36655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7734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ФГОС третьего поколения + (2013 г.)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не утверждены</a:t>
          </a:r>
          <a:br>
            <a:rPr lang="ru-RU" sz="1400" b="1" kern="1200" dirty="0" smtClean="0"/>
          </a:br>
          <a:endParaRPr lang="ru-RU" sz="1400" b="1" kern="1200" dirty="0" smtClean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ФГОС 3+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/>
            <a:t>кардинально меняется модель ВО, увеличивается объем  практики, укрупнены компетенции, отсутствует набор обязательных дисциплин</a:t>
          </a:r>
          <a:endParaRPr lang="ru-RU" sz="1800" b="0" kern="1200" dirty="0"/>
        </a:p>
      </dsp:txBody>
      <dsp:txXfrm>
        <a:off x="6048681" y="1439939"/>
        <a:ext cx="2221786" cy="36655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912FE-9FAA-4F3F-840D-66114511F3DC}">
      <dsp:nvSpPr>
        <dsp:cNvPr id="0" name=""/>
        <dsp:cNvSpPr/>
      </dsp:nvSpPr>
      <dsp:spPr>
        <a:xfrm>
          <a:off x="1612" y="1824505"/>
          <a:ext cx="1773466" cy="146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B2F511-8C7A-4128-BC98-5449099CB446}">
      <dsp:nvSpPr>
        <dsp:cNvPr id="0" name=""/>
        <dsp:cNvSpPr/>
      </dsp:nvSpPr>
      <dsp:spPr>
        <a:xfrm>
          <a:off x="1010786" y="2217892"/>
          <a:ext cx="1889314" cy="1889314"/>
        </a:xfrm>
        <a:prstGeom prst="leftCircularArrow">
          <a:avLst>
            <a:gd name="adj1" fmla="val 2805"/>
            <a:gd name="adj2" fmla="val 342357"/>
            <a:gd name="adj3" fmla="val 2117868"/>
            <a:gd name="adj4" fmla="val 9024489"/>
            <a:gd name="adj5" fmla="val 32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2F1660-AF3B-4BE0-B53D-B9A2AAEBBAB6}">
      <dsp:nvSpPr>
        <dsp:cNvPr id="0" name=""/>
        <dsp:cNvSpPr/>
      </dsp:nvSpPr>
      <dsp:spPr>
        <a:xfrm>
          <a:off x="395716" y="2973800"/>
          <a:ext cx="1576414" cy="62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Трудовая функция</a:t>
          </a:r>
          <a:endParaRPr lang="ru-RU" sz="1800" kern="1200"/>
        </a:p>
      </dsp:txBody>
      <dsp:txXfrm>
        <a:off x="414077" y="2992161"/>
        <a:ext cx="1539692" cy="590166"/>
      </dsp:txXfrm>
    </dsp:sp>
    <dsp:sp modelId="{151B5E6A-9522-4F8F-9206-EE2D1D22B6C7}">
      <dsp:nvSpPr>
        <dsp:cNvPr id="0" name=""/>
        <dsp:cNvSpPr/>
      </dsp:nvSpPr>
      <dsp:spPr>
        <a:xfrm>
          <a:off x="2224481" y="1824505"/>
          <a:ext cx="1773466" cy="146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0B704-271A-4CAE-B7F2-038BF801C69D}">
      <dsp:nvSpPr>
        <dsp:cNvPr id="0" name=""/>
        <dsp:cNvSpPr/>
      </dsp:nvSpPr>
      <dsp:spPr>
        <a:xfrm>
          <a:off x="3218876" y="947190"/>
          <a:ext cx="2115924" cy="2115924"/>
        </a:xfrm>
        <a:prstGeom prst="circularArrow">
          <a:avLst>
            <a:gd name="adj1" fmla="val 2505"/>
            <a:gd name="adj2" fmla="val 303561"/>
            <a:gd name="adj3" fmla="val 19520928"/>
            <a:gd name="adj4" fmla="val 12575511"/>
            <a:gd name="adj5" fmla="val 29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8C2211-D588-4A92-9211-D5E4157F8DEC}">
      <dsp:nvSpPr>
        <dsp:cNvPr id="0" name=""/>
        <dsp:cNvSpPr/>
      </dsp:nvSpPr>
      <dsp:spPr>
        <a:xfrm>
          <a:off x="2618585" y="1511061"/>
          <a:ext cx="1576414" cy="62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Трудовые действия</a:t>
          </a:r>
          <a:endParaRPr lang="ru-RU" sz="1800" kern="1200"/>
        </a:p>
      </dsp:txBody>
      <dsp:txXfrm>
        <a:off x="2636946" y="1529422"/>
        <a:ext cx="1539692" cy="590166"/>
      </dsp:txXfrm>
    </dsp:sp>
    <dsp:sp modelId="{917236E6-46E2-4F4B-8BD8-7929F929B705}">
      <dsp:nvSpPr>
        <dsp:cNvPr id="0" name=""/>
        <dsp:cNvSpPr/>
      </dsp:nvSpPr>
      <dsp:spPr>
        <a:xfrm>
          <a:off x="4447349" y="1824505"/>
          <a:ext cx="1773466" cy="146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E9E4A3-580A-4DCE-AD53-898CCE09A2CB}">
      <dsp:nvSpPr>
        <dsp:cNvPr id="0" name=""/>
        <dsp:cNvSpPr/>
      </dsp:nvSpPr>
      <dsp:spPr>
        <a:xfrm>
          <a:off x="5456523" y="2217892"/>
          <a:ext cx="1889314" cy="1889314"/>
        </a:xfrm>
        <a:prstGeom prst="leftCircularArrow">
          <a:avLst>
            <a:gd name="adj1" fmla="val 2805"/>
            <a:gd name="adj2" fmla="val 342357"/>
            <a:gd name="adj3" fmla="val 2117868"/>
            <a:gd name="adj4" fmla="val 9024489"/>
            <a:gd name="adj5" fmla="val 327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6D8781-81D3-4677-9A4A-15E6C50DEE42}">
      <dsp:nvSpPr>
        <dsp:cNvPr id="0" name=""/>
        <dsp:cNvSpPr/>
      </dsp:nvSpPr>
      <dsp:spPr>
        <a:xfrm>
          <a:off x="4841453" y="2973800"/>
          <a:ext cx="1576414" cy="62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Необходимые знания</a:t>
          </a:r>
          <a:endParaRPr lang="ru-RU" sz="1800" kern="1200" dirty="0"/>
        </a:p>
      </dsp:txBody>
      <dsp:txXfrm>
        <a:off x="4859814" y="2992161"/>
        <a:ext cx="1539692" cy="590166"/>
      </dsp:txXfrm>
    </dsp:sp>
    <dsp:sp modelId="{0D049D00-2B62-4C81-858F-9927A484135B}">
      <dsp:nvSpPr>
        <dsp:cNvPr id="0" name=""/>
        <dsp:cNvSpPr/>
      </dsp:nvSpPr>
      <dsp:spPr>
        <a:xfrm>
          <a:off x="6670218" y="1824505"/>
          <a:ext cx="1773466" cy="1462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6E5FD-B4A9-4F36-A3CE-E36CF92F6E3A}">
      <dsp:nvSpPr>
        <dsp:cNvPr id="0" name=""/>
        <dsp:cNvSpPr/>
      </dsp:nvSpPr>
      <dsp:spPr>
        <a:xfrm>
          <a:off x="7064322" y="1511061"/>
          <a:ext cx="1576414" cy="6268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/>
            <a:t>Необходимые умения</a:t>
          </a:r>
          <a:endParaRPr lang="ru-RU" sz="1800" kern="1200"/>
        </a:p>
      </dsp:txBody>
      <dsp:txXfrm>
        <a:off x="7082683" y="1529422"/>
        <a:ext cx="1539692" cy="5901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EA111-BE4F-483A-AF09-DF9E7E5BD0EB}">
      <dsp:nvSpPr>
        <dsp:cNvPr id="0" name=""/>
        <dsp:cNvSpPr/>
      </dsp:nvSpPr>
      <dsp:spPr>
        <a:xfrm>
          <a:off x="0" y="296518"/>
          <a:ext cx="8136904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772C4-B209-42D8-B644-170632BBCECE}">
      <dsp:nvSpPr>
        <dsp:cNvPr id="0" name=""/>
        <dsp:cNvSpPr/>
      </dsp:nvSpPr>
      <dsp:spPr>
        <a:xfrm>
          <a:off x="406845" y="16078"/>
          <a:ext cx="673993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1. Профессиональные стандарты идут в унисон с 442-ФЗ</a:t>
          </a:r>
          <a:endParaRPr lang="ru-RU" sz="1400" b="1" kern="1200" dirty="0"/>
        </a:p>
      </dsp:txBody>
      <dsp:txXfrm>
        <a:off x="434225" y="43458"/>
        <a:ext cx="6685175" cy="506120"/>
      </dsp:txXfrm>
    </dsp:sp>
    <dsp:sp modelId="{B3275CA0-63C3-4857-B820-48C9F0B80AF5}">
      <dsp:nvSpPr>
        <dsp:cNvPr id="0" name=""/>
        <dsp:cNvSpPr/>
      </dsp:nvSpPr>
      <dsp:spPr>
        <a:xfrm>
          <a:off x="0" y="1158359"/>
          <a:ext cx="8136904" cy="13167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395732" rIns="63151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деятельность по реализации социальных услуг и мер социальной поддержки населения;</a:t>
          </a:r>
          <a:endParaRPr lang="ru-RU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деятельность по планированию, организации и контролю за реализацией социальных услуг и мер социальной поддержки.</a:t>
          </a:r>
          <a:endParaRPr lang="ru-RU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1158359"/>
        <a:ext cx="8136904" cy="1316700"/>
      </dsp:txXfrm>
    </dsp:sp>
    <dsp:sp modelId="{8B18B883-BBD1-49D4-8507-ABE1CE41C9AF}">
      <dsp:nvSpPr>
        <dsp:cNvPr id="0" name=""/>
        <dsp:cNvSpPr/>
      </dsp:nvSpPr>
      <dsp:spPr>
        <a:xfrm>
          <a:off x="406845" y="877919"/>
          <a:ext cx="673993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2. Профессиональный стандарт специалиста по социальной работе построен на основе развертывания двух </a:t>
          </a:r>
          <a:r>
            <a:rPr lang="ru-RU" sz="1400" b="1" kern="1200" smtClean="0"/>
            <a:t>трудовых функций: </a:t>
          </a:r>
          <a:endParaRPr lang="ru-RU" sz="1400" b="1" kern="1200" dirty="0"/>
        </a:p>
      </dsp:txBody>
      <dsp:txXfrm>
        <a:off x="434225" y="905299"/>
        <a:ext cx="6685175" cy="506120"/>
      </dsp:txXfrm>
    </dsp:sp>
    <dsp:sp modelId="{1C1E7624-752D-4E4E-9E6F-19DF106B83A3}">
      <dsp:nvSpPr>
        <dsp:cNvPr id="0" name=""/>
        <dsp:cNvSpPr/>
      </dsp:nvSpPr>
      <dsp:spPr>
        <a:xfrm>
          <a:off x="0" y="2858099"/>
          <a:ext cx="8136904" cy="927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395732" rIns="63151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по оказанию социальных услуг  –  организационные компетенции;</a:t>
          </a:r>
          <a:endParaRPr lang="ru-RU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по социальному сопровождению – технологические компетенции.</a:t>
          </a:r>
          <a:endParaRPr lang="ru-RU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2858099"/>
        <a:ext cx="8136904" cy="927675"/>
      </dsp:txXfrm>
    </dsp:sp>
    <dsp:sp modelId="{1D3A72F0-5F15-4AE8-A97F-44EB113E534B}">
      <dsp:nvSpPr>
        <dsp:cNvPr id="0" name=""/>
        <dsp:cNvSpPr/>
      </dsp:nvSpPr>
      <dsp:spPr>
        <a:xfrm>
          <a:off x="406845" y="2577659"/>
          <a:ext cx="673993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3. Закон </a:t>
          </a:r>
          <a:r>
            <a:rPr lang="ru-RU" sz="1400" b="1" kern="1200" smtClean="0"/>
            <a:t>дифференцирует деятельность:</a:t>
          </a:r>
          <a:endParaRPr lang="ru-RU" sz="1400" b="1" kern="1200" dirty="0"/>
        </a:p>
      </dsp:txBody>
      <dsp:txXfrm>
        <a:off x="434225" y="2605039"/>
        <a:ext cx="6685175" cy="506120"/>
      </dsp:txXfrm>
    </dsp:sp>
    <dsp:sp modelId="{9B2DB77C-EA6A-4E94-AC47-AE92BD820978}">
      <dsp:nvSpPr>
        <dsp:cNvPr id="0" name=""/>
        <dsp:cNvSpPr/>
      </dsp:nvSpPr>
      <dsp:spPr>
        <a:xfrm>
          <a:off x="0" y="4168813"/>
          <a:ext cx="8136904" cy="927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1514" tIns="395732" rIns="631514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специалиста, занятого реализацией социальных услуг;</a:t>
          </a:r>
          <a:endParaRPr lang="ru-RU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специалиста, занятого организацией и администрированием в социальной сфере.</a:t>
          </a:r>
          <a:endParaRPr lang="ru-RU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4168813"/>
        <a:ext cx="8136904" cy="927675"/>
      </dsp:txXfrm>
    </dsp:sp>
    <dsp:sp modelId="{74E9D89C-972C-4315-BE0E-56D2FDE7C9CE}">
      <dsp:nvSpPr>
        <dsp:cNvPr id="0" name=""/>
        <dsp:cNvSpPr/>
      </dsp:nvSpPr>
      <dsp:spPr>
        <a:xfrm>
          <a:off x="406845" y="3888374"/>
          <a:ext cx="6739935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289" tIns="0" rIns="21528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4. Вводится дифференциация требований к </a:t>
          </a:r>
          <a:r>
            <a:rPr lang="ru-RU" sz="1400" b="1" kern="1200" smtClean="0"/>
            <a:t>профессиональным функциям:</a:t>
          </a:r>
          <a:endParaRPr lang="ru-RU" sz="1400" b="1" kern="1200" dirty="0"/>
        </a:p>
      </dsp:txBody>
      <dsp:txXfrm>
        <a:off x="434225" y="3915754"/>
        <a:ext cx="6685175" cy="506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F9C4F-89E3-4B39-B89A-2B6A37AF51DF}">
      <dsp:nvSpPr>
        <dsp:cNvPr id="0" name=""/>
        <dsp:cNvSpPr/>
      </dsp:nvSpPr>
      <dsp:spPr>
        <a:xfrm>
          <a:off x="0" y="279"/>
          <a:ext cx="2142238" cy="110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В профессии</a:t>
          </a:r>
          <a:endParaRPr lang="ru-RU" sz="14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279"/>
        <a:ext cx="2142238" cy="1108800"/>
      </dsp:txXfrm>
    </dsp:sp>
    <dsp:sp modelId="{6B32EF67-6473-4D0C-B9DF-1742EFEE8493}">
      <dsp:nvSpPr>
        <dsp:cNvPr id="0" name=""/>
        <dsp:cNvSpPr/>
      </dsp:nvSpPr>
      <dsp:spPr>
        <a:xfrm>
          <a:off x="2142237" y="279"/>
          <a:ext cx="428447" cy="1108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5C453-93D3-4148-939E-68914F6EAF28}">
      <dsp:nvSpPr>
        <dsp:cNvPr id="0" name=""/>
        <dsp:cNvSpPr/>
      </dsp:nvSpPr>
      <dsp:spPr>
        <a:xfrm>
          <a:off x="2742064" y="279"/>
          <a:ext cx="5826887" cy="110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chemeClr val="tx1">
                  <a:lumMod val="75000"/>
                  <a:lumOff val="25000"/>
                </a:schemeClr>
              </a:solidFill>
            </a:rPr>
            <a:t>Между пониманием профессии  социальная работа и социальным обслуживанием</a:t>
          </a:r>
          <a:endParaRPr lang="ru-RU" sz="14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742064" y="279"/>
        <a:ext cx="5826887" cy="1108800"/>
      </dsp:txXfrm>
    </dsp:sp>
    <dsp:sp modelId="{50346F79-197F-4B31-994B-16941A86523B}">
      <dsp:nvSpPr>
        <dsp:cNvPr id="0" name=""/>
        <dsp:cNvSpPr/>
      </dsp:nvSpPr>
      <dsp:spPr>
        <a:xfrm>
          <a:off x="0" y="1310679"/>
          <a:ext cx="2142238" cy="110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В видах деятельности</a:t>
          </a:r>
          <a:endParaRPr lang="ru-RU" sz="14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1310679"/>
        <a:ext cx="2142238" cy="1108800"/>
      </dsp:txXfrm>
    </dsp:sp>
    <dsp:sp modelId="{0E4A874F-D579-46EE-A9FD-062C0286A1AC}">
      <dsp:nvSpPr>
        <dsp:cNvPr id="0" name=""/>
        <dsp:cNvSpPr/>
      </dsp:nvSpPr>
      <dsp:spPr>
        <a:xfrm>
          <a:off x="2142237" y="1310679"/>
          <a:ext cx="428447" cy="1108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5CB240-E8D9-468A-AEA4-623770362FD2}">
      <dsp:nvSpPr>
        <dsp:cNvPr id="0" name=""/>
        <dsp:cNvSpPr/>
      </dsp:nvSpPr>
      <dsp:spPr>
        <a:xfrm>
          <a:off x="2742064" y="1310679"/>
          <a:ext cx="5826887" cy="110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chemeClr val="tx1">
                  <a:lumMod val="75000"/>
                  <a:lumOff val="25000"/>
                </a:schemeClr>
              </a:solidFill>
            </a:rPr>
            <a:t>В зафиксированных в профессиональном стандарте и направлениях деятельности образовательного стандарта</a:t>
          </a:r>
          <a:endParaRPr lang="ru-RU" sz="14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742064" y="1310679"/>
        <a:ext cx="5826887" cy="1108800"/>
      </dsp:txXfrm>
    </dsp:sp>
    <dsp:sp modelId="{B65FA355-5C08-42A2-960B-5B5C9BCCC11D}">
      <dsp:nvSpPr>
        <dsp:cNvPr id="0" name=""/>
        <dsp:cNvSpPr/>
      </dsp:nvSpPr>
      <dsp:spPr>
        <a:xfrm>
          <a:off x="0" y="2621079"/>
          <a:ext cx="2142238" cy="110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В образовании</a:t>
          </a:r>
          <a:endParaRPr lang="ru-RU" sz="14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2621079"/>
        <a:ext cx="2142238" cy="1108800"/>
      </dsp:txXfrm>
    </dsp:sp>
    <dsp:sp modelId="{C059BC27-722B-46DF-AB18-37265308E59C}">
      <dsp:nvSpPr>
        <dsp:cNvPr id="0" name=""/>
        <dsp:cNvSpPr/>
      </dsp:nvSpPr>
      <dsp:spPr>
        <a:xfrm>
          <a:off x="2142237" y="2621079"/>
          <a:ext cx="428447" cy="1108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3FC42-36FF-40EB-9FBF-44024E8FD29C}">
      <dsp:nvSpPr>
        <dsp:cNvPr id="0" name=""/>
        <dsp:cNvSpPr/>
      </dsp:nvSpPr>
      <dsp:spPr>
        <a:xfrm>
          <a:off x="2742064" y="2621079"/>
          <a:ext cx="5826887" cy="110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Между умениями специалиста социальной работы, зафиксированными в профессиональных стандартах, и компетенциями в образовательных стандартах</a:t>
          </a:r>
          <a:endParaRPr lang="ru-RU" sz="14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742064" y="2621079"/>
        <a:ext cx="5826887" cy="1108800"/>
      </dsp:txXfrm>
    </dsp:sp>
    <dsp:sp modelId="{0C0C04F2-3D7D-49D1-BD4E-F7FE9EC530BB}">
      <dsp:nvSpPr>
        <dsp:cNvPr id="0" name=""/>
        <dsp:cNvSpPr/>
      </dsp:nvSpPr>
      <dsp:spPr>
        <a:xfrm>
          <a:off x="0" y="3931480"/>
          <a:ext cx="2142238" cy="1108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35560" rIns="99568" bIns="3556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В предметном языке</a:t>
          </a:r>
          <a:endParaRPr lang="ru-RU" sz="1400" b="1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3931480"/>
        <a:ext cx="2142238" cy="1108800"/>
      </dsp:txXfrm>
    </dsp:sp>
    <dsp:sp modelId="{A6492931-8648-46CE-93ED-FF2F2DB921A2}">
      <dsp:nvSpPr>
        <dsp:cNvPr id="0" name=""/>
        <dsp:cNvSpPr/>
      </dsp:nvSpPr>
      <dsp:spPr>
        <a:xfrm>
          <a:off x="2142237" y="3931480"/>
          <a:ext cx="428447" cy="11088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98E70-EAFE-490E-A609-63D5C1DA0D25}">
      <dsp:nvSpPr>
        <dsp:cNvPr id="0" name=""/>
        <dsp:cNvSpPr/>
      </dsp:nvSpPr>
      <dsp:spPr>
        <a:xfrm>
          <a:off x="2742064" y="3931480"/>
          <a:ext cx="5826887" cy="11088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smtClean="0">
              <a:solidFill>
                <a:schemeClr val="tx1">
                  <a:lumMod val="75000"/>
                  <a:lumOff val="25000"/>
                </a:schemeClr>
              </a:solidFill>
            </a:rPr>
            <a:t>В дискурсах описания деятельности в профессиональном стандарте и дискурсах описания деятельности в образовательном стандарте</a:t>
          </a:r>
          <a:endParaRPr lang="ru-RU" sz="1400" kern="120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2742064" y="3931480"/>
        <a:ext cx="5826887" cy="1108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37712-489E-4F1E-B3B7-4BD4C344A908}">
      <dsp:nvSpPr>
        <dsp:cNvPr id="0" name=""/>
        <dsp:cNvSpPr/>
      </dsp:nvSpPr>
      <dsp:spPr>
        <a:xfrm>
          <a:off x="0" y="192844"/>
          <a:ext cx="6096000" cy="24384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2FE02-4CA9-42AB-B2DC-70FAEDE24C90}">
      <dsp:nvSpPr>
        <dsp:cNvPr id="0" name=""/>
        <dsp:cNvSpPr/>
      </dsp:nvSpPr>
      <dsp:spPr>
        <a:xfrm>
          <a:off x="731520" y="619564"/>
          <a:ext cx="2011680" cy="11948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28 базовых умений</a:t>
          </a:r>
          <a:endParaRPr lang="ru-RU" sz="1800" b="1" kern="1200" dirty="0"/>
        </a:p>
      </dsp:txBody>
      <dsp:txXfrm>
        <a:off x="731520" y="619564"/>
        <a:ext cx="2011680" cy="1194816"/>
      </dsp:txXfrm>
    </dsp:sp>
    <dsp:sp modelId="{A25E01EE-7F67-4E30-BAF3-C7C4A24326C7}">
      <dsp:nvSpPr>
        <dsp:cNvPr id="0" name=""/>
        <dsp:cNvSpPr/>
      </dsp:nvSpPr>
      <dsp:spPr>
        <a:xfrm>
          <a:off x="3048000" y="1009708"/>
          <a:ext cx="2377440" cy="11948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14 базовых компетенций</a:t>
          </a:r>
          <a:endParaRPr lang="ru-RU" sz="1800" b="1" kern="1200" dirty="0"/>
        </a:p>
      </dsp:txBody>
      <dsp:txXfrm>
        <a:off x="3048000" y="1009708"/>
        <a:ext cx="2377440" cy="119481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E37712-489E-4F1E-B3B7-4BD4C344A908}">
      <dsp:nvSpPr>
        <dsp:cNvPr id="0" name=""/>
        <dsp:cNvSpPr/>
      </dsp:nvSpPr>
      <dsp:spPr>
        <a:xfrm>
          <a:off x="0" y="192844"/>
          <a:ext cx="6096000" cy="243840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2FE02-4CA9-42AB-B2DC-70FAEDE24C90}">
      <dsp:nvSpPr>
        <dsp:cNvPr id="0" name=""/>
        <dsp:cNvSpPr/>
      </dsp:nvSpPr>
      <dsp:spPr>
        <a:xfrm>
          <a:off x="648075" y="619564"/>
          <a:ext cx="2178568" cy="11948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40 базовых</a:t>
          </a:r>
          <a:r>
            <a:rPr lang="ru-RU" sz="1800" b="1" kern="1200" dirty="0" smtClean="0">
              <a:solidFill>
                <a:srgbClr val="FF0000"/>
              </a:solidFill>
            </a:rPr>
            <a:t> </a:t>
          </a:r>
          <a:r>
            <a:rPr lang="ru-RU" sz="1800" b="1" kern="1200" dirty="0" smtClean="0"/>
            <a:t>умений</a:t>
          </a:r>
          <a:endParaRPr lang="ru-RU" sz="1800" b="1" kern="1200" dirty="0"/>
        </a:p>
      </dsp:txBody>
      <dsp:txXfrm>
        <a:off x="648075" y="619564"/>
        <a:ext cx="2178568" cy="1194816"/>
      </dsp:txXfrm>
    </dsp:sp>
    <dsp:sp modelId="{A25E01EE-7F67-4E30-BAF3-C7C4A24326C7}">
      <dsp:nvSpPr>
        <dsp:cNvPr id="0" name=""/>
        <dsp:cNvSpPr/>
      </dsp:nvSpPr>
      <dsp:spPr>
        <a:xfrm>
          <a:off x="3048000" y="1009708"/>
          <a:ext cx="2377440" cy="1194816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4008" rIns="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12 профессиональных компетенций</a:t>
          </a:r>
          <a:endParaRPr lang="ru-RU" sz="1800" b="1" kern="1200" dirty="0"/>
        </a:p>
      </dsp:txBody>
      <dsp:txXfrm>
        <a:off x="3048000" y="1009708"/>
        <a:ext cx="2377440" cy="1194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Список с вертикальной скобкой"/>
  <dgm:desc val="Служит для отображения сгруппированных блоков данных.  Хорошо подходит для размещения большого количества текста уровня 2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431E6-941E-463F-9B24-8306D1821DC9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8B812-8774-407E-B7EC-E20EC7F9A1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81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3"/>
          <p:cNvSpPr>
            <a:spLocks noChangeArrowheads="1"/>
          </p:cNvSpPr>
          <p:nvPr userDrawn="1"/>
        </p:nvSpPr>
        <p:spPr bwMode="auto">
          <a:xfrm>
            <a:off x="0" y="-27384"/>
            <a:ext cx="9144000" cy="4392488"/>
          </a:xfrm>
          <a:prstGeom prst="rect">
            <a:avLst/>
          </a:prstGeom>
          <a:solidFill>
            <a:srgbClr val="27277E"/>
          </a:solidFill>
          <a:ln>
            <a:noFill/>
          </a:ln>
          <a:extLst/>
        </p:spPr>
        <p:txBody>
          <a:bodyPr anchor="ctr"/>
          <a:lstStyle/>
          <a:p>
            <a:endParaRPr lang="ru-RU" altLang="ru-RU" sz="200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1484784"/>
            <a:ext cx="7772400" cy="1152128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Заголовок </a:t>
            </a:r>
            <a:br>
              <a:rPr lang="ru-RU" dirty="0" smtClean="0"/>
            </a:br>
            <a:r>
              <a:rPr lang="ru-RU" dirty="0" smtClean="0"/>
              <a:t>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4944"/>
            <a:ext cx="6400800" cy="960512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Подзаголовок презентации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39552" y="188640"/>
            <a:ext cx="81369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0" dirty="0" smtClean="0">
                <a:solidFill>
                  <a:schemeClr val="bg1">
                    <a:lumMod val="95000"/>
                  </a:schemeClr>
                </a:solidFill>
                <a:effectLst/>
                <a:latin typeface="+mn-lt"/>
                <a:ea typeface="Calibri"/>
                <a:cs typeface="Times New Roman"/>
              </a:rPr>
              <a:t>Государственное автономное учреждение</a:t>
            </a:r>
            <a:br>
              <a:rPr lang="ru-RU" sz="1400" b="0" dirty="0" smtClean="0">
                <a:solidFill>
                  <a:schemeClr val="bg1">
                    <a:lumMod val="95000"/>
                  </a:schemeClr>
                </a:solidFill>
                <a:effectLst/>
                <a:latin typeface="+mn-lt"/>
                <a:ea typeface="Calibri"/>
                <a:cs typeface="Times New Roman"/>
              </a:rPr>
            </a:br>
            <a:r>
              <a:rPr lang="ru-RU" sz="1400" b="0" dirty="0" smtClean="0">
                <a:solidFill>
                  <a:schemeClr val="bg1">
                    <a:lumMod val="95000"/>
                  </a:schemeClr>
                </a:solidFill>
                <a:effectLst/>
                <a:latin typeface="+mn-lt"/>
                <a:ea typeface="Calibri"/>
                <a:cs typeface="Times New Roman"/>
              </a:rPr>
              <a:t>«Институт переподготовки и повышения квалификации </a:t>
            </a:r>
            <a:br>
              <a:rPr lang="ru-RU" sz="1400" b="0" dirty="0" smtClean="0">
                <a:solidFill>
                  <a:schemeClr val="bg1">
                    <a:lumMod val="95000"/>
                  </a:schemeClr>
                </a:solidFill>
                <a:effectLst/>
                <a:latin typeface="+mn-lt"/>
                <a:ea typeface="Calibri"/>
                <a:cs typeface="Times New Roman"/>
              </a:rPr>
            </a:br>
            <a:r>
              <a:rPr lang="ru-RU" sz="1400" b="0" dirty="0" smtClean="0">
                <a:solidFill>
                  <a:schemeClr val="bg1">
                    <a:lumMod val="95000"/>
                  </a:schemeClr>
                </a:solidFill>
                <a:effectLst/>
                <a:latin typeface="+mn-lt"/>
                <a:ea typeface="Calibri"/>
                <a:cs typeface="Times New Roman"/>
              </a:rPr>
              <a:t>руководящих кадров и специалистов системы социальной защиты населения города Москвы»</a:t>
            </a:r>
            <a:endParaRPr lang="ru-RU" sz="1400" b="0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611560" y="980728"/>
            <a:ext cx="795637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5445224"/>
            <a:ext cx="9144000" cy="14847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418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876256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0A4E6177-359C-481E-917B-C46633B75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07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76256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0A4E6177-359C-481E-917B-C46633B75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5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876256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0A4E6177-359C-481E-917B-C46633B75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16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1124743"/>
            <a:ext cx="5486400" cy="36028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876256" y="6453336"/>
            <a:ext cx="2133600" cy="365125"/>
          </a:xfrm>
          <a:prstGeom prst="rect">
            <a:avLst/>
          </a:prstGeom>
        </p:spPr>
        <p:txBody>
          <a:bodyPr/>
          <a:lstStyle/>
          <a:p>
            <a:fld id="{0A4E6177-359C-481E-917B-C46633B758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9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Разделитель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800" y="4849200"/>
            <a:ext cx="7246800" cy="1465200"/>
          </a:xfrm>
        </p:spPr>
        <p:txBody>
          <a:bodyPr lIns="90000" anchor="ctr"/>
          <a:lstStyle>
            <a:lvl1pPr algn="ctr"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0"/>
          </p:nvPr>
        </p:nvSpPr>
        <p:spPr>
          <a:xfrm>
            <a:off x="1342800" y="1126800"/>
            <a:ext cx="3240000" cy="3240000"/>
          </a:xfrm>
        </p:spPr>
        <p:txBody>
          <a:bodyPr rtlCol="0">
            <a:normAutofit/>
          </a:bodyPr>
          <a:lstStyle>
            <a:lvl1pPr>
              <a:defRPr sz="1100" b="0"/>
            </a:lvl1pPr>
          </a:lstStyle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6358042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738703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196752"/>
            <a:ext cx="864096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»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http://soc-education.ru/upload/iblock/899/899918bdb482371098b6d41d401a80fa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000" b="67667" l="14000" r="88000">
                        <a14:foregroundMark x1="35333" y1="29333" x2="65000" y2="46667"/>
                        <a14:foregroundMark x1="64667" y1="27667" x2="64333" y2="42333"/>
                        <a14:foregroundMark x1="36667" y1="45333" x2="50000" y2="6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463" r="11891" b="33715"/>
          <a:stretch/>
        </p:blipFill>
        <p:spPr bwMode="auto">
          <a:xfrm>
            <a:off x="7990223" y="116632"/>
            <a:ext cx="1046273" cy="941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51520" y="980728"/>
            <a:ext cx="7738703" cy="0"/>
          </a:xfrm>
          <a:prstGeom prst="line">
            <a:avLst/>
          </a:prstGeom>
          <a:ln w="19050">
            <a:solidFill>
              <a:srgbClr val="27277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30888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EE633B-87AA-49EC-9374-EC53634D302A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8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27277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marR="0" indent="-342900" algn="just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Wingdings" pitchFamily="2" charset="2"/>
        <a:buChar char="Ø"/>
        <a:tabLst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–"/>
        <a:tabLst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»"/>
        <a:tabLst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-education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mailto:ipk@mos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oc-education.ru/upload/iblock/899/899918bdb482371098b6d41d401a80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091" y="260648"/>
            <a:ext cx="2992884" cy="29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1" y="4221088"/>
            <a:ext cx="8277423" cy="110516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О приведении в соответствие образовательных стандартов с профессиональными стандартами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4939952" y="5517232"/>
            <a:ext cx="40965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Директор, доктор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исторических наук,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профессор </a:t>
            </a:r>
            <a:r>
              <a:rPr lang="ru-RU" sz="1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Холостова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Е.И.</a:t>
            </a:r>
          </a:p>
        </p:txBody>
      </p:sp>
      <p:pic>
        <p:nvPicPr>
          <p:cNvPr id="1030" name="Picture 6" descr="http://xn--80abjdoczp.xn--p1ai/uploads/posts/2012-06/1340009165_sdelki_kontrol_gos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r="6917"/>
          <a:stretch>
            <a:fillRect/>
          </a:stretch>
        </p:blipFill>
        <p:spPr bwMode="auto">
          <a:xfrm>
            <a:off x="672207" y="836712"/>
            <a:ext cx="4187825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951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992888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Предложения</a:t>
            </a:r>
            <a:r>
              <a:rPr lang="en-US" dirty="0" smtClean="0"/>
              <a:t> (2)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10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202200"/>
            <a:ext cx="70567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/>
              <a:t>Расширение у выпускников вуза набора практических компетенций – а для этого к преподавательской деятельности в вузах необходимо активно привлекать опытных практиков (например, усилить образовательные компоненты по нормативам и инновационным практикам).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/>
              <a:t>6. Включение</a:t>
            </a:r>
            <a:r>
              <a:rPr lang="ru-RU" dirty="0"/>
              <a:t>,  с учётом наличия нескольких профессиональных стандартов, образовательных модулей, дифференцированных по каждому профессиональному стандарту. Например, специалист по социальной работе и специалист по работе с семьей – это разные профессии, целесообразно разработать учебные планы под каждую из них, и организовать процесс обучения.</a:t>
            </a:r>
          </a:p>
          <a:p>
            <a:pPr lvl="0" algn="just"/>
            <a:endParaRPr lang="ru-RU" dirty="0"/>
          </a:p>
          <a:p>
            <a:pPr lvl="0" algn="just"/>
            <a:r>
              <a:rPr lang="ru-RU" dirty="0" smtClean="0"/>
              <a:t>7. Увеличение </a:t>
            </a:r>
            <a:r>
              <a:rPr lang="ru-RU" dirty="0"/>
              <a:t>наличия обязательной доли практических часов в структуре курсов; переход приобретенных умений в устойчивые навыки не происходит в стенах учебного заведения. Сохраняется необходимость </a:t>
            </a:r>
            <a:r>
              <a:rPr lang="ru-RU" dirty="0" err="1"/>
              <a:t>доучивания</a:t>
            </a:r>
            <a:r>
              <a:rPr lang="ru-RU" dirty="0"/>
              <a:t> выпускника на рабочем месте. Было бы целесообразно учебный курс составлять из двух структурных блоков – теории данного вида деятельности и практикума по данному виду деятельности.</a:t>
            </a:r>
          </a:p>
        </p:txBody>
      </p:sp>
      <p:pic>
        <p:nvPicPr>
          <p:cNvPr id="3074" name="Picture 2" descr="http://wpcafe.org/wp-content/uploads/featured-cov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91" y="1494246"/>
            <a:ext cx="1155261" cy="73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4" descr="data:image/jpeg;base64,/9j/4AAQSkZJRgABAQAAAQABAAD/2wCEAAkGBxQTEhUUExMVEhUXGR8bGRgYGBseHhoZHBwcHhwcIB0gHSggJCAlHx0gIT0hJSorLi4uGiEzODMsNyguLisBCgoKDg0OGhAQGywkHyQ0LCw0NCwsLCwsNCwsNCwsLCwsLCwsLCwsLDQsLCwsLCwsLCwsLCwsLCwsLCwsLCwsLP/AABEIAMAAwAMBIgACEQEDEQH/xAAcAAEAAgMBAQEAAAAAAAAAAAAABgcEBQgDAgH/xAA5EAACAQIEBAQEBAYCAgMAAAABAhEAAwQSITEFBkFRBxMiYTJxgZEUQqHwI1KxwdHhYvEVgjNDcv/EABkBAAMBAQEAAAAAAAAAAAAAAAACAwEEBf/EACQRAAICAgIBBAMBAAAAAAAAAAABAhEDIRIxQQQTIlEyUmFC/9oADAMBAAIRAxEAPwC8aUpQApSlAClKUAKUpQApSlAClKUAKw+I8Vs2MvnXbdrNoudgJiJie0j7ivqzxGyzlFu22cSCodSwI3kAzpVG+Ktp/wDyV3zGL+hfLE6KhG0fOT9aSc+KsaMbZcfNXGDh8DfxNuHKWyya6HTQzBkaz71S3LPidi0xK3MXifMw7H1oEXQGdUAAMA+50HU1H7nHMX+GOFN9vw5g5OwBPpB3yknUTGi9JB0b/Y9x/mpvJfQ6jRZPjJzbbxZs2cLfFyyoZ7mRpDPICKwj8sE7/m20FffhLzRYwRe3iL/lWnQMM7sVVwTsPhTNmJPeBVa2xoYIHT719Oob4QD8v3rWe5uzeOiWca8SuIYnGuMJiGsWWfLaXKp9I0DGUzaxmjpMdKvrgGOZ8Jau3ygfJLsNFkbnXYaTXKIlXV00IOnt2/fvW0xnN+NuYQ4Rr5awW+EAAkD8hYalesdTVFIRxOmuCcxYXFgnDYi3ey7hWkjbpvGu9bSqB8EuEI1+3iAStwFgIJgqBqDEfY6Ved7ilhHFt71pbhgBGdQxLaD0kzr+tOnYrMulKVpgpSlAClKUAKUpQApSlAClKUAKx+Iq5tXBaMXCjZD2aDl/WK/OJ4ryrN27Gby0Z8sxOVSYmDExvFUBgvEjiQJf8QHzfla2uUTroAAfbc0kpqPY0YtmjWw1pihBS5baPdHQxoRsQeo+9fd9y7M7sXc7sxJYnaZMk/8AVefqdi7sWdyWZj1LEkntqZOlS/lPlBsUCzAgEegbZveenSuFJt0joulshl4aa/8AR+8VJuRuXrGKOS4R5rTkViQIAntqYqN31KuyMMhVirD+VlJBHzBEaV9YPEFXDISjKQVOnpYahhI1ggHWmi6exWrLqHhyoUBLiWwJ0Fqd465xt8qxsV4ZZ5JvozZYANmBOp38wxr19qlvKvGxjMMl4AKx0dQZyuNx39/rW3rs4xeyNtFE8x+GWJtoTbtebEAeU3SDmJUwfoOpqtMThY1X1A9Qft+/nXYNRfnTkixj0M/wb4jLeCyRHRhIzLrtI+dK8f0apfZzFZvXLZBt3GRkMjIzKysREgggg7jTXpW65Z4OcfiGN13uaBnZiWZzsuplidO/SKx+Y+AXcFfexeHqUD1A+lgZhgdIBHQ66VjYHid3DufKco5IMgDMCpBHSJmlsajrTh9pltW1YksqKGJJJJAAJk6nXrWRXOmE8ROM4i8ptXV0HwrbXId9W69dweldCYDEG5bRyuUsoJXsSNRMCY7xVk0ybVHvSlK0wUpSgBSlKAFKUoAUpSgDTcd5kweGIt4q/btF1nK/5lMjaNRuK565yxOF/G3PwIAw6gBcvwloBJXXadOmoNSbxZ5bxQxt3FMpeywGVwshVC/C8ajUEydPUNdYqujoOoHbp9DUMkr1RWC8kp5V4eMTeC/lXVjv9P33roXhGAFpAIgx9h2+lVh4PcN2beSXJ30XQfqelW9W4YUrMySvRUPjHy/5bri7YOW56LsTo/5W36j0/MDeaq26unQjrXU3E8Cl+1cs3PguKVMbweo9xvXOPGOE3MNeaxdAzpppMEb5hMSCP3pUs0eLsaDtUSPwv5qFjEhLj5bV3RpMKG/K5kgDbLI7idhV61zPh+Vr7p5gGRI/MYn5VlcLx+LwJHl4hkVWgKGJQknMRkPpk9dJ31FNDJxWzJQtnQXFuKWsNbN2/cW2g6k7mCYA6nTYVU3M/infukpgVNq3t5jAeYx1EqpkBdjrJ7gbVCeIYu5irpu4h2uP3OwBPwqNgvsNNe9YDAqYB0A2/wB7+0xSzzt6iNHGl2Y2Iw4kky5YkljuxJkkkySZ1nWdawMVby+w12aPb57f27VPuA8mXb8ZpRT0I1Py7fvaK1/P3LYwV1bcQGUPJaSdY26az96WPLtjOukenhzx/C4V1XElkFxxmbL6QoGk6zE7kTFXrwXmnBYl/Kw2ItXGCzkU65RGw7bVy7gcEbzoixmYwZ6abnv++9XH4Z8lmxcS8pDlWbNc1AyxGQd9Y9tPpXRCRKSLapSlVJilKUAKUpQApSlAClKUAUfz74n3bwvYaxaRLLSguv6jcUGCQDCgHsZMEGZ0Fakekew37ex7/vvVw81+HNvD4e7dtuGRDmyupzBP5c4Ose4H+aruWYGhP1+v7muSbl/ovGvBdfhFbItNmGq27YG2gOadu+UfarCqufB/FBkurOuS39QpcH7Ej71K+Z+acNgLee+8E/Ci6ux12XfpudB1NdEH8SUls3dc+YbFjH8Qu32fNbLkrMj+Gp9Ag7emNPc17c1eJGJxue3aBw1ggqVEM7gyPU0aAg6qNtBmNR3g2IFh59jH12rnzZE9FccGdJcLwQtoNIaNfb2+QrV838rWcZabNbHnBT5bjRg0aCexIA16V4cj842cdaADxeQAOjH1EgfENpB30GmxpznzjZwdpgrC5fMqltSCQ0fEw6ASDrvoOtdFx476JU7KC4FhnxVxUt9fzHcL71cfLfIKJD3B6h+YjX6L0+ZqDeF3AM9wmNPSu5kr+b9OtX3UscItWPOTTox8HgktiFWPfr96qrx3UC5gWEAkXge5ANn+kn7nvVu1T3j7di5gRvAvEj5+TE/OD9j2qmRfFiw/Iq/A4prFwXEEldh20P7+lT7k3xTxNpbdi5hxiVA+JSUcCZOhBUkDp6Z01FQ7hGDF28qPBBOpBiRrm1/e9XNyvyVaAW8mREaJQLJZQerSIP0Pz10libY86J9SlK6SIpSlAClKUAKVrH5gwwv/AIc37YvaDIWAMnYfMztvrWbi8UlpGuXGCIgJZmMAAbkmgD2pUb5a55wWOdreHulnUZsrKyEjuAwEx1jaRUkoApjxI4zibuMu4UhktWgrKsghwRo5+pIyntNQfG4Nl0IKz0O9dHcU4Th7pFy/bRigPqbSBuZPYb67a1z7zTxbDXcbdOEnyBAB19TAQSJM5e31NcuXG/yLQl4PnhnM2Jwv/wAD5PSRJhgAfmNwRM+1aVwzOXcs7nUuzFmMaSzGSdgNazND1/3H9a3HLXLdzFH06IDr117Ad6kpN6GpdmnWyWMASTqB7jsf3uKlnBOQruIK+Z6Rqco+Lp8R2Hz9z7VYvLfI9uwBMyOp1Y/XoPlUusWFQQoAH71NWhg8yFlk+jnXi3IeJQv5lpwqyR6C4yrOuYSB316a1HMJcVSACPY6RH9P+66xrn3xh5a/CYwYi2CbWJZmMD4buhZZH82ridSc28Vs8WtGRnsw+DcUe1ctvbb1owdZ6x0PsQYnfU10HwniKYi0l638LiRO47g+42rmXh5ABk6abdCPfTvVqeGPMOVzh3MI5lZO1yYjfQN2HX51HBk4y4vopkjastGqL8SuIpisc6gytkeWNBBZSc32YkfQ1ZHiJzWMFhyEZTiLgItLOo6F4jZZnXc6VQmCfJAiOo3Ebe3yFV9RPVITFHyLHC7rsUtqWgT9I71YnhbhcXavKPMdbJaGtTmGzGR/LqZkRPWsHlDj2HtFUvD0u8XG3AWOsdNtquHhfCsPa9di2i5h8S9RuOu1ZhjewnKtGwpSldREUpVC4zxYxlzEedYi3ZHw2WAIKzoXI1zH2MDbWJKyko9mpWT7xL53uYE27VhVNy4pYs0+hZAWBsSTm66ZdtdPLlbxLtXLbDGFbNxBOYSVuCOgEkN/x69OoFcc6c3txJ7TfhxY8oMDD5i2Yjc5F0EaCOp71pAK5p5mpa6LLGq2eTPnLPdXzS7FnkxnYySTA6kkmt3zPz9iMZgkwly2gAIz3ASTcyGVgHYiBJk5vbrpyev1rGTCNdbJbBcnoO3+KTHNo2SMvlfmAYK6t0WVu3EYESYkRBEwSDqRMfetv4kc9PxIqloPawywfLcAF37vDMCB0H13iIxf4VeX4rbfP5aH/FfDJlJBB7gGQaryaVC0my9/D7DX7uAxFi9fa6GDIt25LODcU5gSWlguZSNRuRPapuVeA4e7cuYd7lm5iAQqjzfQ0HXK+zGSNt+lR58beXPkv3becQ4S4wzqARlYAjMNToZ3PettyDwu3cLtA84MBZGbL/EEsuVpEMTAHvFUTTQtUYKXGVnRwQ6MVZeocHKw66yI07Vu+F8ev2CGwzlCCToAR7iOxj/dazhHLz37qi7eFp3YghyTcZ8xBBU65y24Os+9fOLsGzdKEsHU+pGBVh851kiDEbEVGUa2h0/B0DybzvYxyhSRavgDNbJ3Jn4D+YaTG461Kq5RQqwBABgdpHX/ABU04H4h42wApuecg6XRmaI/mkGNJ1JPvTxzfsI8f0X1Wn5s4AmNwtyw4EkSjEA5HA9LDQ/9E1BF8WXAAbBqzdxeKg/IeW39TXze8WbpBCYNEbu10sPf0hFP603vQ+zOEisGwjWHa2/odTlYEQw9on6z79or0w+MZCIJBmZkgg7ggiSI/StjzBxFsZiHvXEW2zAA+XoCR11Mz01rVFWmDI6idvb9+9cMqtnUujZcS4g+JuveuMHd4kjQDSAo3gQNvesvlrgy3nYOG2EKo1LE7b9dq/OX+X7l8Mw9IXRQAWLaToO+nvWw4Pwi8MQUR2RlaTplaQZEAzBmN5mhKXK35BtVSJFhOQLtvEAm16PVlyuIXtM96tDB2PLRUknKIk1+4TNkTP8AHlGb/wDUa/rXrXowgo9HJKTfYr5dwoJJAAEknQADck19V5YvDrcR7biVdSrDbRhB1+RpxSsbXjZh/OZXw11bGaEuggkiR6mtkAqIk6Fm20nQVTxniaYjF379u35S3LhZU0J1OpPuxliB1JEmJPrzbwP8Fi7uHV/MVIM6TlIlZA0DDY7bTAkAYPCsA9+4ttNTMSeg965pyb0y0Uls23DME95giDMesbCrF5d5AkS8XD3OiA9R7/at/wAk8qpatjT0ncndz/ipuBGg0ox4F2zJZPo5bxRbzLgdMjBirL/KQYK6dj2ra8scQ8m45Vc7FRH03nf2r05/4ebOPxCa+pzcXNBkXPVpHSSR30rU8EuReUAjUxPY96klTH7R0Hd5Wwd5B/CGVoIKlhIMHedjpUM5i8KiwLWLxuExK3omBvlZQAOmhHfXpU85VxPmYW0ZDELlMd19MfpW2rs4qSI20cq8a4Y9m4bdxGt3F3ttuAdQZ2I6SOxrQXkHwnbf/VdY8zctYfHW/LvqTE5WUwyEiDB9+o2MCQa5s5t5du4LEPh7nqy6q5BAuIdmGpjaIkwQR71Jx4jp8jG4DwtsfiH8647GMz3GJduwkmSdtz2ra808HxIxyWGW56LNtbb3NCbQEK067ajvpFaDhnEbmHLNabKWgSIJkajQyPoam7eKOOxFy1OFwt4qpGQ2s2Y9TJMrMAwNNBTaZnRkce5JbD4RsQiu6qPU5YdAZYr26aVFOF23uuFtoXJjTr/0YrofiGF/8jwxraRYN+zABEi20fD00BETp3iolyHyBdwpBvIkknOwefSNQNupnoKyWJMFMrfEWWtEI2nyOoPz71lYbAvcDOqyi7nYff8AtUt8XeWfLezew9kqjZxeKj0qQQVYxqJlhO3pUadZPyRwBDYy3B5lsAaawzHf7dvf2qHs/Kh+erKqs2izhd2Yxr77j56fSpHzJyl5Vjz1RmQfE3aesD8s6TtW9PINxMYxVZsElrcMNJ1ykECAJIG+gqxMBghbsraMMAIOmhB3EdqIYLuzZZKqitPDLDYhXRtMktmG5hhM+2v9atE4ZM2fIuf+bKJ++9MPhkQQiKg/4gD+letdUIcVRGUrdilKU4orn7xKx2KuY92bzLLYdiLQViCqHTMpEGXENI6QJ0q/7jhQSSAAJJOgAG5JqpvErmrB4qx5dlfNuZx/Fy5cgU9CRLBp2Gm57TLK6XY8OyoUn1MxZixJYkyTJkknvJJ96sjwm4CWYuVjOd4Olsbwfed/eoK1iSAoidPb961f/IGEy22YxAhFgaQBJIPuTH/rUsXylY83SJVbQKAAIAEAdgK+qUrqIlLeM+DC423cCn+Ja1OsEqxGnyBE/Md6rpjlYMOkff8A3U55t40/F8WqWFHk2iyo/wDMCRmcnscogdvnptl8Ny9k5FzsR8ROVZ9hXG05TbRdajskvhXxi3csPZ8y2XRyQggEKQDt11za1Oq5n41wW5g74Rw9txDAk6AhvSVYe43Gv1qT3fE/HZVVTaBUQWKSzmBqRMD6bzVI5ktMVwvaLxqE+LnAkxOAdmZUez67bMQNfzJJI+MaR3jQkCqkx/NWOvN/Fxd5dSVFtjb+LWPQRtEazEe5rRXsODLH1tJYtuWnUkk6kmSZ70PPHqjViZp47j5g7fL51Y3hZdwi5FusLbXCc1xwABA0QMToTG9QG/bA1EwdDOmmkV8cOwD3nW0gLE9M369vrRFg0dccPxVq4n8F0uIvplGDAQBpIJ6RWTVT+EHKtzCXGcMfUuW7DegkfAI7iTr7nvrbFXTskxSlK0wUpSgBSlKAFKUoA1nMvDWxOFvWEfymuIVDa6T8iDHT61RON5evYRQMSrWjqJIzKYJAAYaSQCe8V0Hi8Stu29xzCopZjvook6fIVznzp4h3eI3FXL5GHRiyJ1boGc94Ow0EnfepZopoeDaZrAoVgTqAep6A1PcH4sfh7Xl28KLhDNDtcyrBgqcoQkmc0iRoBrrCwMQdo7j6f6rya0J7/pHuK5ozcSrjZMsV4r8RczbFi0F0K5CZPeWbSo5jeYMbfEXcXiG9OUgPlUjqpVYBmeo2ryscPdgSqMwmNBuTt9a2Nnly+cxywMs+ponpt33oc5s1Rijf+E+GQtB/OwEDsAT9jV3AVy9jXfC3Qi3ZZCrgodA+jAxqNN/pVsct+LeHe2Biw1m6oAJVSyPvqsSRsDBHXQmrYZKKpiZFe0bvxT4dau8Pu3LijNZGdGgSpkTr2I0I/wAVQ2AuM59KliNDHadDU4595ufieXDYVGFktJzAZrhBlT7KIkDfvG1S3kHlJUs5XBIjVpglvn2H96ySjkloxXFbKwvcuYhiJTQzBJj9PlrW0wHJbNu/q1kIuYmKvC1wiyv/ANSn5if61mqoAAAgDYCtXp15D3Wcv818G/DMLZLhyoYqwAgHUfXrrWr4HxP8M5uKCWKkCO5j7VLfFjFLd4lfy7IqJMjVlGsQT1Md5BrR8r8GF8XP4YuQAEBbL62mNNS2nQUq06Qz6tlz+H/iPh8bkseU+HuhR6YBtkgahGnp2YA69YJqe1AeTORThWQsMgtsWkNOdiCPoB/ip9XSr8kWKUpWmClKUAKUpQApSlAHnfsq6sjAMrAqwPUEQR9qqnmHwwTDYXEPh8QERQbmW8gb0qCcnmZhA6AkE953q2qqTx9TEsmHCyMLJ8yJjzNMmf23y9JmdctZLo1FU8PvyBPft9/lpU+5F/Cs9uzcgXLjkBiJjsOwnb51BcRwN8OJd7cMNADJ11/3XthL2x9SsDurQRGoI6yDr9K5GuLssto6LXlWxABzGDI1iD9IrYW+FWV2tJr3UH+tRzkDnNMbbCMct9AMwP5x/Mv9x0+RFS+uqPFq0Rd+SO848n2OIIBclLizkurGYA7qZ3U9R9iDrXPnMOEOGxl7DkqxtNlzKCAQQCNOmjbSde9dS1QPjjhSnEkuZp8yypgjRcpZe+s/SkyxTVjwezWcvYwo4KmJEDQf3+1X9yzeL4WyxABKDbbTSucuGgLrmG4Kn2mY/tV/ci3JwxERlc/WYb+8VD08vk0UyrSZIq13MPF0wmGu4h9rakxMZj0XY7mBsd6z7jhQSSAAJJOgAG5JqlPEXmsY9vIsE+QmpOv8U6QY/lHSd5J7V05JqCsjGNsrrzWuEs5zXLhLsY3ZiWb7kn5a0Nm8kMq3EDQVYZgZU+lgRqI7ivuzCuA2wYfaf8VcfKGDwfEFuAkh7UKgViCqQDnA6+r5j0jvrzQVyLSdIkHh1xjFYiwRi1XzEyjOuzgjr2eQZAAEFallY+Bwa2kCL9Sdye596yK60c7FKUrQFKUoAUpSgBSlKAFfF+yrqVdQ6nQqwBBHuDpX3SgCmvH7idq2mFwi2kza3A2Ufw0HpCrppmO8H8mxkEVlZDD1MrKNiY0mN57GK6I515Gs8QNu4zG1ftaJcADCN8rKdxOuhB996jHiZwCzh8B5xusLqFcsxF1jpky9B1kbZZMgGpThyHjKiq8HiXtuHRsjoQVZTqpHUf095irl5Y8S7dxQuLHkv/OAch+fVTv3Gm+sVSPDMPcuepELgbkD9fnWzy5fTB11E6Vz8pQ6K0pHS2HxCXFzIyup6qQR9xVY+O+Cm3hbxbLkd7Y11m4FYHtoLR+4qvsPfa25Nq49pisEo7Kx6wSsHfpWZxnj2KxCi3fvvctzmKmACRtsB9jsflTS9QnGmjI42nZoleNso+XarQ5E5ow+HV2vOqB1UzJLEoSIgA75v0qrj6SV39zoSe9eljtpr7a1zxk4PkizjyVEr5858vY0eTaU2MOTqDGe5EaNBIAn8omdJ7VFsC4H6/s1l4bANddUXdv09zW04/yt+GUXCX8sgy+UhNI0JHuYE76xtTcpZFbFpR0bMcgG7YZ7am7ciSoYDfYCev761J/DzlTyboum3cR0kMzgiWIggTuPcaVneG1m8oYu5Nt0DZcoAV9NjvJXp7D6zmuvHBUmQlJ9ClKVYmKUpQApSlAClKUAKUpQApSlACtLzfy3ax+GfD3dJ1VwASjjZh/QjqCR1rdUoAh3LHJYs28l/wAtgNAlucsdSxIBJ9v6zpUHEeHg8Qv4fDk3ES4UUkyQB8Qn/i0rr/LXSFaPHcq4e5eN/KUumAzIYzAdxtqNJ3ipzx8lSHjKmVNxXldrNk3h5jovxNlGVTpr3iTvWu4Rw1r7hUEdWJ6A9avXjHCVv4a5h58tXTKCB8PYx1qKcrclPYaLmUgQSymcxBmAD06a1zzwfJV0Ujk0Vfx/hpsvBb1KB+UjRtiJ+81KeUuVrV5TkyNea3m9WyjYbA9TU9505RTHKhzeXdtzlaJBBiVYSNJA16e8kHM5c4AuGE+kuVCkqsAAdPqf7VscFS/gPLcf6VFwzgd5cW1ph5NxN+uh006GdCDV0cNwxOHS3eAf0AMGAIMbSNtqzTbBIYgEiYMaid4PvA+1fVWx4lAnOfI+LVpVEKoUdgIH2r7pSqiClKUAKUpQApSlAClKUAKUp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://www.municipal.ako.kirov.ru/upload/iblock/90b/muuusoc%20222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97" y="4920230"/>
            <a:ext cx="1159297" cy="891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http://fpmp39.ru/i/image/usrs_categories/06_social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97" y="2924944"/>
            <a:ext cx="864096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60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992888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Предложения</a:t>
            </a:r>
            <a:r>
              <a:rPr lang="en-US" dirty="0" smtClean="0"/>
              <a:t> (1)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11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55443" y="1372919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6. </a:t>
            </a:r>
            <a:r>
              <a:rPr lang="ru-RU" sz="2400" dirty="0"/>
              <a:t>Вернуть на доработку </a:t>
            </a:r>
            <a:r>
              <a:rPr lang="ru-RU" sz="2400" dirty="0" err="1"/>
              <a:t>ФГОСы</a:t>
            </a:r>
            <a:r>
              <a:rPr lang="ru-RU" sz="2400" dirty="0"/>
              <a:t> 3+.</a:t>
            </a:r>
          </a:p>
          <a:p>
            <a:pPr algn="just"/>
            <a:r>
              <a:rPr lang="ru-RU" sz="2400" dirty="0"/>
              <a:t>Перейти к разработке </a:t>
            </a:r>
            <a:r>
              <a:rPr lang="ru-RU" sz="2400" dirty="0" err="1"/>
              <a:t>ФГОСов</a:t>
            </a:r>
            <a:r>
              <a:rPr lang="ru-RU" sz="2400" dirty="0"/>
              <a:t> 4 поколения, сформировав их </a:t>
            </a:r>
            <a:r>
              <a:rPr lang="ru-RU" sz="2400" dirty="0" smtClean="0"/>
              <a:t>концепцию </a:t>
            </a:r>
            <a:r>
              <a:rPr lang="ru-RU" sz="2400" dirty="0"/>
              <a:t>исходя из сближения образования и рынка труда, четко определив укрупненные группы</a:t>
            </a:r>
            <a:r>
              <a:rPr lang="ru-RU" sz="2400" dirty="0" smtClean="0"/>
              <a:t>.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</a:t>
            </a:r>
            <a:r>
              <a:rPr lang="ru-RU" sz="2400" dirty="0"/>
              <a:t>В связи с актуализацией ПС в соответствии с 442 ФЗ, необходим </a:t>
            </a:r>
            <a:r>
              <a:rPr lang="ru-RU" sz="2400" b="1" u="sng" dirty="0" smtClean="0"/>
              <a:t>Классификатор </a:t>
            </a:r>
            <a:r>
              <a:rPr lang="ru-RU" sz="2400" b="1" u="sng" dirty="0"/>
              <a:t>профессий для социальной сферы</a:t>
            </a:r>
            <a:r>
              <a:rPr lang="ru-RU" sz="2400" b="1" dirty="0"/>
              <a:t>, </a:t>
            </a:r>
            <a:r>
              <a:rPr lang="ru-RU" sz="2400" b="1" dirty="0" smtClean="0"/>
              <a:t> </a:t>
            </a:r>
            <a:r>
              <a:rPr lang="ru-RU" sz="2400" dirty="0" smtClean="0"/>
              <a:t>формирование </a:t>
            </a:r>
            <a:r>
              <a:rPr lang="ru-RU" sz="2400" dirty="0"/>
              <a:t>матрицы профессий, в которой будет разработана иерархическая модель базовых и вспомогательных профессиональных групп. Это также позволит принимать решения о «профильности» или «</a:t>
            </a:r>
            <a:r>
              <a:rPr lang="ru-RU" sz="2400" dirty="0" err="1"/>
              <a:t>непрофильности</a:t>
            </a:r>
            <a:r>
              <a:rPr lang="ru-RU" sz="2400" dirty="0"/>
              <a:t>» образования.</a:t>
            </a:r>
          </a:p>
        </p:txBody>
      </p:sp>
      <p:pic>
        <p:nvPicPr>
          <p:cNvPr id="4100" name="Picture 4" descr="http://www.buhday.ru/bitrix/templates/buhday/images/cp_ic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33" y="1422670"/>
            <a:ext cx="936104" cy="931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8" descr="data:image/jpeg;base64,/9j/4AAQSkZJRgABAQAAAQABAAD/2wCEAAkGBxQSEhQUEhIUFRUXFBoVFBcYFhUUFBcYFxgXFxQXFBQYHCggGBolHBQXIjEhJSkrLi4uFx8zODMsNygtLisBCgoKDg0OGxAQGiwkICQsLDAsLCwsLCwsLCwsLCwsLCwsLCwsLCwsLCwsLCwsLCwsLCwsLCwsLCwsLCwsLCwsLP/AABEIAPMA0AMBIgACEQEDEQH/xAAcAAABBAMBAAAAAAAAAAAAAAAAAQQFBgIDBwj/xABDEAABAwIDBQUFBgQFAgcAAAABAAIRAwQSITEFBkFRYRMicYGRBzJSobEUQmKSwdEjcuHwM0NTgtKishUWJGOTwvH/xAAaAQEAAwEBAQAAAAAAAAAAAAAAAQIDBAUG/8QALREAAgIBBAEBBwMFAAAAAAAAAAECEQMEEiExQVEFEyIyQoGRobHwFBUjYXH/2gAMAwEAAhEDEQA/AO4oQhACEIQAhCEAIQhACidvbw0bRs1Hd4+6wRiKebSvG0aT6jtGtJ/Zeetu7ZdXrOqVCXZ5D9OiMlKzop9pbnPhlNjW9TJPzUxs/fgH/FZlzbnHiCvP1S7LXYmmJOhVm2FtHEMyPqfRZSm0aKCZ6It67XtDmODmnQgyFtXI9wt5Oxuexe49nUMCdGu4HpOnmuuLRO1Zm1TBCEKSBEqRCAVCEIAQhCAEIQgEKAEqEAIQhACEIQAkKVIgBKhCApvtUrubZQ3R1QB3hDjHqAuJ0WiSuze066Y637IEOfiDiARiAGp+a51u3shlQYzOR0Oi58uSjfFBsol7SgwRp0zTvY1wGnWPE/oVbN6N1i89pSieIVUqWFRhipTI/EBPqFSOSMkaPG0yVo1z2mNhnCQYkcDIMR9F6K2PfivRp1WxD2B2XAkZjyK8wWOz3moMGIyYED9F3b2UXuO1qUjM0KzqflDXfVxW2NmORF2QhC1MhISoSIBUISIBUIQgBCEIAQhCAEIQgBCEIBEqQmNVXNtbwAAtpnPifHLJUyZIwVslKyS2htmnSkTJ5D9SqxtTeN7xA7o6ZepULcXc6lVTeDbEgsYdcif0C86eoyZHS4RoopEjcXrauMNyEkFwyLjxg8lJ7DoClQiZgnMZkjUKsWYDWNHIKR2BtMCq+g7i3tGdYgPA9QVSPob45c0SFbadKcLnFp/EC2fVI67ptBc6MIEk8IUVtnYdJ78Rc4cxJw+Q4Kes9l03sbTw4mlsZ8YzClpdnRTXZo3V26y4rEUWw1vJsExxLuHgt+722aVlc3kOjHclz2u6gAlsaDJadiXDKTzTa3s4JxDlGpd5BUvaFJt059RjsDqjsU8czkCtISr5eDOcV9R6JsrxtVge05ESnAK4PunZ7RfitgMdMCTJ7sE6/wBF2vYtq6lQp03mXNaAT4LsxZHPx9zjyQUemPkIQtjMEiVCAEIQgBCEIAQhCAEIQgBCFovLgU2Oc4wAP/wI+ARO8e0MIwA/zfsqRf3EpxtK8Jlzjr6lVy/u4McYk+ei8nNkeSRrFUaNpXhg59FX4xPb1OfknF9cycPn9I+qNnEAFziBnlJRKkSSLAoHbFd1OtTqMMOYfURmD0UtU2hTGrx8z9EwuaYrSaYLoOeR5JG07LQ7Jyzv23IGHJ33mE/MHiE8udsVKRY0NIjIREeRVLNdrAC0kOGYjIg+KSvvnWMhrWOwjNxBnp4lWjFvo7nJR7LFvptHsqA/1bjuzyYM3meZgN8yqzsGpNQM4EtPhBC3bwVzcMo4nTUaJeMJgYhlHDylY7Atix7XkR94DjE5epV/oOdzt2dk9nZl9Q9I8py+c+ivqqns9ssFuXH3nOl3lkB4BWtdWmjtxo45O2CEJJW5UVCTEEqAEIQgBCEIAQhCAEIQgBVHey/72Ge6zXqVZr65FNjnHgMvHguZ3twarnOJ7syeueZXLqslR2otFEZtS5yk6u06NVbv7r+PUB5fKAn20rvHV6DIKtbwXYFQkOAfpHMFccI2zQe06eMyP5Z8Nf09FncgCAPNRmzHPAHeJHgOKlHsJziB1V3wwMatKQi1qhmZnhmDkMxmR0TgtWqq3L5ePRTZJD3faPqvpD3ge8eEHMHzB+akaeyg1rWNHUnmeZTuztBTEak6n6CeQ0T1tMpKdcIs25dmg0g1pmIAl5005LLYVIvqh4EuJ7o+6OUjooq8u+1dhaYpjlBxEcT+iu+51mMDS0ZvqsYCdcJcMXyBVX6epB13YVr2VFjen9SfUqRWLBAWNzVDGOcdGgk+QlemlSo5yH3l3hbasOFvaVIkNHAfE48AuVXW+l1cE4nFreGEwArDbvdWL3PzLyXO89B4AQE1O7zS7LIRkFxvU2+OjtjpqXPZDWe2a+rapPmVc93t83hzWXGhyD9CPHomuyd06bJxO15KJ2pa4Kjm6wZHUFXjmZWWFHXmPBAI0KyVe3JuzUtwD904VYF1HIxUIQgBCEIAQhYVqga0uPASgKpvldkuFIHICXeaoe174DuN8073n3g778ILnE5n7o1gT5KnXdwYJdxHNeZk+ObZpFGD68mVVtqHFcPOuYHXQKZN0IJ5KAe1xJLgczOIaj91pjVEsn9kvCkarp4qs29YtzkxzH6jgnzbokZOBVXHkIlC6Fot+9XbJya1zo8oH1TSnUc4OMmBA9VhRbJAYCXOdAA1JOmeqiixZ7Kg95wU6bqnRoLiPQKP3sdUtnC3cwse9ge6SJDSSAMtCYzXedz9jC0taVOBjDZqHiXHN2fiVxT2sHtNpVSMyzC3yDRI+a1eCMFbK722Vq0p5gLqG49MVK9GmNGA1T0gYWD1JPkuZ2zHTk0k+C6NuDiovxEYi7/EM+6MoA8P3WLaU4t+pf6TsKjt4T/6arHwEeuX6qQBUDvu4/ZHtbq8hs8s5nL+X5r0Zuosxgrkip0O63JIbgjOFXdk1binVdTqS6nEtcSSQY4Tw6StV7vbgfHZhzR7xLsMfKF5jj4R6dryXOltDLNVfa92RUxE5HL+ieWG0KdYdwkH4Tn6EZFM9s28vaT7rRJ4SeAVVafJarXB0XcalFuDEYs/XNWJVzce9NWiZYGhpDRGhAAzVkXqwacU0eXki4yaYiVCFYoCEIQAoreS4wUH/iho81Kqq+0Gtho08/8ANH0KpkdRbBzbaTmAOZBJngM5HVVzaNBrWF2Ak8A45Ky3zoxO1zVb2vWJY5xmdB56ALzI9mpWHVS4gnTgBkB4BPLcJvVZDsPwgN8xr806t10MIcAA6apvVYBqwE9JEp1DStDu88NzyknwiPqVUG/ZLmYiwse0EF2ZDgCPxBWvdK3YKzamDMOGCec6qtW7BMNGatu7wwuE8Myf2WU5VyiTt7DIB6Lz17Srcs2lX/E4OHgQF6BtH4mMI4tB+S477ZbDDdU6muOn6YTp8135uYmceyi293VaR34HDFmPqrbsPeaqXMp1A1zXOa2WNwHMgaqpWzSDkR4OE/VWfYD21KrB2YaQ5rspgwRpK4J16G6Z3iloPBQ+99Mm2cR90h3zg/VSdW5Yxsve1ojUkN+qrm2t87AU6jHXNMyxwhsunLgRkSvSm1TRjCMrtIrLS0ziIBiB1UI2zpFzg4DIwU22jUxNDjDmkYh3i0mcxwIWNpW+JmFpGRleZXmz1UuCcsGUmuApsAzglSVxZ9tFPCYJGYCqtG6DHwDOa6NuJtgVu2pYYdSeBPxYmtcfQmFbDjU5UymWTgt0Se2NYChSbTHAZ9TxT9IgL00qVHlttu2KhIUKSBUIQgBVX2g22O2MahwKs73QojatLtGPYfvNI8+B9VEo7otCzjl3c9zvahRbqRd3nCGjNoOrncDHIKXuarg5zXNEtcWmeYUa9pc8y6Mp0XlK0aoqHZuBJ1zzTygRxBb9E/FnDiS7IkmOzqHXqBCc06NMaud/8dT/AIrqeOddEbkMeyB+8tthaNcHkl2IOAMco4+advLNGujr2dSf+1FoadM5VNde5Uk/9PNQsU34I3oVldrBDW59ck6saji6SYHpK1urUj98fkf/AMUNrUwZ7Uflqf8AFZ+5nXylty9T0Dsg/wACkR8DfoqV7YbKaFKsNWPLSejx+7fml2P7RbOnRYx9Qy1se4+Mv9qrntE3zZeU20LeowUyQ6oXBwJIMtA7uQymV3Si3CqK40nJJuilMfib3g055c8uvmsqd5OTXEOHCY9Cmzbfux2tOcU6u4gfh6LS+yJM9rS/Mf2XH7mXoe3jy6bGkotGV1dPzD3Hzzz6qOL5hSVW1c4QatI8u/8A0UbfUHW7nCpEgA5GRmJEHzT3cl2i7zwl8rLnuztLFa0wRiwy3UZRlmsr++J7raYaeZMx4BVDdzaXYuDS5pbUAdl91x1aeRVguKwmRKzyRqRyxdocWNOHAuPGSfBTextu/Za3atAhznYhoDiPHyA9FU2XpedIYPVx/YLHaVzoDkY01nSMh0VY2nZ3YcS2Pcuzvuyd6qFZoOLA48HfoeKm6bwRIII6LzHb1a4iHPa3kAB66q+bjb2/Z3FlVxfi/FMfyzkuyGovhnBn9nUnLH+GdiQmGzdq064mm6eYORHknwK6U7PKlFxdMVCEIQaqyjblSVVRd0YKtEhnM97LNor1IyxQ4xzP9/NV9lqC8kk6RGisW81FzKz8f3iXNPMH9tFBUj3l5Oa9zNYHQKG0mNpUi5wbjwtb1cRkB6FOjU8FFbFE0GznBMeRMeeaddqvUg7imZPgcF/h6BEjkPQJsaqBVViLHOXIegSFo5N9Am/ape0Ug3Gm34W/lCTsW/Az8oWvtUvaqxBkbdnwM/K1J9lZ/ps/I39khqo7VCDKzsqT35MpHCc4YyQRnByyXHd/rGbp8k6uyGQyc7h5ruOxrRrWuc1oBe6XQIk6SfRcn9ptHDdE83H5hp/dYZ38PB2aJJ5KfkoTLUgYfQhbbu+e1gZPe4xqPNYvBc7XQrI2MmR5rkteT1HjviJYNgVsdEOce8MnTnppPlC0NrmXPwhgJkuObj4TomVgDRJJcIIgjnyjqtb6pqu5NHBZtctnZGbUEn2PPtDqpiSG/M+KlrGk1gByHU5+iiWGMvVPdnd8g6ge6OnNVZpH9S/bv7RLXAsxazOn9hdN2Xe9owHjxHVccsLkNIHFdM3SqA0zzxZ+mS6NPLmjzfaWJbd5aAUq1sK2LrPFNVVRN27vFS9RQV66HlSirKvvthNEAxinuniI96Fzo0nzm+B4K0b1bRFWqQ0yGd0ePE+v0VdI+q83Uzubo9PT4Uoq0Xrc2pipFsklruPI8lvumFryPRQ24l23t3sHwT6EK2bVt5IPSCu3TSvGrOPUx25HRClxQHFPPs6UW63swGclZBxT0Wh5Jfsh5JYoY4igOKfi0PJZC16JYoYFxWbSU9+zLZQtu8PEKbIol6FLCwDouU+12hFQO5hh/wC4H6BdbIXN/a9R/hsd+E/JzT+pWOTmLOnTOsqOS025pbi4w6JxbX4bSqU+zYS8gh599kGYaeqj2MxOzXFR7W59IRjXvzgp8O4AOJWbKgaITVtTvFz8uSjsuko+Ry5pIwgxPvHkOKsuzrRwpjDlPPlwUBsmmajh1M+Q0Vmohzcpy4BUm/B04Un8RnZ0i1wB1n+4XUdwnSKni39VzxjpLSddP79FffZ07/EHh+q0wP4zn9ox/wADf/P3LxCCEqF3nzZi8Kk77XL6bIpglzzhETxV4KrG9pLKT3ASQDHjCPoldnGblxY4MmXucS6NB08Mkz+24nEQYGWXNOry3dTDXEHHVmOYEwPVZOsxTfRYR7xbP5s1wSx9s9KOSqRafZxs6q2axbDXnUwCQJzA5LoVyyWpk+gA0YO6ABABgQOikTmzyXbjjtVHnZZbpWR/ZhZtYEmJKHrQzNjholCwcdFk0oDLCkLUsoGqAx7NZ02ZpQVm1AOuCo/tUoYrUHkXD1af1Cusqvb8Ucdo/o5p/wCoA/VVaLwdSTPOpKdW1OAnF7SpU8AZjxhsVWvAEPznD08U2dXXCz3oV2xahTK6dOS2uqRmmT3SrQXJnlnxRZNmYqeHLMaq2Nh4BCqmy7ouAxiYGR4jzUrb7coMIDqhHi0/WFjJNs9HFKMYq3+SbnvsHj9FfPZ0YdVn8P8A9lnufs+hUtqdU06dQukhxGLiYidFY6FBjJwU2NnWGgLoxYXFqTPL1uujOMsSX8RL4kSo7tT09Edsenouo8cklHbVoYmxEqRWL2g6oDlt5u4XXfbPPcaO6OZ0AA4Qml5u8+pdMqaMZ6cT9V1KrZMP3Qtf2Bnw/VVcVRf3jTsgm1AGwU8tHSzLlC1bcu7O2bNeq2nyGLvnwZqfRMN3NuUbmnUdQbUa1hIIqRikiZEE5KyKMb1NpMD+zzxeGXqt/aqB2q3+LTeOeE/p+ql3lXKm4XRGULa256KJZWxHzjMRoVKmkymXVDAMd53QaJQNouOhWFW9a0CTHDNNbLalG4ljHSYzacjHTmo3eoCnSphuQDgBx06pRFlgp3IK3NqKvbKu5aM+Cm7WpKgkkqZkKP3hpYrasBr2ZI8QJH0Tyic0XLMTXDm0j1EKCUQ13sqjdMpurUW1Mg4F4E5t6Z8Vx7fvdJ1nUxsBdbuPcOpafgf+h4rpuyr/AAU6Zc4mBhw6zhyMDyUy2vTuWFjmjC4Rw/uV5nKkz1YSap+DzPUdJU1sSzwPD6jZyJgjTLLzV4u9lNp1nUnAGo1+EYWjvSAWEDmQR5lNL2lBw95rw6HBzcwRrrofFWeTikeli00b3Xfk30azezaHmHFunH0CZbTpj3gMTQYc1wkRzgrZQAbMDP7xJxOPmVjUuGxzJWVnY6apnW9zKOCyt24Q3+HoNBOamZTPZbcNGk3lTb9AnMr1F0fH5OZt/wCzNIsMSMSkoTKEIQkxcFH7XqltJ5bOINJEakjgOpUiVoq0WnUSgOEbw31m+sXXlCt2zgJL3d6B7sS7TVb9g71WVo2q2g17e0AkO7wkc4M6Lqu0N0LKu/HVt2OdzM8NMphYUdzbFkxa0vNoKm0Qc8r782TwQTUBEZ4CQDqMwsnb8Wbv84jxY/8AZWytuNYsrMJt2YagcNMg/Isy8Ma1XHsvsHGezhTaI5KxR3rtC4AVgZIjuuGp6hW7bdu59FzWZnWNJjOFT9s7nWFvVDWglzYJ72hmQNPBXoVVKIZRd1NnvddY2nu0z/E5gkZNPVSvtBqhtFmYHeGpgfNWG1oU6eLA0NxOxOjiTxKgd/NltuaIpudA1nwIKkhFa2Xtum0AGoz8w/dWnZe3KJ1rU/ztVDtdxrYA9pUefCP1KKfs4pPcWsqvB4AtnrmU+5PJ1kbRpmMNWmfB7f3TujfslrS4SdM50zzI0XGL72T3LWg0qrZ5HIR5Jxsb2c3DXNL6gMZkCYUUWLtebnVKtN5o3ApVQ9zqZPfpuEuIY5vAZ6jio6z2jWtBhvaDmOH36ZFWm7qCDI8wplthdwGgwNFqfuVUrGajyfMrCeKMjphlce+UUDa28bX131sWElzS3PNuAAN8+6Co+62o6u5zgS9zjiJzc4nwAXW9n+ze2YZe3EesK0WOxqNERTpMb4NCz/p4+p2f3JpUonBdi2twK1N1xQeLdzsLy4Fkg5CJzyJBXVaW6VmBlQb6u/dWTaez21qbqbgMxl0I0KiNl1iW4Xe804XeXFaxxRXRyZNXknzZJTEDkISF60PqZrA1Foco5xoxpoaqQ1kILWhCFBYFqqBbVi4ICPqEps+o6eif1WLQ6mpIIXb104U2niKtOPzj+qYbd29Uns6bsPxOGs8hyUrvBbzRJkAtIeJ4lpBjz0WmlsYu73dzzzGefNW4IZRDs4EySSZkkmSfFWJl+6Pdb6FTo2MfhZ6f0S/+D/8AttTggg//ABA/A35qN28x9YNjugTME5zH7K1nY4/0vn/VD9lAf5bvKShJz+23eqOcO+eZPIK67vbHFIaEnWXaqW2Zs0SXFpHQiJ8uSlmUgFW0iRqKU8FtpWwHBOQ1ZAKLJNXZrKFnCSFAMQEqEhKECQoC+omnXxD3XDPxGinXPTO4l2SlArlW7A4rQdot+IeqnKmymP8AeaD4rFmxqTfdpMH+0K3AIJ20W/EPULW7ajPjb6hTlTYNFxk0mH/aFj/5fo/6TPyhTwRyW1CEKhYEjkqwcUBqemlzVIgNEuOg4Dqeic16oaJPkOJPABaragc3O9469OQCEDejs4Tif33czoP5W6BPgxbWtWYCEmkU1lgW1CA14EuFZoQGGFGFZoQGICWEqEAkIISoQGstWBat0IhANnNSNppzhRhQDc01gaadFqTChA27NL2ScYUYUFGxCEISCxIQhAaOyGOYzAy6eC3hqRCAzQhCAEIQgBCEIAQhCAEIQgESoQgBCEIAQhCAEIQgBCE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0" descr="data:image/jpeg;base64,/9j/4AAQSkZJRgABAQAAAQABAAD/2wCEAAkGBxQSEhQUEhIUFRUXFBoVFBcYFhUUFBcYFxgXFxQXFBQYHCggGBolHBQXIjEhJSkrLi4uFx8zODMsNygtLisBCgoKDg0OGxAQGiwkICQsLDAsLCwsLCwsLCwsLCwsLCwsLCwsLCwsLCwsLCwsLCwsLCwsLCwsLCwsLCwsLCwsLP/AABEIAPMA0AMBIgACEQEDEQH/xAAcAAABBAMBAAAAAAAAAAAAAAAAAQQFBgIDBwj/xABDEAABAwIDBQUFBgQFAgcAAAABAAIRAwQSITEFBkFRYRMicYGRBzJSobEUQmKSwdEjcuHwM0NTgtKishUWJGOTwvH/xAAaAQEAAwEBAQAAAAAAAAAAAAAAAQIDBAUG/8QALREAAgIBBAEBBwMFAAAAAAAAAAECEQMEEiExQVEFEyIyQoGRobHwFBUjYXH/2gAMAwEAAhEDEQA/AO4oQhACEIQAhCEAIQhACidvbw0bRs1Hd4+6wRiKebSvG0aT6jtGtJ/Zeetu7ZdXrOqVCXZ5D9OiMlKzop9pbnPhlNjW9TJPzUxs/fgH/FZlzbnHiCvP1S7LXYmmJOhVm2FtHEMyPqfRZSm0aKCZ6It67XtDmODmnQgyFtXI9wt5Oxuexe49nUMCdGu4HpOnmuuLRO1Zm1TBCEKSBEqRCAVCEIAQhCAEIQgEKAEqEAIQhACEIQAkKVIgBKhCApvtUrubZQ3R1QB3hDjHqAuJ0WiSuze066Y637IEOfiDiARiAGp+a51u3shlQYzOR0Oi58uSjfFBsol7SgwRp0zTvY1wGnWPE/oVbN6N1i89pSieIVUqWFRhipTI/EBPqFSOSMkaPG0yVo1z2mNhnCQYkcDIMR9F6K2PfivRp1WxD2B2XAkZjyK8wWOz3moMGIyYED9F3b2UXuO1qUjM0KzqflDXfVxW2NmORF2QhC1MhISoSIBUISIBUIQgBCEIAQhCAEIQgBCEIBEqQmNVXNtbwAAtpnPifHLJUyZIwVslKyS2htmnSkTJ5D9SqxtTeN7xA7o6ZepULcXc6lVTeDbEgsYdcif0C86eoyZHS4RoopEjcXrauMNyEkFwyLjxg8lJ7DoClQiZgnMZkjUKsWYDWNHIKR2BtMCq+g7i3tGdYgPA9QVSPob45c0SFbadKcLnFp/EC2fVI67ptBc6MIEk8IUVtnYdJ78Rc4cxJw+Q4Kes9l03sbTw4mlsZ8YzClpdnRTXZo3V26y4rEUWw1vJsExxLuHgt+722aVlc3kOjHclz2u6gAlsaDJadiXDKTzTa3s4JxDlGpd5BUvaFJt059RjsDqjsU8czkCtISr5eDOcV9R6JsrxtVge05ESnAK4PunZ7RfitgMdMCTJ7sE6/wBF2vYtq6lQp03mXNaAT4LsxZHPx9zjyQUemPkIQtjMEiVCAEIQgBCEIAQhCAEIQgBCFovLgU2Oc4wAP/wI+ARO8e0MIwA/zfsqRf3EpxtK8Jlzjr6lVy/u4McYk+ei8nNkeSRrFUaNpXhg59FX4xPb1OfknF9cycPn9I+qNnEAFziBnlJRKkSSLAoHbFd1OtTqMMOYfURmD0UtU2hTGrx8z9EwuaYrSaYLoOeR5JG07LQ7Jyzv23IGHJ33mE/MHiE8udsVKRY0NIjIREeRVLNdrAC0kOGYjIg+KSvvnWMhrWOwjNxBnp4lWjFvo7nJR7LFvptHsqA/1bjuzyYM3meZgN8yqzsGpNQM4EtPhBC3bwVzcMo4nTUaJeMJgYhlHDylY7Atix7XkR94DjE5epV/oOdzt2dk9nZl9Q9I8py+c+ivqqns9ssFuXH3nOl3lkB4BWtdWmjtxo45O2CEJJW5UVCTEEqAEIQgBCEIAQhCAEIQgBVHey/72Ge6zXqVZr65FNjnHgMvHguZ3twarnOJ7syeueZXLqslR2otFEZtS5yk6u06NVbv7r+PUB5fKAn20rvHV6DIKtbwXYFQkOAfpHMFccI2zQe06eMyP5Z8Nf09FncgCAPNRmzHPAHeJHgOKlHsJziB1V3wwMatKQi1qhmZnhmDkMxmR0TgtWqq3L5ePRTZJD3faPqvpD3ge8eEHMHzB+akaeyg1rWNHUnmeZTuztBTEak6n6CeQ0T1tMpKdcIs25dmg0g1pmIAl5005LLYVIvqh4EuJ7o+6OUjooq8u+1dhaYpjlBxEcT+iu+51mMDS0ZvqsYCdcJcMXyBVX6epB13YVr2VFjen9SfUqRWLBAWNzVDGOcdGgk+QlemlSo5yH3l3hbasOFvaVIkNHAfE48AuVXW+l1cE4nFreGEwArDbvdWL3PzLyXO89B4AQE1O7zS7LIRkFxvU2+OjtjpqXPZDWe2a+rapPmVc93t83hzWXGhyD9CPHomuyd06bJxO15KJ2pa4Kjm6wZHUFXjmZWWFHXmPBAI0KyVe3JuzUtwD904VYF1HIxUIQgBCEIAQhYVqga0uPASgKpvldkuFIHICXeaoe174DuN8073n3g778ILnE5n7o1gT5KnXdwYJdxHNeZk+ObZpFGD68mVVtqHFcPOuYHXQKZN0IJ5KAe1xJLgczOIaj91pjVEsn9kvCkarp4qs29YtzkxzH6jgnzbokZOBVXHkIlC6Fot+9XbJya1zo8oH1TSnUc4OMmBA9VhRbJAYCXOdAA1JOmeqiixZ7Kg95wU6bqnRoLiPQKP3sdUtnC3cwse9ge6SJDSSAMtCYzXedz9jC0taVOBjDZqHiXHN2fiVxT2sHtNpVSMyzC3yDRI+a1eCMFbK722Vq0p5gLqG49MVK9GmNGA1T0gYWD1JPkuZ2zHTk0k+C6NuDiovxEYi7/EM+6MoA8P3WLaU4t+pf6TsKjt4T/6arHwEeuX6qQBUDvu4/ZHtbq8hs8s5nL+X5r0Zuosxgrkip0O63JIbgjOFXdk1binVdTqS6nEtcSSQY4Tw6StV7vbgfHZhzR7xLsMfKF5jj4R6dryXOltDLNVfa92RUxE5HL+ieWG0KdYdwkH4Tn6EZFM9s28vaT7rRJ4SeAVVafJarXB0XcalFuDEYs/XNWJVzce9NWiZYGhpDRGhAAzVkXqwacU0eXki4yaYiVCFYoCEIQAoreS4wUH/iho81Kqq+0Gtho08/8ANH0KpkdRbBzbaTmAOZBJngM5HVVzaNBrWF2Ak8A45Ky3zoxO1zVb2vWJY5xmdB56ALzI9mpWHVS4gnTgBkB4BPLcJvVZDsPwgN8xr806t10MIcAA6apvVYBqwE9JEp1DStDu88NzyknwiPqVUG/ZLmYiwse0EF2ZDgCPxBWvdK3YKzamDMOGCec6qtW7BMNGatu7wwuE8Myf2WU5VyiTt7DIB6Lz17Srcs2lX/E4OHgQF6BtH4mMI4tB+S477ZbDDdU6muOn6YTp8135uYmceyi293VaR34HDFmPqrbsPeaqXMp1A1zXOa2WNwHMgaqpWzSDkR4OE/VWfYD21KrB2YaQ5rspgwRpK4J16G6Z3iloPBQ+99Mm2cR90h3zg/VSdW5Yxsve1ojUkN+qrm2t87AU6jHXNMyxwhsunLgRkSvSm1TRjCMrtIrLS0ziIBiB1UI2zpFzg4DIwU22jUxNDjDmkYh3i0mcxwIWNpW+JmFpGRleZXmz1UuCcsGUmuApsAzglSVxZ9tFPCYJGYCqtG6DHwDOa6NuJtgVu2pYYdSeBPxYmtcfQmFbDjU5UymWTgt0Se2NYChSbTHAZ9TxT9IgL00qVHlttu2KhIUKSBUIQgBVX2g22O2MahwKs73QojatLtGPYfvNI8+B9VEo7otCzjl3c9zvahRbqRd3nCGjNoOrncDHIKXuarg5zXNEtcWmeYUa9pc8y6Mp0XlK0aoqHZuBJ1zzTygRxBb9E/FnDiS7IkmOzqHXqBCc06NMaud/8dT/AIrqeOddEbkMeyB+8tthaNcHkl2IOAMco4+advLNGujr2dSf+1FoadM5VNde5Uk/9PNQsU34I3oVldrBDW59ck6saji6SYHpK1urUj98fkf/AMUNrUwZ7Uflqf8AFZ+5nXylty9T0Dsg/wACkR8DfoqV7YbKaFKsNWPLSejx+7fml2P7RbOnRYx9Qy1se4+Mv9qrntE3zZeU20LeowUyQ6oXBwJIMtA7uQymV3Si3CqK40nJJuilMfib3g055c8uvmsqd5OTXEOHCY9Cmzbfux2tOcU6u4gfh6LS+yJM9rS/Mf2XH7mXoe3jy6bGkotGV1dPzD3Hzzz6qOL5hSVW1c4QatI8u/8A0UbfUHW7nCpEgA5GRmJEHzT3cl2i7zwl8rLnuztLFa0wRiwy3UZRlmsr++J7raYaeZMx4BVDdzaXYuDS5pbUAdl91x1aeRVguKwmRKzyRqRyxdocWNOHAuPGSfBTextu/Za3atAhznYhoDiPHyA9FU2XpedIYPVx/YLHaVzoDkY01nSMh0VY2nZ3YcS2Pcuzvuyd6qFZoOLA48HfoeKm6bwRIII6LzHb1a4iHPa3kAB66q+bjb2/Z3FlVxfi/FMfyzkuyGovhnBn9nUnLH+GdiQmGzdq064mm6eYORHknwK6U7PKlFxdMVCEIQaqyjblSVVRd0YKtEhnM97LNor1IyxQ4xzP9/NV9lqC8kk6RGisW81FzKz8f3iXNPMH9tFBUj3l5Oa9zNYHQKG0mNpUi5wbjwtb1cRkB6FOjU8FFbFE0GznBMeRMeeaddqvUg7imZPgcF/h6BEjkPQJsaqBVViLHOXIegSFo5N9Am/ape0Ug3Gm34W/lCTsW/Az8oWvtUvaqxBkbdnwM/K1J9lZ/ps/I39khqo7VCDKzsqT35MpHCc4YyQRnByyXHd/rGbp8k6uyGQyc7h5ruOxrRrWuc1oBe6XQIk6SfRcn9ptHDdE83H5hp/dYZ38PB2aJJ5KfkoTLUgYfQhbbu+e1gZPe4xqPNYvBc7XQrI2MmR5rkteT1HjviJYNgVsdEOce8MnTnppPlC0NrmXPwhgJkuObj4TomVgDRJJcIIgjnyjqtb6pqu5NHBZtctnZGbUEn2PPtDqpiSG/M+KlrGk1gByHU5+iiWGMvVPdnd8g6ge6OnNVZpH9S/bv7RLXAsxazOn9hdN2Xe9owHjxHVccsLkNIHFdM3SqA0zzxZ+mS6NPLmjzfaWJbd5aAUq1sK2LrPFNVVRN27vFS9RQV66HlSirKvvthNEAxinuniI96Fzo0nzm+B4K0b1bRFWqQ0yGd0ePE+v0VdI+q83Uzubo9PT4Uoq0Xrc2pipFsklruPI8lvumFryPRQ24l23t3sHwT6EK2bVt5IPSCu3TSvGrOPUx25HRClxQHFPPs6UW63swGclZBxT0Wh5Jfsh5JYoY4igOKfi0PJZC16JYoYFxWbSU9+zLZQtu8PEKbIol6FLCwDouU+12hFQO5hh/wC4H6BdbIXN/a9R/hsd+E/JzT+pWOTmLOnTOsqOS025pbi4w6JxbX4bSqU+zYS8gh599kGYaeqj2MxOzXFR7W59IRjXvzgp8O4AOJWbKgaITVtTvFz8uSjsuko+Ry5pIwgxPvHkOKsuzrRwpjDlPPlwUBsmmajh1M+Q0Vmohzcpy4BUm/B04Un8RnZ0i1wB1n+4XUdwnSKni39VzxjpLSddP79FffZ07/EHh+q0wP4zn9ox/wADf/P3LxCCEqF3nzZi8Kk77XL6bIpglzzhETxV4KrG9pLKT3ASQDHjCPoldnGblxY4MmXucS6NB08Mkz+24nEQYGWXNOry3dTDXEHHVmOYEwPVZOsxTfRYR7xbP5s1wSx9s9KOSqRafZxs6q2axbDXnUwCQJzA5LoVyyWpk+gA0YO6ABABgQOikTmzyXbjjtVHnZZbpWR/ZhZtYEmJKHrQzNjholCwcdFk0oDLCkLUsoGqAx7NZ02ZpQVm1AOuCo/tUoYrUHkXD1af1Cusqvb8Ucdo/o5p/wCoA/VVaLwdSTPOpKdW1OAnF7SpU8AZjxhsVWvAEPznD08U2dXXCz3oV2xahTK6dOS2uqRmmT3SrQXJnlnxRZNmYqeHLMaq2Nh4BCqmy7ouAxiYGR4jzUrb7coMIDqhHi0/WFjJNs9HFKMYq3+SbnvsHj9FfPZ0YdVn8P8A9lnufs+hUtqdU06dQukhxGLiYidFY6FBjJwU2NnWGgLoxYXFqTPL1uujOMsSX8RL4kSo7tT09Edsenouo8cklHbVoYmxEqRWL2g6oDlt5u4XXfbPPcaO6OZ0AA4Qml5u8+pdMqaMZ6cT9V1KrZMP3Qtf2Bnw/VVcVRf3jTsgm1AGwU8tHSzLlC1bcu7O2bNeq2nyGLvnwZqfRMN3NuUbmnUdQbUa1hIIqRikiZEE5KyKMb1NpMD+zzxeGXqt/aqB2q3+LTeOeE/p+ql3lXKm4XRGULa256KJZWxHzjMRoVKmkymXVDAMd53QaJQNouOhWFW9a0CTHDNNbLalG4ljHSYzacjHTmo3eoCnSphuQDgBx06pRFlgp3IK3NqKvbKu5aM+Cm7WpKgkkqZkKP3hpYrasBr2ZI8QJH0Tyic0XLMTXDm0j1EKCUQ13sqjdMpurUW1Mg4F4E5t6Z8Vx7fvdJ1nUxsBdbuPcOpafgf+h4rpuyr/AAU6Zc4mBhw6zhyMDyUy2vTuWFjmjC4Rw/uV5nKkz1YSap+DzPUdJU1sSzwPD6jZyJgjTLLzV4u9lNp1nUnAGo1+EYWjvSAWEDmQR5lNL2lBw95rw6HBzcwRrrofFWeTikeli00b3Xfk30azezaHmHFunH0CZbTpj3gMTQYc1wkRzgrZQAbMDP7xJxOPmVjUuGxzJWVnY6apnW9zKOCyt24Q3+HoNBOamZTPZbcNGk3lTb9AnMr1F0fH5OZt/wCzNIsMSMSkoTKEIQkxcFH7XqltJ5bOINJEakjgOpUiVoq0WnUSgOEbw31m+sXXlCt2zgJL3d6B7sS7TVb9g71WVo2q2g17e0AkO7wkc4M6Lqu0N0LKu/HVt2OdzM8NMphYUdzbFkxa0vNoKm0Qc8r782TwQTUBEZ4CQDqMwsnb8Wbv84jxY/8AZWytuNYsrMJt2YagcNMg/Isy8Ma1XHsvsHGezhTaI5KxR3rtC4AVgZIjuuGp6hW7bdu59FzWZnWNJjOFT9s7nWFvVDWglzYJ72hmQNPBXoVVKIZRd1NnvddY2nu0z/E5gkZNPVSvtBqhtFmYHeGpgfNWG1oU6eLA0NxOxOjiTxKgd/NltuaIpudA1nwIKkhFa2Xtum0AGoz8w/dWnZe3KJ1rU/ztVDtdxrYA9pUefCP1KKfs4pPcWsqvB4AtnrmU+5PJ1kbRpmMNWmfB7f3TujfslrS4SdM50zzI0XGL72T3LWg0qrZ5HIR5Jxsb2c3DXNL6gMZkCYUUWLtebnVKtN5o3ApVQ9zqZPfpuEuIY5vAZ6jio6z2jWtBhvaDmOH36ZFWm7qCDI8wplthdwGgwNFqfuVUrGajyfMrCeKMjphlce+UUDa28bX131sWElzS3PNuAAN8+6Co+62o6u5zgS9zjiJzc4nwAXW9n+ze2YZe3EesK0WOxqNERTpMb4NCz/p4+p2f3JpUonBdi2twK1N1xQeLdzsLy4Fkg5CJzyJBXVaW6VmBlQb6u/dWTaez21qbqbgMxl0I0KiNl1iW4Xe804XeXFaxxRXRyZNXknzZJTEDkISF60PqZrA1Foco5xoxpoaqQ1kILWhCFBYFqqBbVi4ICPqEps+o6eif1WLQ6mpIIXb104U2niKtOPzj+qYbd29Uns6bsPxOGs8hyUrvBbzRJkAtIeJ4lpBjz0WmlsYu73dzzzGefNW4IZRDs4EySSZkkmSfFWJl+6Pdb6FTo2MfhZ6f0S/+D/8AttTggg//ABA/A35qN28x9YNjugTME5zH7K1nY4/0vn/VD9lAf5bvKShJz+23eqOcO+eZPIK67vbHFIaEnWXaqW2Zs0SXFpHQiJ8uSlmUgFW0iRqKU8FtpWwHBOQ1ZAKLJNXZrKFnCSFAMQEqEhKECQoC+omnXxD3XDPxGinXPTO4l2SlArlW7A4rQdot+IeqnKmymP8AeaD4rFmxqTfdpMH+0K3AIJ20W/EPULW7ajPjb6hTlTYNFxk0mH/aFj/5fo/6TPyhTwRyW1CEKhYEjkqwcUBqemlzVIgNEuOg4Dqeic16oaJPkOJPABaragc3O9469OQCEDejs4Tif33czoP5W6BPgxbWtWYCEmkU1lgW1CA14EuFZoQGGFGFZoQGICWEqEAkIISoQGstWBat0IhANnNSNppzhRhQDc01gaadFqTChA27NL2ScYUYUFGxCEISCxIQhAaOyGOYzAy6eC3hqRCAzQhCAEIQgBCEIAQhCAEIQgESoQgBCEIAQhCAEIQgBCEI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12" descr="data:image/jpeg;base64,/9j/4AAQSkZJRgABAQAAAQABAAD/2wCEAAkGBxQSEhQUEhIUFRUXFBoVFBcYFhUUFBcYFxgXFxQXFBQYHCggGBolHBQXIjEhJSkrLi4uFx8zODMsNygtLisBCgoKDg0OGxAQGiwkICQsLDAsLCwsLCwsLCwsLCwsLCwsLCwsLCwsLCwsLCwsLCwsLCwsLCwsLCwsLCwsLCwsLP/AABEIAPMA0AMBIgACEQEDEQH/xAAcAAABBAMBAAAAAAAAAAAAAAAAAQQFBgIDBwj/xABDEAABAwIDBQUFBgQFAgcAAAABAAIRAwQSITEFBkFRYRMicYGRBzJSobEUQmKSwdEjcuHwM0NTgtKishUWJGOTwvH/xAAaAQEAAwEBAQAAAAAAAAAAAAAAAQIDBAUG/8QALREAAgIBBAEBBwMFAAAAAAAAAAECEQMEEiExQVEFEyIyQoGRobHwFBUjYXH/2gAMAwEAAhEDEQA/AO4oQhACEIQAhCEAIQhACidvbw0bRs1Hd4+6wRiKebSvG0aT6jtGtJ/Zeetu7ZdXrOqVCXZ5D9OiMlKzop9pbnPhlNjW9TJPzUxs/fgH/FZlzbnHiCvP1S7LXYmmJOhVm2FtHEMyPqfRZSm0aKCZ6It67XtDmODmnQgyFtXI9wt5Oxuexe49nUMCdGu4HpOnmuuLRO1Zm1TBCEKSBEqRCAVCEIAQhCAEIQgEKAEqEAIQhACEIQAkKVIgBKhCApvtUrubZQ3R1QB3hDjHqAuJ0WiSuze066Y637IEOfiDiARiAGp+a51u3shlQYzOR0Oi58uSjfFBsol7SgwRp0zTvY1wGnWPE/oVbN6N1i89pSieIVUqWFRhipTI/EBPqFSOSMkaPG0yVo1z2mNhnCQYkcDIMR9F6K2PfivRp1WxD2B2XAkZjyK8wWOz3moMGIyYED9F3b2UXuO1qUjM0KzqflDXfVxW2NmORF2QhC1MhISoSIBUISIBUIQgBCEIAQhCAEIQgBCEIBEqQmNVXNtbwAAtpnPifHLJUyZIwVslKyS2htmnSkTJ5D9SqxtTeN7xA7o6ZepULcXc6lVTeDbEgsYdcif0C86eoyZHS4RoopEjcXrauMNyEkFwyLjxg8lJ7DoClQiZgnMZkjUKsWYDWNHIKR2BtMCq+g7i3tGdYgPA9QVSPob45c0SFbadKcLnFp/EC2fVI67ptBc6MIEk8IUVtnYdJ78Rc4cxJw+Q4Kes9l03sbTw4mlsZ8YzClpdnRTXZo3V26y4rEUWw1vJsExxLuHgt+722aVlc3kOjHclz2u6gAlsaDJadiXDKTzTa3s4JxDlGpd5BUvaFJt059RjsDqjsU8czkCtISr5eDOcV9R6JsrxtVge05ESnAK4PunZ7RfitgMdMCTJ7sE6/wBF2vYtq6lQp03mXNaAT4LsxZHPx9zjyQUemPkIQtjMEiVCAEIQgBCEIAQhCAEIQgBCFovLgU2Oc4wAP/wI+ARO8e0MIwA/zfsqRf3EpxtK8Jlzjr6lVy/u4McYk+ei8nNkeSRrFUaNpXhg59FX4xPb1OfknF9cycPn9I+qNnEAFziBnlJRKkSSLAoHbFd1OtTqMMOYfURmD0UtU2hTGrx8z9EwuaYrSaYLoOeR5JG07LQ7Jyzv23IGHJ33mE/MHiE8udsVKRY0NIjIREeRVLNdrAC0kOGYjIg+KSvvnWMhrWOwjNxBnp4lWjFvo7nJR7LFvptHsqA/1bjuzyYM3meZgN8yqzsGpNQM4EtPhBC3bwVzcMo4nTUaJeMJgYhlHDylY7Atix7XkR94DjE5epV/oOdzt2dk9nZl9Q9I8py+c+ivqqns9ssFuXH3nOl3lkB4BWtdWmjtxo45O2CEJJW5UVCTEEqAEIQgBCEIAQhCAEIQgBVHey/72Ge6zXqVZr65FNjnHgMvHguZ3twarnOJ7syeueZXLqslR2otFEZtS5yk6u06NVbv7r+PUB5fKAn20rvHV6DIKtbwXYFQkOAfpHMFccI2zQe06eMyP5Z8Nf09FncgCAPNRmzHPAHeJHgOKlHsJziB1V3wwMatKQi1qhmZnhmDkMxmR0TgtWqq3L5ePRTZJD3faPqvpD3ge8eEHMHzB+akaeyg1rWNHUnmeZTuztBTEak6n6CeQ0T1tMpKdcIs25dmg0g1pmIAl5005LLYVIvqh4EuJ7o+6OUjooq8u+1dhaYpjlBxEcT+iu+51mMDS0ZvqsYCdcJcMXyBVX6epB13YVr2VFjen9SfUqRWLBAWNzVDGOcdGgk+QlemlSo5yH3l3hbasOFvaVIkNHAfE48AuVXW+l1cE4nFreGEwArDbvdWL3PzLyXO89B4AQE1O7zS7LIRkFxvU2+OjtjpqXPZDWe2a+rapPmVc93t83hzWXGhyD9CPHomuyd06bJxO15KJ2pa4Kjm6wZHUFXjmZWWFHXmPBAI0KyVe3JuzUtwD904VYF1HIxUIQgBCEIAQhYVqga0uPASgKpvldkuFIHICXeaoe174DuN8073n3g778ILnE5n7o1gT5KnXdwYJdxHNeZk+ObZpFGD68mVVtqHFcPOuYHXQKZN0IJ5KAe1xJLgczOIaj91pjVEsn9kvCkarp4qs29YtzkxzH6jgnzbokZOBVXHkIlC6Fot+9XbJya1zo8oH1TSnUc4OMmBA9VhRbJAYCXOdAA1JOmeqiixZ7Kg95wU6bqnRoLiPQKP3sdUtnC3cwse9ge6SJDSSAMtCYzXedz9jC0taVOBjDZqHiXHN2fiVxT2sHtNpVSMyzC3yDRI+a1eCMFbK722Vq0p5gLqG49MVK9GmNGA1T0gYWD1JPkuZ2zHTk0k+C6NuDiovxEYi7/EM+6MoA8P3WLaU4t+pf6TsKjt4T/6arHwEeuX6qQBUDvu4/ZHtbq8hs8s5nL+X5r0Zuosxgrkip0O63JIbgjOFXdk1binVdTqS6nEtcSSQY4Tw6StV7vbgfHZhzR7xLsMfKF5jj4R6dryXOltDLNVfa92RUxE5HL+ieWG0KdYdwkH4Tn6EZFM9s28vaT7rRJ4SeAVVafJarXB0XcalFuDEYs/XNWJVzce9NWiZYGhpDRGhAAzVkXqwacU0eXki4yaYiVCFYoCEIQAoreS4wUH/iho81Kqq+0Gtho08/8ANH0KpkdRbBzbaTmAOZBJngM5HVVzaNBrWF2Ak8A45Ky3zoxO1zVb2vWJY5xmdB56ALzI9mpWHVS4gnTgBkB4BPLcJvVZDsPwgN8xr806t10MIcAA6apvVYBqwE9JEp1DStDu88NzyknwiPqVUG/ZLmYiwse0EF2ZDgCPxBWvdK3YKzamDMOGCec6qtW7BMNGatu7wwuE8Myf2WU5VyiTt7DIB6Lz17Srcs2lX/E4OHgQF6BtH4mMI4tB+S477ZbDDdU6muOn6YTp8135uYmceyi293VaR34HDFmPqrbsPeaqXMp1A1zXOa2WNwHMgaqpWzSDkR4OE/VWfYD21KrB2YaQ5rspgwRpK4J16G6Z3iloPBQ+99Mm2cR90h3zg/VSdW5Yxsve1ojUkN+qrm2t87AU6jHXNMyxwhsunLgRkSvSm1TRjCMrtIrLS0ziIBiB1UI2zpFzg4DIwU22jUxNDjDmkYh3i0mcxwIWNpW+JmFpGRleZXmz1UuCcsGUmuApsAzglSVxZ9tFPCYJGYCqtG6DHwDOa6NuJtgVu2pYYdSeBPxYmtcfQmFbDjU5UymWTgt0Se2NYChSbTHAZ9TxT9IgL00qVHlttu2KhIUKSBUIQgBVX2g22O2MahwKs73QojatLtGPYfvNI8+B9VEo7otCzjl3c9zvahRbqRd3nCGjNoOrncDHIKXuarg5zXNEtcWmeYUa9pc8y6Mp0XlK0aoqHZuBJ1zzTygRxBb9E/FnDiS7IkmOzqHXqBCc06NMaud/8dT/AIrqeOddEbkMeyB+8tthaNcHkl2IOAMco4+advLNGujr2dSf+1FoadM5VNde5Uk/9PNQsU34I3oVldrBDW59ck6saji6SYHpK1urUj98fkf/AMUNrUwZ7Uflqf8AFZ+5nXylty9T0Dsg/wACkR8DfoqV7YbKaFKsNWPLSejx+7fml2P7RbOnRYx9Qy1se4+Mv9qrntE3zZeU20LeowUyQ6oXBwJIMtA7uQymV3Si3CqK40nJJuilMfib3g055c8uvmsqd5OTXEOHCY9Cmzbfux2tOcU6u4gfh6LS+yJM9rS/Mf2XH7mXoe3jy6bGkotGV1dPzD3Hzzz6qOL5hSVW1c4QatI8u/8A0UbfUHW7nCpEgA5GRmJEHzT3cl2i7zwl8rLnuztLFa0wRiwy3UZRlmsr++J7raYaeZMx4BVDdzaXYuDS5pbUAdl91x1aeRVguKwmRKzyRqRyxdocWNOHAuPGSfBTextu/Za3atAhznYhoDiPHyA9FU2XpedIYPVx/YLHaVzoDkY01nSMh0VY2nZ3YcS2Pcuzvuyd6qFZoOLA48HfoeKm6bwRIII6LzHb1a4iHPa3kAB66q+bjb2/Z3FlVxfi/FMfyzkuyGovhnBn9nUnLH+GdiQmGzdq064mm6eYORHknwK6U7PKlFxdMVCEIQaqyjblSVVRd0YKtEhnM97LNor1IyxQ4xzP9/NV9lqC8kk6RGisW81FzKz8f3iXNPMH9tFBUj3l5Oa9zNYHQKG0mNpUi5wbjwtb1cRkB6FOjU8FFbFE0GznBMeRMeeaddqvUg7imZPgcF/h6BEjkPQJsaqBVViLHOXIegSFo5N9Am/ape0Ug3Gm34W/lCTsW/Az8oWvtUvaqxBkbdnwM/K1J9lZ/ps/I39khqo7VCDKzsqT35MpHCc4YyQRnByyXHd/rGbp8k6uyGQyc7h5ruOxrRrWuc1oBe6XQIk6SfRcn9ptHDdE83H5hp/dYZ38PB2aJJ5KfkoTLUgYfQhbbu+e1gZPe4xqPNYvBc7XQrI2MmR5rkteT1HjviJYNgVsdEOce8MnTnppPlC0NrmXPwhgJkuObj4TomVgDRJJcIIgjnyjqtb6pqu5NHBZtctnZGbUEn2PPtDqpiSG/M+KlrGk1gByHU5+iiWGMvVPdnd8g6ge6OnNVZpH9S/bv7RLXAsxazOn9hdN2Xe9owHjxHVccsLkNIHFdM3SqA0zzxZ+mS6NPLmjzfaWJbd5aAUq1sK2LrPFNVVRN27vFS9RQV66HlSirKvvthNEAxinuniI96Fzo0nzm+B4K0b1bRFWqQ0yGd0ePE+v0VdI+q83Uzubo9PT4Uoq0Xrc2pipFsklruPI8lvumFryPRQ24l23t3sHwT6EK2bVt5IPSCu3TSvGrOPUx25HRClxQHFPPs6UW63swGclZBxT0Wh5Jfsh5JYoY4igOKfi0PJZC16JYoYFxWbSU9+zLZQtu8PEKbIol6FLCwDouU+12hFQO5hh/wC4H6BdbIXN/a9R/hsd+E/JzT+pWOTmLOnTOsqOS025pbi4w6JxbX4bSqU+zYS8gh599kGYaeqj2MxOzXFR7W59IRjXvzgp8O4AOJWbKgaITVtTvFz8uSjsuko+Ry5pIwgxPvHkOKsuzrRwpjDlPPlwUBsmmajh1M+Q0Vmohzcpy4BUm/B04Un8RnZ0i1wB1n+4XUdwnSKni39VzxjpLSddP79FffZ07/EHh+q0wP4zn9ox/wADf/P3LxCCEqF3nzZi8Kk77XL6bIpglzzhETxV4KrG9pLKT3ASQDHjCPoldnGblxY4MmXucS6NB08Mkz+24nEQYGWXNOry3dTDXEHHVmOYEwPVZOsxTfRYR7xbP5s1wSx9s9KOSqRafZxs6q2axbDXnUwCQJzA5LoVyyWpk+gA0YO6ABABgQOikTmzyXbjjtVHnZZbpWR/ZhZtYEmJKHrQzNjholCwcdFk0oDLCkLUsoGqAx7NZ02ZpQVm1AOuCo/tUoYrUHkXD1af1Cusqvb8Ucdo/o5p/wCoA/VVaLwdSTPOpKdW1OAnF7SpU8AZjxhsVWvAEPznD08U2dXXCz3oV2xahTK6dOS2uqRmmT3SrQXJnlnxRZNmYqeHLMaq2Nh4BCqmy7ouAxiYGR4jzUrb7coMIDqhHi0/WFjJNs9HFKMYq3+SbnvsHj9FfPZ0YdVn8P8A9lnufs+hUtqdU06dQukhxGLiYidFY6FBjJwU2NnWGgLoxYXFqTPL1uujOMsSX8RL4kSo7tT09Edsenouo8cklHbVoYmxEqRWL2g6oDlt5u4XXfbPPcaO6OZ0AA4Qml5u8+pdMqaMZ6cT9V1KrZMP3Qtf2Bnw/VVcVRf3jTsgm1AGwU8tHSzLlC1bcu7O2bNeq2nyGLvnwZqfRMN3NuUbmnUdQbUa1hIIqRikiZEE5KyKMb1NpMD+zzxeGXqt/aqB2q3+LTeOeE/p+ql3lXKm4XRGULa256KJZWxHzjMRoVKmkymXVDAMd53QaJQNouOhWFW9a0CTHDNNbLalG4ljHSYzacjHTmo3eoCnSphuQDgBx06pRFlgp3IK3NqKvbKu5aM+Cm7WpKgkkqZkKP3hpYrasBr2ZI8QJH0Tyic0XLMTXDm0j1EKCUQ13sqjdMpurUW1Mg4F4E5t6Z8Vx7fvdJ1nUxsBdbuPcOpafgf+h4rpuyr/AAU6Zc4mBhw6zhyMDyUy2vTuWFjmjC4Rw/uV5nKkz1YSap+DzPUdJU1sSzwPD6jZyJgjTLLzV4u9lNp1nUnAGo1+EYWjvSAWEDmQR5lNL2lBw95rw6HBzcwRrrofFWeTikeli00b3Xfk30azezaHmHFunH0CZbTpj3gMTQYc1wkRzgrZQAbMDP7xJxOPmVjUuGxzJWVnY6apnW9zKOCyt24Q3+HoNBOamZTPZbcNGk3lTb9AnMr1F0fH5OZt/wCzNIsMSMSkoTKEIQkxcFH7XqltJ5bOINJEakjgOpUiVoq0WnUSgOEbw31m+sXXlCt2zgJL3d6B7sS7TVb9g71WVo2q2g17e0AkO7wkc4M6Lqu0N0LKu/HVt2OdzM8NMphYUdzbFkxa0vNoKm0Qc8r782TwQTUBEZ4CQDqMwsnb8Wbv84jxY/8AZWytuNYsrMJt2YagcNMg/Isy8Ma1XHsvsHGezhTaI5KxR3rtC4AVgZIjuuGp6hW7bdu59FzWZnWNJjOFT9s7nWFvVDWglzYJ72hmQNPBXoVVKIZRd1NnvddY2nu0z/E5gkZNPVSvtBqhtFmYHeGpgfNWG1oU6eLA0NxOxOjiTxKgd/NltuaIpudA1nwIKkhFa2Xtum0AGoz8w/dWnZe3KJ1rU/ztVDtdxrYA9pUefCP1KKfs4pPcWsqvB4AtnrmU+5PJ1kbRpmMNWmfB7f3TujfslrS4SdM50zzI0XGL72T3LWg0qrZ5HIR5Jxsb2c3DXNL6gMZkCYUUWLtebnVKtN5o3ApVQ9zqZPfpuEuIY5vAZ6jio6z2jWtBhvaDmOH36ZFWm7qCDI8wplthdwGgwNFqfuVUrGajyfMrCeKMjphlce+UUDa28bX131sWElzS3PNuAAN8+6Co+62o6u5zgS9zjiJzc4nwAXW9n+ze2YZe3EesK0WOxqNERTpMb4NCz/p4+p2f3JpUonBdi2twK1N1xQeLdzsLy4Fkg5CJzyJBXVaW6VmBlQb6u/dWTaez21qbqbgMxl0I0KiNl1iW4Xe804XeXFaxxRXRyZNXknzZJTEDkISF60PqZrA1Foco5xoxpoaqQ1kILWhCFBYFqqBbVi4ICPqEps+o6eif1WLQ6mpIIXb104U2niKtOPzj+qYbd29Uns6bsPxOGs8hyUrvBbzRJkAtIeJ4lpBjz0WmlsYu73dzzzGefNW4IZRDs4EySSZkkmSfFWJl+6Pdb6FTo2MfhZ6f0S/+D/8AttTggg//ABA/A35qN28x9YNjugTME5zH7K1nY4/0vn/VD9lAf5bvKShJz+23eqOcO+eZPIK67vbHFIaEnWXaqW2Zs0SXFpHQiJ8uSlmUgFW0iRqKU8FtpWwHBOQ1ZAKLJNXZrKFnCSFAMQEqEhKECQoC+omnXxD3XDPxGinXPTO4l2SlArlW7A4rQdot+IeqnKmymP8AeaD4rFmxqTfdpMH+0K3AIJ20W/EPULW7ajPjb6hTlTYNFxk0mH/aFj/5fo/6TPyhTwRyW1CEKhYEjkqwcUBqemlzVIgNEuOg4Dqeic16oaJPkOJPABaragc3O9469OQCEDejs4Tif33czoP5W6BPgxbWtWYCEmkU1lgW1CA14EuFZoQGGFGFZoQGICWEqEAkIISoQGstWBat0IhANnNSNppzhRhQDc01gaadFqTChA27NL2ScYUYUFGxCEISCxIQhAaOyGOYzAy6eC3hqRCAzQhCAEIQgBCEIAQhCAEIQgESoQgBCEIAQhCAEIQgBCEI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" name="Picture 10" descr="https://encrypted-tbn2.gstatic.com/images?q=tbn:ANd9GcT92I-UOUbV-mSIZWo-E8smhkNUncyMITz7RTLnWY9KeDUCXXL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27"/>
          <a:stretch/>
        </p:blipFill>
        <p:spPr bwMode="auto">
          <a:xfrm>
            <a:off x="0" y="3501008"/>
            <a:ext cx="1655443" cy="103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8005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oc-education.ru/upload/iblock/899/899918bdb482371098b6d41d401a80f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091" y="260648"/>
            <a:ext cx="2992884" cy="2992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1" y="4221088"/>
            <a:ext cx="8277423" cy="1105160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940152" y="5157192"/>
            <a:ext cx="2952328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www.soc-education.ru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E-mail: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ipk@mos.ru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/факс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8(495)  607-50-65</a:t>
            </a:r>
          </a:p>
        </p:txBody>
      </p:sp>
      <p:pic>
        <p:nvPicPr>
          <p:cNvPr id="1030" name="Picture 6" descr="http://xn--80abjdoczp.xn--p1ai/uploads/posts/2012-06/1340009165_sdelki_kontrol_gos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7" r="6917"/>
          <a:stretch>
            <a:fillRect/>
          </a:stretch>
        </p:blipFill>
        <p:spPr bwMode="auto">
          <a:xfrm>
            <a:off x="672207" y="836712"/>
            <a:ext cx="4187825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Специалист по социальной работе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852455"/>
              </p:ext>
            </p:extLst>
          </p:nvPr>
        </p:nvGraphicFramePr>
        <p:xfrm>
          <a:off x="251520" y="1340768"/>
          <a:ext cx="8496944" cy="4823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010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Три поколения образовательных стандартов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9294601"/>
              </p:ext>
            </p:extLst>
          </p:nvPr>
        </p:nvGraphicFramePr>
        <p:xfrm>
          <a:off x="395535" y="1196974"/>
          <a:ext cx="8497639" cy="5112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вал 5"/>
          <p:cNvSpPr/>
          <p:nvPr/>
        </p:nvSpPr>
        <p:spPr>
          <a:xfrm>
            <a:off x="7411373" y="1988840"/>
            <a:ext cx="578850" cy="53168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8201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Проблемы выпускников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4</a:t>
            </a:fld>
            <a:endParaRPr lang="ru-RU"/>
          </a:p>
        </p:txBody>
      </p:sp>
      <p:sp>
        <p:nvSpPr>
          <p:cNvPr id="16" name="Freeform 4"/>
          <p:cNvSpPr>
            <a:spLocks/>
          </p:cNvSpPr>
          <p:nvPr/>
        </p:nvSpPr>
        <p:spPr bwMode="auto">
          <a:xfrm>
            <a:off x="5625359" y="4754744"/>
            <a:ext cx="2114297" cy="1640666"/>
          </a:xfrm>
          <a:custGeom>
            <a:avLst/>
            <a:gdLst>
              <a:gd name="T0" fmla="*/ 279 w 676"/>
              <a:gd name="T1" fmla="*/ 3 h 525"/>
              <a:gd name="T2" fmla="*/ 288 w 676"/>
              <a:gd name="T3" fmla="*/ 10 h 525"/>
              <a:gd name="T4" fmla="*/ 290 w 676"/>
              <a:gd name="T5" fmla="*/ 19 h 525"/>
              <a:gd name="T6" fmla="*/ 287 w 676"/>
              <a:gd name="T7" fmla="*/ 30 h 525"/>
              <a:gd name="T8" fmla="*/ 274 w 676"/>
              <a:gd name="T9" fmla="*/ 49 h 525"/>
              <a:gd name="T10" fmla="*/ 262 w 676"/>
              <a:gd name="T11" fmla="*/ 70 h 525"/>
              <a:gd name="T12" fmla="*/ 259 w 676"/>
              <a:gd name="T13" fmla="*/ 82 h 525"/>
              <a:gd name="T14" fmla="*/ 260 w 676"/>
              <a:gd name="T15" fmla="*/ 93 h 525"/>
              <a:gd name="T16" fmla="*/ 270 w 676"/>
              <a:gd name="T17" fmla="*/ 114 h 525"/>
              <a:gd name="T18" fmla="*/ 283 w 676"/>
              <a:gd name="T19" fmla="*/ 126 h 525"/>
              <a:gd name="T20" fmla="*/ 296 w 676"/>
              <a:gd name="T21" fmla="*/ 132 h 525"/>
              <a:gd name="T22" fmla="*/ 319 w 676"/>
              <a:gd name="T23" fmla="*/ 139 h 525"/>
              <a:gd name="T24" fmla="*/ 350 w 676"/>
              <a:gd name="T25" fmla="*/ 141 h 525"/>
              <a:gd name="T26" fmla="*/ 381 w 676"/>
              <a:gd name="T27" fmla="*/ 133 h 525"/>
              <a:gd name="T28" fmla="*/ 396 w 676"/>
              <a:gd name="T29" fmla="*/ 124 h 525"/>
              <a:gd name="T30" fmla="*/ 411 w 676"/>
              <a:gd name="T31" fmla="*/ 108 h 525"/>
              <a:gd name="T32" fmla="*/ 417 w 676"/>
              <a:gd name="T33" fmla="*/ 95 h 525"/>
              <a:gd name="T34" fmla="*/ 417 w 676"/>
              <a:gd name="T35" fmla="*/ 82 h 525"/>
              <a:gd name="T36" fmla="*/ 406 w 676"/>
              <a:gd name="T37" fmla="*/ 58 h 525"/>
              <a:gd name="T38" fmla="*/ 387 w 676"/>
              <a:gd name="T39" fmla="*/ 30 h 525"/>
              <a:gd name="T40" fmla="*/ 383 w 676"/>
              <a:gd name="T41" fmla="*/ 18 h 525"/>
              <a:gd name="T42" fmla="*/ 385 w 676"/>
              <a:gd name="T43" fmla="*/ 11 h 525"/>
              <a:gd name="T44" fmla="*/ 393 w 676"/>
              <a:gd name="T45" fmla="*/ 4 h 525"/>
              <a:gd name="T46" fmla="*/ 676 w 676"/>
              <a:gd name="T47" fmla="*/ 0 h 525"/>
              <a:gd name="T48" fmla="*/ 0 w 676"/>
              <a:gd name="T49" fmla="*/ 329 h 525"/>
              <a:gd name="T50" fmla="*/ 8 w 676"/>
              <a:gd name="T51" fmla="*/ 312 h 525"/>
              <a:gd name="T52" fmla="*/ 15 w 676"/>
              <a:gd name="T53" fmla="*/ 307 h 525"/>
              <a:gd name="T54" fmla="*/ 27 w 676"/>
              <a:gd name="T55" fmla="*/ 309 h 525"/>
              <a:gd name="T56" fmla="*/ 58 w 676"/>
              <a:gd name="T57" fmla="*/ 330 h 525"/>
              <a:gd name="T58" fmla="*/ 79 w 676"/>
              <a:gd name="T59" fmla="*/ 340 h 525"/>
              <a:gd name="T60" fmla="*/ 92 w 676"/>
              <a:gd name="T61" fmla="*/ 341 h 525"/>
              <a:gd name="T62" fmla="*/ 107 w 676"/>
              <a:gd name="T63" fmla="*/ 336 h 525"/>
              <a:gd name="T64" fmla="*/ 119 w 676"/>
              <a:gd name="T65" fmla="*/ 328 h 525"/>
              <a:gd name="T66" fmla="*/ 128 w 676"/>
              <a:gd name="T67" fmla="*/ 316 h 525"/>
              <a:gd name="T68" fmla="*/ 135 w 676"/>
              <a:gd name="T69" fmla="*/ 301 h 525"/>
              <a:gd name="T70" fmla="*/ 140 w 676"/>
              <a:gd name="T71" fmla="*/ 278 h 525"/>
              <a:gd name="T72" fmla="*/ 141 w 676"/>
              <a:gd name="T73" fmla="*/ 248 h 525"/>
              <a:gd name="T74" fmla="*/ 133 w 676"/>
              <a:gd name="T75" fmla="*/ 220 h 525"/>
              <a:gd name="T76" fmla="*/ 125 w 676"/>
              <a:gd name="T77" fmla="*/ 205 h 525"/>
              <a:gd name="T78" fmla="*/ 113 w 676"/>
              <a:gd name="T79" fmla="*/ 193 h 525"/>
              <a:gd name="T80" fmla="*/ 98 w 676"/>
              <a:gd name="T81" fmla="*/ 185 h 525"/>
              <a:gd name="T82" fmla="*/ 84 w 676"/>
              <a:gd name="T83" fmla="*/ 182 h 525"/>
              <a:gd name="T84" fmla="*/ 72 w 676"/>
              <a:gd name="T85" fmla="*/ 186 h 525"/>
              <a:gd name="T86" fmla="*/ 49 w 676"/>
              <a:gd name="T87" fmla="*/ 198 h 525"/>
              <a:gd name="T88" fmla="*/ 29 w 676"/>
              <a:gd name="T89" fmla="*/ 211 h 525"/>
              <a:gd name="T90" fmla="*/ 18 w 676"/>
              <a:gd name="T91" fmla="*/ 215 h 525"/>
              <a:gd name="T92" fmla="*/ 11 w 676"/>
              <a:gd name="T93" fmla="*/ 213 h 525"/>
              <a:gd name="T94" fmla="*/ 4 w 676"/>
              <a:gd name="T95" fmla="*/ 204 h 525"/>
              <a:gd name="T96" fmla="*/ 0 w 676"/>
              <a:gd name="T97" fmla="*/ 0 h 52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76"/>
              <a:gd name="T148" fmla="*/ 0 h 525"/>
              <a:gd name="T149" fmla="*/ 676 w 676"/>
              <a:gd name="T150" fmla="*/ 525 h 52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76" h="525">
                <a:moveTo>
                  <a:pt x="0" y="0"/>
                </a:moveTo>
                <a:lnTo>
                  <a:pt x="273" y="0"/>
                </a:lnTo>
                <a:lnTo>
                  <a:pt x="279" y="3"/>
                </a:lnTo>
                <a:lnTo>
                  <a:pt x="283" y="6"/>
                </a:lnTo>
                <a:lnTo>
                  <a:pt x="287" y="9"/>
                </a:lnTo>
                <a:lnTo>
                  <a:pt x="288" y="10"/>
                </a:lnTo>
                <a:lnTo>
                  <a:pt x="289" y="12"/>
                </a:lnTo>
                <a:lnTo>
                  <a:pt x="290" y="15"/>
                </a:lnTo>
                <a:lnTo>
                  <a:pt x="290" y="19"/>
                </a:lnTo>
                <a:lnTo>
                  <a:pt x="290" y="22"/>
                </a:lnTo>
                <a:lnTo>
                  <a:pt x="289" y="26"/>
                </a:lnTo>
                <a:lnTo>
                  <a:pt x="287" y="30"/>
                </a:lnTo>
                <a:lnTo>
                  <a:pt x="285" y="33"/>
                </a:lnTo>
                <a:lnTo>
                  <a:pt x="279" y="41"/>
                </a:lnTo>
                <a:lnTo>
                  <a:pt x="274" y="49"/>
                </a:lnTo>
                <a:lnTo>
                  <a:pt x="269" y="55"/>
                </a:lnTo>
                <a:lnTo>
                  <a:pt x="264" y="65"/>
                </a:lnTo>
                <a:lnTo>
                  <a:pt x="262" y="70"/>
                </a:lnTo>
                <a:lnTo>
                  <a:pt x="261" y="74"/>
                </a:lnTo>
                <a:lnTo>
                  <a:pt x="260" y="78"/>
                </a:lnTo>
                <a:lnTo>
                  <a:pt x="259" y="82"/>
                </a:lnTo>
                <a:lnTo>
                  <a:pt x="259" y="87"/>
                </a:lnTo>
                <a:lnTo>
                  <a:pt x="259" y="91"/>
                </a:lnTo>
                <a:lnTo>
                  <a:pt x="260" y="93"/>
                </a:lnTo>
                <a:lnTo>
                  <a:pt x="262" y="101"/>
                </a:lnTo>
                <a:lnTo>
                  <a:pt x="265" y="108"/>
                </a:lnTo>
                <a:lnTo>
                  <a:pt x="270" y="114"/>
                </a:lnTo>
                <a:lnTo>
                  <a:pt x="276" y="120"/>
                </a:lnTo>
                <a:lnTo>
                  <a:pt x="280" y="123"/>
                </a:lnTo>
                <a:lnTo>
                  <a:pt x="283" y="126"/>
                </a:lnTo>
                <a:lnTo>
                  <a:pt x="287" y="128"/>
                </a:lnTo>
                <a:lnTo>
                  <a:pt x="291" y="130"/>
                </a:lnTo>
                <a:lnTo>
                  <a:pt x="296" y="132"/>
                </a:lnTo>
                <a:lnTo>
                  <a:pt x="300" y="134"/>
                </a:lnTo>
                <a:lnTo>
                  <a:pt x="309" y="137"/>
                </a:lnTo>
                <a:lnTo>
                  <a:pt x="319" y="139"/>
                </a:lnTo>
                <a:lnTo>
                  <a:pt x="329" y="141"/>
                </a:lnTo>
                <a:lnTo>
                  <a:pt x="340" y="141"/>
                </a:lnTo>
                <a:lnTo>
                  <a:pt x="350" y="141"/>
                </a:lnTo>
                <a:lnTo>
                  <a:pt x="360" y="139"/>
                </a:lnTo>
                <a:lnTo>
                  <a:pt x="371" y="137"/>
                </a:lnTo>
                <a:lnTo>
                  <a:pt x="381" y="133"/>
                </a:lnTo>
                <a:lnTo>
                  <a:pt x="385" y="131"/>
                </a:lnTo>
                <a:lnTo>
                  <a:pt x="390" y="128"/>
                </a:lnTo>
                <a:lnTo>
                  <a:pt x="396" y="124"/>
                </a:lnTo>
                <a:lnTo>
                  <a:pt x="402" y="119"/>
                </a:lnTo>
                <a:lnTo>
                  <a:pt x="407" y="114"/>
                </a:lnTo>
                <a:lnTo>
                  <a:pt x="411" y="108"/>
                </a:lnTo>
                <a:lnTo>
                  <a:pt x="414" y="104"/>
                </a:lnTo>
                <a:lnTo>
                  <a:pt x="416" y="99"/>
                </a:lnTo>
                <a:lnTo>
                  <a:pt x="417" y="95"/>
                </a:lnTo>
                <a:lnTo>
                  <a:pt x="417" y="91"/>
                </a:lnTo>
                <a:lnTo>
                  <a:pt x="417" y="87"/>
                </a:lnTo>
                <a:lnTo>
                  <a:pt x="417" y="82"/>
                </a:lnTo>
                <a:lnTo>
                  <a:pt x="415" y="73"/>
                </a:lnTo>
                <a:lnTo>
                  <a:pt x="411" y="66"/>
                </a:lnTo>
                <a:lnTo>
                  <a:pt x="406" y="58"/>
                </a:lnTo>
                <a:lnTo>
                  <a:pt x="396" y="43"/>
                </a:lnTo>
                <a:lnTo>
                  <a:pt x="391" y="37"/>
                </a:lnTo>
                <a:lnTo>
                  <a:pt x="387" y="30"/>
                </a:lnTo>
                <a:lnTo>
                  <a:pt x="384" y="24"/>
                </a:lnTo>
                <a:lnTo>
                  <a:pt x="383" y="21"/>
                </a:lnTo>
                <a:lnTo>
                  <a:pt x="383" y="18"/>
                </a:lnTo>
                <a:lnTo>
                  <a:pt x="383" y="16"/>
                </a:lnTo>
                <a:lnTo>
                  <a:pt x="384" y="13"/>
                </a:lnTo>
                <a:lnTo>
                  <a:pt x="385" y="11"/>
                </a:lnTo>
                <a:lnTo>
                  <a:pt x="387" y="8"/>
                </a:lnTo>
                <a:lnTo>
                  <a:pt x="389" y="6"/>
                </a:lnTo>
                <a:lnTo>
                  <a:pt x="393" y="4"/>
                </a:lnTo>
                <a:lnTo>
                  <a:pt x="397" y="2"/>
                </a:lnTo>
                <a:lnTo>
                  <a:pt x="402" y="0"/>
                </a:lnTo>
                <a:lnTo>
                  <a:pt x="676" y="0"/>
                </a:lnTo>
                <a:lnTo>
                  <a:pt x="676" y="525"/>
                </a:lnTo>
                <a:lnTo>
                  <a:pt x="0" y="525"/>
                </a:lnTo>
                <a:lnTo>
                  <a:pt x="0" y="329"/>
                </a:lnTo>
                <a:lnTo>
                  <a:pt x="2" y="322"/>
                </a:lnTo>
                <a:lnTo>
                  <a:pt x="5" y="316"/>
                </a:lnTo>
                <a:lnTo>
                  <a:pt x="8" y="312"/>
                </a:lnTo>
                <a:lnTo>
                  <a:pt x="10" y="310"/>
                </a:lnTo>
                <a:lnTo>
                  <a:pt x="12" y="309"/>
                </a:lnTo>
                <a:lnTo>
                  <a:pt x="15" y="307"/>
                </a:lnTo>
                <a:lnTo>
                  <a:pt x="19" y="307"/>
                </a:lnTo>
                <a:lnTo>
                  <a:pt x="23" y="307"/>
                </a:lnTo>
                <a:lnTo>
                  <a:pt x="27" y="309"/>
                </a:lnTo>
                <a:lnTo>
                  <a:pt x="35" y="314"/>
                </a:lnTo>
                <a:lnTo>
                  <a:pt x="44" y="320"/>
                </a:lnTo>
                <a:lnTo>
                  <a:pt x="58" y="330"/>
                </a:lnTo>
                <a:lnTo>
                  <a:pt x="66" y="335"/>
                </a:lnTo>
                <a:lnTo>
                  <a:pt x="73" y="338"/>
                </a:lnTo>
                <a:lnTo>
                  <a:pt x="79" y="340"/>
                </a:lnTo>
                <a:lnTo>
                  <a:pt x="82" y="341"/>
                </a:lnTo>
                <a:lnTo>
                  <a:pt x="85" y="341"/>
                </a:lnTo>
                <a:lnTo>
                  <a:pt x="92" y="341"/>
                </a:lnTo>
                <a:lnTo>
                  <a:pt x="98" y="340"/>
                </a:lnTo>
                <a:lnTo>
                  <a:pt x="103" y="338"/>
                </a:lnTo>
                <a:lnTo>
                  <a:pt x="107" y="336"/>
                </a:lnTo>
                <a:lnTo>
                  <a:pt x="112" y="334"/>
                </a:lnTo>
                <a:lnTo>
                  <a:pt x="115" y="331"/>
                </a:lnTo>
                <a:lnTo>
                  <a:pt x="119" y="328"/>
                </a:lnTo>
                <a:lnTo>
                  <a:pt x="122" y="324"/>
                </a:lnTo>
                <a:lnTo>
                  <a:pt x="125" y="320"/>
                </a:lnTo>
                <a:lnTo>
                  <a:pt x="128" y="316"/>
                </a:lnTo>
                <a:lnTo>
                  <a:pt x="131" y="311"/>
                </a:lnTo>
                <a:lnTo>
                  <a:pt x="133" y="306"/>
                </a:lnTo>
                <a:lnTo>
                  <a:pt x="135" y="301"/>
                </a:lnTo>
                <a:lnTo>
                  <a:pt x="137" y="296"/>
                </a:lnTo>
                <a:lnTo>
                  <a:pt x="139" y="285"/>
                </a:lnTo>
                <a:lnTo>
                  <a:pt x="140" y="278"/>
                </a:lnTo>
                <a:lnTo>
                  <a:pt x="141" y="272"/>
                </a:lnTo>
                <a:lnTo>
                  <a:pt x="141" y="260"/>
                </a:lnTo>
                <a:lnTo>
                  <a:pt x="141" y="248"/>
                </a:lnTo>
                <a:lnTo>
                  <a:pt x="139" y="237"/>
                </a:lnTo>
                <a:lnTo>
                  <a:pt x="135" y="225"/>
                </a:lnTo>
                <a:lnTo>
                  <a:pt x="133" y="220"/>
                </a:lnTo>
                <a:lnTo>
                  <a:pt x="131" y="215"/>
                </a:lnTo>
                <a:lnTo>
                  <a:pt x="128" y="210"/>
                </a:lnTo>
                <a:lnTo>
                  <a:pt x="125" y="205"/>
                </a:lnTo>
                <a:lnTo>
                  <a:pt x="121" y="201"/>
                </a:lnTo>
                <a:lnTo>
                  <a:pt x="117" y="197"/>
                </a:lnTo>
                <a:lnTo>
                  <a:pt x="113" y="193"/>
                </a:lnTo>
                <a:lnTo>
                  <a:pt x="107" y="190"/>
                </a:lnTo>
                <a:lnTo>
                  <a:pt x="102" y="187"/>
                </a:lnTo>
                <a:lnTo>
                  <a:pt x="98" y="185"/>
                </a:lnTo>
                <a:lnTo>
                  <a:pt x="93" y="184"/>
                </a:lnTo>
                <a:lnTo>
                  <a:pt x="89" y="182"/>
                </a:lnTo>
                <a:lnTo>
                  <a:pt x="84" y="182"/>
                </a:lnTo>
                <a:lnTo>
                  <a:pt x="80" y="184"/>
                </a:lnTo>
                <a:lnTo>
                  <a:pt x="76" y="184"/>
                </a:lnTo>
                <a:lnTo>
                  <a:pt x="72" y="186"/>
                </a:lnTo>
                <a:lnTo>
                  <a:pt x="64" y="189"/>
                </a:lnTo>
                <a:lnTo>
                  <a:pt x="56" y="193"/>
                </a:lnTo>
                <a:lnTo>
                  <a:pt x="49" y="198"/>
                </a:lnTo>
                <a:lnTo>
                  <a:pt x="42" y="203"/>
                </a:lnTo>
                <a:lnTo>
                  <a:pt x="36" y="208"/>
                </a:lnTo>
                <a:lnTo>
                  <a:pt x="29" y="211"/>
                </a:lnTo>
                <a:lnTo>
                  <a:pt x="24" y="214"/>
                </a:lnTo>
                <a:lnTo>
                  <a:pt x="21" y="215"/>
                </a:lnTo>
                <a:lnTo>
                  <a:pt x="18" y="215"/>
                </a:lnTo>
                <a:lnTo>
                  <a:pt x="15" y="215"/>
                </a:lnTo>
                <a:lnTo>
                  <a:pt x="13" y="214"/>
                </a:lnTo>
                <a:lnTo>
                  <a:pt x="11" y="213"/>
                </a:lnTo>
                <a:lnTo>
                  <a:pt x="8" y="210"/>
                </a:lnTo>
                <a:lnTo>
                  <a:pt x="6" y="208"/>
                </a:lnTo>
                <a:lnTo>
                  <a:pt x="4" y="204"/>
                </a:lnTo>
                <a:lnTo>
                  <a:pt x="2" y="200"/>
                </a:lnTo>
                <a:lnTo>
                  <a:pt x="0" y="194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684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1400" b="1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Неумение </a:t>
            </a:r>
            <a:r>
              <a:rPr lang="ru-RU" sz="1400" b="1" dirty="0">
                <a:solidFill>
                  <a:schemeClr val="bg1"/>
                </a:solidFill>
              </a:rPr>
              <a:t>работать на конечный результат</a:t>
            </a:r>
          </a:p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5182038" y="2678338"/>
            <a:ext cx="2557618" cy="2519728"/>
          </a:xfrm>
          <a:custGeom>
            <a:avLst/>
            <a:gdLst>
              <a:gd name="T0" fmla="*/ 47 w 817"/>
              <a:gd name="T1" fmla="*/ 324 h 806"/>
              <a:gd name="T2" fmla="*/ 64 w 817"/>
              <a:gd name="T3" fmla="*/ 324 h 806"/>
              <a:gd name="T4" fmla="*/ 91 w 817"/>
              <a:gd name="T5" fmla="*/ 338 h 806"/>
              <a:gd name="T6" fmla="*/ 116 w 817"/>
              <a:gd name="T7" fmla="*/ 354 h 806"/>
              <a:gd name="T8" fmla="*/ 130 w 817"/>
              <a:gd name="T9" fmla="*/ 353 h 806"/>
              <a:gd name="T10" fmla="*/ 139 w 817"/>
              <a:gd name="T11" fmla="*/ 341 h 806"/>
              <a:gd name="T12" fmla="*/ 418 w 817"/>
              <a:gd name="T13" fmla="*/ 138 h 806"/>
              <a:gd name="T14" fmla="*/ 432 w 817"/>
              <a:gd name="T15" fmla="*/ 126 h 806"/>
              <a:gd name="T16" fmla="*/ 427 w 817"/>
              <a:gd name="T17" fmla="*/ 108 h 806"/>
              <a:gd name="T18" fmla="*/ 407 w 817"/>
              <a:gd name="T19" fmla="*/ 77 h 806"/>
              <a:gd name="T20" fmla="*/ 401 w 817"/>
              <a:gd name="T21" fmla="*/ 57 h 806"/>
              <a:gd name="T22" fmla="*/ 406 w 817"/>
              <a:gd name="T23" fmla="*/ 34 h 806"/>
              <a:gd name="T24" fmla="*/ 422 w 817"/>
              <a:gd name="T25" fmla="*/ 17 h 806"/>
              <a:gd name="T26" fmla="*/ 446 w 817"/>
              <a:gd name="T27" fmla="*/ 5 h 806"/>
              <a:gd name="T28" fmla="*/ 474 w 817"/>
              <a:gd name="T29" fmla="*/ 0 h 806"/>
              <a:gd name="T30" fmla="*/ 503 w 817"/>
              <a:gd name="T31" fmla="*/ 2 h 806"/>
              <a:gd name="T32" fmla="*/ 524 w 817"/>
              <a:gd name="T33" fmla="*/ 9 h 806"/>
              <a:gd name="T34" fmla="*/ 545 w 817"/>
              <a:gd name="T35" fmla="*/ 24 h 806"/>
              <a:gd name="T36" fmla="*/ 556 w 817"/>
              <a:gd name="T37" fmla="*/ 42 h 806"/>
              <a:gd name="T38" fmla="*/ 556 w 817"/>
              <a:gd name="T39" fmla="*/ 64 h 806"/>
              <a:gd name="T40" fmla="*/ 547 w 817"/>
              <a:gd name="T41" fmla="*/ 83 h 806"/>
              <a:gd name="T42" fmla="*/ 525 w 817"/>
              <a:gd name="T43" fmla="*/ 114 h 806"/>
              <a:gd name="T44" fmla="*/ 524 w 817"/>
              <a:gd name="T45" fmla="*/ 128 h 806"/>
              <a:gd name="T46" fmla="*/ 532 w 817"/>
              <a:gd name="T47" fmla="*/ 136 h 806"/>
              <a:gd name="T48" fmla="*/ 817 w 817"/>
              <a:gd name="T49" fmla="*/ 141 h 806"/>
              <a:gd name="T50" fmla="*/ 531 w 817"/>
              <a:gd name="T51" fmla="*/ 670 h 806"/>
              <a:gd name="T52" fmla="*/ 524 w 817"/>
              <a:gd name="T53" fmla="*/ 680 h 806"/>
              <a:gd name="T54" fmla="*/ 527 w 817"/>
              <a:gd name="T55" fmla="*/ 694 h 806"/>
              <a:gd name="T56" fmla="*/ 547 w 817"/>
              <a:gd name="T57" fmla="*/ 722 h 806"/>
              <a:gd name="T58" fmla="*/ 558 w 817"/>
              <a:gd name="T59" fmla="*/ 752 h 806"/>
              <a:gd name="T60" fmla="*/ 554 w 817"/>
              <a:gd name="T61" fmla="*/ 769 h 806"/>
              <a:gd name="T62" fmla="*/ 537 w 817"/>
              <a:gd name="T63" fmla="*/ 788 h 806"/>
              <a:gd name="T64" fmla="*/ 510 w 817"/>
              <a:gd name="T65" fmla="*/ 802 h 806"/>
              <a:gd name="T66" fmla="*/ 477 w 817"/>
              <a:gd name="T67" fmla="*/ 806 h 806"/>
              <a:gd name="T68" fmla="*/ 441 w 817"/>
              <a:gd name="T69" fmla="*/ 798 h 806"/>
              <a:gd name="T70" fmla="*/ 419 w 817"/>
              <a:gd name="T71" fmla="*/ 786 h 806"/>
              <a:gd name="T72" fmla="*/ 404 w 817"/>
              <a:gd name="T73" fmla="*/ 767 h 806"/>
              <a:gd name="T74" fmla="*/ 400 w 817"/>
              <a:gd name="T75" fmla="*/ 750 h 806"/>
              <a:gd name="T76" fmla="*/ 406 w 817"/>
              <a:gd name="T77" fmla="*/ 728 h 806"/>
              <a:gd name="T78" fmla="*/ 424 w 817"/>
              <a:gd name="T79" fmla="*/ 700 h 806"/>
              <a:gd name="T80" fmla="*/ 432 w 817"/>
              <a:gd name="T81" fmla="*/ 682 h 806"/>
              <a:gd name="T82" fmla="*/ 428 w 817"/>
              <a:gd name="T83" fmla="*/ 673 h 806"/>
              <a:gd name="T84" fmla="*/ 412 w 817"/>
              <a:gd name="T85" fmla="*/ 664 h 806"/>
              <a:gd name="T86" fmla="*/ 135 w 817"/>
              <a:gd name="T87" fmla="*/ 453 h 806"/>
              <a:gd name="T88" fmla="*/ 125 w 817"/>
              <a:gd name="T89" fmla="*/ 446 h 806"/>
              <a:gd name="T90" fmla="*/ 110 w 817"/>
              <a:gd name="T91" fmla="*/ 451 h 806"/>
              <a:gd name="T92" fmla="*/ 74 w 817"/>
              <a:gd name="T93" fmla="*/ 476 h 806"/>
              <a:gd name="T94" fmla="*/ 54 w 817"/>
              <a:gd name="T95" fmla="*/ 482 h 806"/>
              <a:gd name="T96" fmla="*/ 37 w 817"/>
              <a:gd name="T97" fmla="*/ 478 h 806"/>
              <a:gd name="T98" fmla="*/ 17 w 817"/>
              <a:gd name="T99" fmla="*/ 461 h 806"/>
              <a:gd name="T100" fmla="*/ 4 w 817"/>
              <a:gd name="T101" fmla="*/ 433 h 806"/>
              <a:gd name="T102" fmla="*/ 0 w 817"/>
              <a:gd name="T103" fmla="*/ 401 h 806"/>
              <a:gd name="T104" fmla="*/ 7 w 817"/>
              <a:gd name="T105" fmla="*/ 365 h 806"/>
              <a:gd name="T106" fmla="*/ 19 w 817"/>
              <a:gd name="T107" fmla="*/ 342 h 80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817"/>
              <a:gd name="T163" fmla="*/ 0 h 806"/>
              <a:gd name="T164" fmla="*/ 817 w 817"/>
              <a:gd name="T165" fmla="*/ 806 h 80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817" h="806">
                <a:moveTo>
                  <a:pt x="33" y="330"/>
                </a:moveTo>
                <a:lnTo>
                  <a:pt x="38" y="327"/>
                </a:lnTo>
                <a:lnTo>
                  <a:pt x="43" y="325"/>
                </a:lnTo>
                <a:lnTo>
                  <a:pt x="47" y="324"/>
                </a:lnTo>
                <a:lnTo>
                  <a:pt x="51" y="323"/>
                </a:lnTo>
                <a:lnTo>
                  <a:pt x="56" y="323"/>
                </a:lnTo>
                <a:lnTo>
                  <a:pt x="60" y="323"/>
                </a:lnTo>
                <a:lnTo>
                  <a:pt x="64" y="324"/>
                </a:lnTo>
                <a:lnTo>
                  <a:pt x="68" y="325"/>
                </a:lnTo>
                <a:lnTo>
                  <a:pt x="76" y="329"/>
                </a:lnTo>
                <a:lnTo>
                  <a:pt x="84" y="333"/>
                </a:lnTo>
                <a:lnTo>
                  <a:pt x="91" y="338"/>
                </a:lnTo>
                <a:lnTo>
                  <a:pt x="98" y="343"/>
                </a:lnTo>
                <a:lnTo>
                  <a:pt x="104" y="347"/>
                </a:lnTo>
                <a:lnTo>
                  <a:pt x="110" y="351"/>
                </a:lnTo>
                <a:lnTo>
                  <a:pt x="116" y="354"/>
                </a:lnTo>
                <a:lnTo>
                  <a:pt x="119" y="355"/>
                </a:lnTo>
                <a:lnTo>
                  <a:pt x="122" y="355"/>
                </a:lnTo>
                <a:lnTo>
                  <a:pt x="128" y="354"/>
                </a:lnTo>
                <a:lnTo>
                  <a:pt x="130" y="353"/>
                </a:lnTo>
                <a:lnTo>
                  <a:pt x="132" y="351"/>
                </a:lnTo>
                <a:lnTo>
                  <a:pt x="135" y="348"/>
                </a:lnTo>
                <a:lnTo>
                  <a:pt x="137" y="345"/>
                </a:lnTo>
                <a:lnTo>
                  <a:pt x="139" y="341"/>
                </a:lnTo>
                <a:lnTo>
                  <a:pt x="141" y="336"/>
                </a:lnTo>
                <a:lnTo>
                  <a:pt x="141" y="141"/>
                </a:lnTo>
                <a:lnTo>
                  <a:pt x="412" y="141"/>
                </a:lnTo>
                <a:lnTo>
                  <a:pt x="418" y="138"/>
                </a:lnTo>
                <a:lnTo>
                  <a:pt x="423" y="136"/>
                </a:lnTo>
                <a:lnTo>
                  <a:pt x="427" y="133"/>
                </a:lnTo>
                <a:lnTo>
                  <a:pt x="430" y="129"/>
                </a:lnTo>
                <a:lnTo>
                  <a:pt x="432" y="126"/>
                </a:lnTo>
                <a:lnTo>
                  <a:pt x="432" y="122"/>
                </a:lnTo>
                <a:lnTo>
                  <a:pt x="432" y="119"/>
                </a:lnTo>
                <a:lnTo>
                  <a:pt x="431" y="115"/>
                </a:lnTo>
                <a:lnTo>
                  <a:pt x="427" y="108"/>
                </a:lnTo>
                <a:lnTo>
                  <a:pt x="422" y="100"/>
                </a:lnTo>
                <a:lnTo>
                  <a:pt x="416" y="92"/>
                </a:lnTo>
                <a:lnTo>
                  <a:pt x="410" y="84"/>
                </a:lnTo>
                <a:lnTo>
                  <a:pt x="407" y="77"/>
                </a:lnTo>
                <a:lnTo>
                  <a:pt x="404" y="71"/>
                </a:lnTo>
                <a:lnTo>
                  <a:pt x="403" y="67"/>
                </a:lnTo>
                <a:lnTo>
                  <a:pt x="402" y="64"/>
                </a:lnTo>
                <a:lnTo>
                  <a:pt x="401" y="57"/>
                </a:lnTo>
                <a:lnTo>
                  <a:pt x="401" y="51"/>
                </a:lnTo>
                <a:lnTo>
                  <a:pt x="402" y="45"/>
                </a:lnTo>
                <a:lnTo>
                  <a:pt x="403" y="39"/>
                </a:lnTo>
                <a:lnTo>
                  <a:pt x="406" y="34"/>
                </a:lnTo>
                <a:lnTo>
                  <a:pt x="409" y="29"/>
                </a:lnTo>
                <a:lnTo>
                  <a:pt x="413" y="25"/>
                </a:lnTo>
                <a:lnTo>
                  <a:pt x="417" y="21"/>
                </a:lnTo>
                <a:lnTo>
                  <a:pt x="422" y="17"/>
                </a:lnTo>
                <a:lnTo>
                  <a:pt x="427" y="13"/>
                </a:lnTo>
                <a:lnTo>
                  <a:pt x="433" y="10"/>
                </a:lnTo>
                <a:lnTo>
                  <a:pt x="439" y="7"/>
                </a:lnTo>
                <a:lnTo>
                  <a:pt x="446" y="5"/>
                </a:lnTo>
                <a:lnTo>
                  <a:pt x="452" y="3"/>
                </a:lnTo>
                <a:lnTo>
                  <a:pt x="459" y="1"/>
                </a:lnTo>
                <a:lnTo>
                  <a:pt x="467" y="0"/>
                </a:lnTo>
                <a:lnTo>
                  <a:pt x="474" y="0"/>
                </a:lnTo>
                <a:lnTo>
                  <a:pt x="481" y="0"/>
                </a:lnTo>
                <a:lnTo>
                  <a:pt x="489" y="0"/>
                </a:lnTo>
                <a:lnTo>
                  <a:pt x="496" y="1"/>
                </a:lnTo>
                <a:lnTo>
                  <a:pt x="503" y="2"/>
                </a:lnTo>
                <a:lnTo>
                  <a:pt x="511" y="4"/>
                </a:lnTo>
                <a:lnTo>
                  <a:pt x="518" y="6"/>
                </a:lnTo>
                <a:lnTo>
                  <a:pt x="521" y="8"/>
                </a:lnTo>
                <a:lnTo>
                  <a:pt x="524" y="9"/>
                </a:lnTo>
                <a:lnTo>
                  <a:pt x="531" y="13"/>
                </a:lnTo>
                <a:lnTo>
                  <a:pt x="537" y="17"/>
                </a:lnTo>
                <a:lnTo>
                  <a:pt x="542" y="21"/>
                </a:lnTo>
                <a:lnTo>
                  <a:pt x="545" y="24"/>
                </a:lnTo>
                <a:lnTo>
                  <a:pt x="547" y="26"/>
                </a:lnTo>
                <a:lnTo>
                  <a:pt x="551" y="32"/>
                </a:lnTo>
                <a:lnTo>
                  <a:pt x="554" y="37"/>
                </a:lnTo>
                <a:lnTo>
                  <a:pt x="556" y="42"/>
                </a:lnTo>
                <a:lnTo>
                  <a:pt x="557" y="47"/>
                </a:lnTo>
                <a:lnTo>
                  <a:pt x="557" y="54"/>
                </a:lnTo>
                <a:lnTo>
                  <a:pt x="557" y="60"/>
                </a:lnTo>
                <a:lnTo>
                  <a:pt x="556" y="64"/>
                </a:lnTo>
                <a:lnTo>
                  <a:pt x="555" y="68"/>
                </a:lnTo>
                <a:lnTo>
                  <a:pt x="551" y="75"/>
                </a:lnTo>
                <a:lnTo>
                  <a:pt x="549" y="79"/>
                </a:lnTo>
                <a:lnTo>
                  <a:pt x="547" y="83"/>
                </a:lnTo>
                <a:lnTo>
                  <a:pt x="537" y="96"/>
                </a:lnTo>
                <a:lnTo>
                  <a:pt x="530" y="106"/>
                </a:lnTo>
                <a:lnTo>
                  <a:pt x="528" y="110"/>
                </a:lnTo>
                <a:lnTo>
                  <a:pt x="525" y="114"/>
                </a:lnTo>
                <a:lnTo>
                  <a:pt x="524" y="118"/>
                </a:lnTo>
                <a:lnTo>
                  <a:pt x="523" y="122"/>
                </a:lnTo>
                <a:lnTo>
                  <a:pt x="523" y="126"/>
                </a:lnTo>
                <a:lnTo>
                  <a:pt x="524" y="128"/>
                </a:lnTo>
                <a:lnTo>
                  <a:pt x="525" y="129"/>
                </a:lnTo>
                <a:lnTo>
                  <a:pt x="526" y="131"/>
                </a:lnTo>
                <a:lnTo>
                  <a:pt x="528" y="133"/>
                </a:lnTo>
                <a:lnTo>
                  <a:pt x="532" y="136"/>
                </a:lnTo>
                <a:lnTo>
                  <a:pt x="534" y="137"/>
                </a:lnTo>
                <a:lnTo>
                  <a:pt x="537" y="139"/>
                </a:lnTo>
                <a:lnTo>
                  <a:pt x="545" y="141"/>
                </a:lnTo>
                <a:lnTo>
                  <a:pt x="817" y="141"/>
                </a:lnTo>
                <a:lnTo>
                  <a:pt x="817" y="664"/>
                </a:lnTo>
                <a:lnTo>
                  <a:pt x="545" y="664"/>
                </a:lnTo>
                <a:lnTo>
                  <a:pt x="535" y="668"/>
                </a:lnTo>
                <a:lnTo>
                  <a:pt x="531" y="670"/>
                </a:lnTo>
                <a:lnTo>
                  <a:pt x="528" y="672"/>
                </a:lnTo>
                <a:lnTo>
                  <a:pt x="526" y="675"/>
                </a:lnTo>
                <a:lnTo>
                  <a:pt x="524" y="677"/>
                </a:lnTo>
                <a:lnTo>
                  <a:pt x="524" y="680"/>
                </a:lnTo>
                <a:lnTo>
                  <a:pt x="523" y="682"/>
                </a:lnTo>
                <a:lnTo>
                  <a:pt x="524" y="685"/>
                </a:lnTo>
                <a:lnTo>
                  <a:pt x="524" y="688"/>
                </a:lnTo>
                <a:lnTo>
                  <a:pt x="527" y="694"/>
                </a:lnTo>
                <a:lnTo>
                  <a:pt x="531" y="701"/>
                </a:lnTo>
                <a:lnTo>
                  <a:pt x="536" y="708"/>
                </a:lnTo>
                <a:lnTo>
                  <a:pt x="542" y="715"/>
                </a:lnTo>
                <a:lnTo>
                  <a:pt x="547" y="722"/>
                </a:lnTo>
                <a:lnTo>
                  <a:pt x="551" y="730"/>
                </a:lnTo>
                <a:lnTo>
                  <a:pt x="555" y="738"/>
                </a:lnTo>
                <a:lnTo>
                  <a:pt x="558" y="746"/>
                </a:lnTo>
                <a:lnTo>
                  <a:pt x="558" y="752"/>
                </a:lnTo>
                <a:lnTo>
                  <a:pt x="558" y="756"/>
                </a:lnTo>
                <a:lnTo>
                  <a:pt x="557" y="760"/>
                </a:lnTo>
                <a:lnTo>
                  <a:pt x="556" y="764"/>
                </a:lnTo>
                <a:lnTo>
                  <a:pt x="554" y="769"/>
                </a:lnTo>
                <a:lnTo>
                  <a:pt x="552" y="773"/>
                </a:lnTo>
                <a:lnTo>
                  <a:pt x="545" y="781"/>
                </a:lnTo>
                <a:lnTo>
                  <a:pt x="541" y="785"/>
                </a:lnTo>
                <a:lnTo>
                  <a:pt x="537" y="788"/>
                </a:lnTo>
                <a:lnTo>
                  <a:pt x="529" y="794"/>
                </a:lnTo>
                <a:lnTo>
                  <a:pt x="524" y="796"/>
                </a:lnTo>
                <a:lnTo>
                  <a:pt x="520" y="798"/>
                </a:lnTo>
                <a:lnTo>
                  <a:pt x="510" y="802"/>
                </a:lnTo>
                <a:lnTo>
                  <a:pt x="503" y="803"/>
                </a:lnTo>
                <a:lnTo>
                  <a:pt x="498" y="804"/>
                </a:lnTo>
                <a:lnTo>
                  <a:pt x="488" y="805"/>
                </a:lnTo>
                <a:lnTo>
                  <a:pt x="477" y="806"/>
                </a:lnTo>
                <a:lnTo>
                  <a:pt x="466" y="805"/>
                </a:lnTo>
                <a:lnTo>
                  <a:pt x="456" y="803"/>
                </a:lnTo>
                <a:lnTo>
                  <a:pt x="446" y="800"/>
                </a:lnTo>
                <a:lnTo>
                  <a:pt x="441" y="798"/>
                </a:lnTo>
                <a:lnTo>
                  <a:pt x="436" y="796"/>
                </a:lnTo>
                <a:lnTo>
                  <a:pt x="427" y="792"/>
                </a:lnTo>
                <a:lnTo>
                  <a:pt x="423" y="789"/>
                </a:lnTo>
                <a:lnTo>
                  <a:pt x="419" y="786"/>
                </a:lnTo>
                <a:lnTo>
                  <a:pt x="412" y="780"/>
                </a:lnTo>
                <a:lnTo>
                  <a:pt x="409" y="776"/>
                </a:lnTo>
                <a:lnTo>
                  <a:pt x="407" y="772"/>
                </a:lnTo>
                <a:lnTo>
                  <a:pt x="404" y="767"/>
                </a:lnTo>
                <a:lnTo>
                  <a:pt x="402" y="763"/>
                </a:lnTo>
                <a:lnTo>
                  <a:pt x="401" y="758"/>
                </a:lnTo>
                <a:lnTo>
                  <a:pt x="400" y="754"/>
                </a:lnTo>
                <a:lnTo>
                  <a:pt x="400" y="750"/>
                </a:lnTo>
                <a:lnTo>
                  <a:pt x="400" y="744"/>
                </a:lnTo>
                <a:lnTo>
                  <a:pt x="401" y="740"/>
                </a:lnTo>
                <a:lnTo>
                  <a:pt x="402" y="736"/>
                </a:lnTo>
                <a:lnTo>
                  <a:pt x="406" y="728"/>
                </a:lnTo>
                <a:lnTo>
                  <a:pt x="410" y="721"/>
                </a:lnTo>
                <a:lnTo>
                  <a:pt x="415" y="713"/>
                </a:lnTo>
                <a:lnTo>
                  <a:pt x="420" y="706"/>
                </a:lnTo>
                <a:lnTo>
                  <a:pt x="424" y="700"/>
                </a:lnTo>
                <a:lnTo>
                  <a:pt x="428" y="694"/>
                </a:lnTo>
                <a:lnTo>
                  <a:pt x="431" y="688"/>
                </a:lnTo>
                <a:lnTo>
                  <a:pt x="432" y="685"/>
                </a:lnTo>
                <a:lnTo>
                  <a:pt x="432" y="682"/>
                </a:lnTo>
                <a:lnTo>
                  <a:pt x="432" y="680"/>
                </a:lnTo>
                <a:lnTo>
                  <a:pt x="431" y="677"/>
                </a:lnTo>
                <a:lnTo>
                  <a:pt x="430" y="675"/>
                </a:lnTo>
                <a:lnTo>
                  <a:pt x="428" y="673"/>
                </a:lnTo>
                <a:lnTo>
                  <a:pt x="425" y="670"/>
                </a:lnTo>
                <a:lnTo>
                  <a:pt x="421" y="668"/>
                </a:lnTo>
                <a:lnTo>
                  <a:pt x="417" y="666"/>
                </a:lnTo>
                <a:lnTo>
                  <a:pt x="412" y="664"/>
                </a:lnTo>
                <a:lnTo>
                  <a:pt x="141" y="664"/>
                </a:lnTo>
                <a:lnTo>
                  <a:pt x="141" y="468"/>
                </a:lnTo>
                <a:lnTo>
                  <a:pt x="137" y="458"/>
                </a:lnTo>
                <a:lnTo>
                  <a:pt x="135" y="453"/>
                </a:lnTo>
                <a:lnTo>
                  <a:pt x="133" y="451"/>
                </a:lnTo>
                <a:lnTo>
                  <a:pt x="130" y="448"/>
                </a:lnTo>
                <a:lnTo>
                  <a:pt x="128" y="447"/>
                </a:lnTo>
                <a:lnTo>
                  <a:pt x="125" y="446"/>
                </a:lnTo>
                <a:lnTo>
                  <a:pt x="122" y="446"/>
                </a:lnTo>
                <a:lnTo>
                  <a:pt x="119" y="447"/>
                </a:lnTo>
                <a:lnTo>
                  <a:pt x="116" y="448"/>
                </a:lnTo>
                <a:lnTo>
                  <a:pt x="110" y="451"/>
                </a:lnTo>
                <a:lnTo>
                  <a:pt x="103" y="456"/>
                </a:lnTo>
                <a:lnTo>
                  <a:pt x="96" y="461"/>
                </a:lnTo>
                <a:lnTo>
                  <a:pt x="82" y="471"/>
                </a:lnTo>
                <a:lnTo>
                  <a:pt x="74" y="476"/>
                </a:lnTo>
                <a:lnTo>
                  <a:pt x="70" y="478"/>
                </a:lnTo>
                <a:lnTo>
                  <a:pt x="66" y="479"/>
                </a:lnTo>
                <a:lnTo>
                  <a:pt x="58" y="482"/>
                </a:lnTo>
                <a:lnTo>
                  <a:pt x="54" y="482"/>
                </a:lnTo>
                <a:lnTo>
                  <a:pt x="50" y="482"/>
                </a:lnTo>
                <a:lnTo>
                  <a:pt x="45" y="481"/>
                </a:lnTo>
                <a:lnTo>
                  <a:pt x="41" y="480"/>
                </a:lnTo>
                <a:lnTo>
                  <a:pt x="37" y="478"/>
                </a:lnTo>
                <a:lnTo>
                  <a:pt x="32" y="476"/>
                </a:lnTo>
                <a:lnTo>
                  <a:pt x="24" y="469"/>
                </a:lnTo>
                <a:lnTo>
                  <a:pt x="21" y="465"/>
                </a:lnTo>
                <a:lnTo>
                  <a:pt x="17" y="461"/>
                </a:lnTo>
                <a:lnTo>
                  <a:pt x="12" y="452"/>
                </a:lnTo>
                <a:lnTo>
                  <a:pt x="9" y="447"/>
                </a:lnTo>
                <a:lnTo>
                  <a:pt x="7" y="443"/>
                </a:lnTo>
                <a:lnTo>
                  <a:pt x="4" y="433"/>
                </a:lnTo>
                <a:lnTo>
                  <a:pt x="2" y="427"/>
                </a:lnTo>
                <a:lnTo>
                  <a:pt x="1" y="422"/>
                </a:lnTo>
                <a:lnTo>
                  <a:pt x="0" y="412"/>
                </a:lnTo>
                <a:lnTo>
                  <a:pt x="0" y="401"/>
                </a:lnTo>
                <a:lnTo>
                  <a:pt x="1" y="390"/>
                </a:lnTo>
                <a:lnTo>
                  <a:pt x="2" y="380"/>
                </a:lnTo>
                <a:lnTo>
                  <a:pt x="5" y="370"/>
                </a:lnTo>
                <a:lnTo>
                  <a:pt x="7" y="365"/>
                </a:lnTo>
                <a:lnTo>
                  <a:pt x="9" y="360"/>
                </a:lnTo>
                <a:lnTo>
                  <a:pt x="14" y="350"/>
                </a:lnTo>
                <a:lnTo>
                  <a:pt x="16" y="346"/>
                </a:lnTo>
                <a:lnTo>
                  <a:pt x="19" y="342"/>
                </a:lnTo>
                <a:lnTo>
                  <a:pt x="26" y="335"/>
                </a:lnTo>
                <a:lnTo>
                  <a:pt x="29" y="332"/>
                </a:lnTo>
                <a:lnTo>
                  <a:pt x="33" y="33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684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b="1" dirty="0"/>
              <a:t>Неумение делать </a:t>
            </a:r>
            <a:r>
              <a:rPr lang="ru-RU" sz="1400" b="1" dirty="0" smtClean="0"/>
              <a:t>аналитику</a:t>
            </a:r>
            <a:endParaRPr lang="ru-RU" sz="1400" b="1" dirty="0"/>
          </a:p>
        </p:txBody>
      </p:sp>
      <p:sp>
        <p:nvSpPr>
          <p:cNvPr id="18" name="Freeform 6"/>
          <p:cNvSpPr>
            <a:spLocks/>
          </p:cNvSpPr>
          <p:nvPr/>
        </p:nvSpPr>
        <p:spPr bwMode="auto">
          <a:xfrm>
            <a:off x="3079109" y="4307635"/>
            <a:ext cx="2985781" cy="2087775"/>
          </a:xfrm>
          <a:custGeom>
            <a:avLst/>
            <a:gdLst>
              <a:gd name="T0" fmla="*/ 134 w 955"/>
              <a:gd name="T1" fmla="*/ 454 h 667"/>
              <a:gd name="T2" fmla="*/ 123 w 955"/>
              <a:gd name="T3" fmla="*/ 449 h 667"/>
              <a:gd name="T4" fmla="*/ 105 w 955"/>
              <a:gd name="T5" fmla="*/ 457 h 667"/>
              <a:gd name="T6" fmla="*/ 76 w 955"/>
              <a:gd name="T7" fmla="*/ 477 h 667"/>
              <a:gd name="T8" fmla="*/ 51 w 955"/>
              <a:gd name="T9" fmla="*/ 483 h 667"/>
              <a:gd name="T10" fmla="*/ 33 w 955"/>
              <a:gd name="T11" fmla="*/ 477 h 667"/>
              <a:gd name="T12" fmla="*/ 12 w 955"/>
              <a:gd name="T13" fmla="*/ 454 h 667"/>
              <a:gd name="T14" fmla="*/ 3 w 955"/>
              <a:gd name="T15" fmla="*/ 430 h 667"/>
              <a:gd name="T16" fmla="*/ 1 w 955"/>
              <a:gd name="T17" fmla="*/ 391 h 667"/>
              <a:gd name="T18" fmla="*/ 9 w 955"/>
              <a:gd name="T19" fmla="*/ 361 h 667"/>
              <a:gd name="T20" fmla="*/ 26 w 955"/>
              <a:gd name="T21" fmla="*/ 338 h 667"/>
              <a:gd name="T22" fmla="*/ 44 w 955"/>
              <a:gd name="T23" fmla="*/ 327 h 667"/>
              <a:gd name="T24" fmla="*/ 61 w 955"/>
              <a:gd name="T25" fmla="*/ 326 h 667"/>
              <a:gd name="T26" fmla="*/ 92 w 955"/>
              <a:gd name="T27" fmla="*/ 341 h 667"/>
              <a:gd name="T28" fmla="*/ 118 w 955"/>
              <a:gd name="T29" fmla="*/ 356 h 667"/>
              <a:gd name="T30" fmla="*/ 129 w 955"/>
              <a:gd name="T31" fmla="*/ 356 h 667"/>
              <a:gd name="T32" fmla="*/ 138 w 955"/>
              <a:gd name="T33" fmla="*/ 346 h 667"/>
              <a:gd name="T34" fmla="*/ 412 w 955"/>
              <a:gd name="T35" fmla="*/ 142 h 667"/>
              <a:gd name="T36" fmla="*/ 428 w 955"/>
              <a:gd name="T37" fmla="*/ 134 h 667"/>
              <a:gd name="T38" fmla="*/ 431 w 955"/>
              <a:gd name="T39" fmla="*/ 120 h 667"/>
              <a:gd name="T40" fmla="*/ 419 w 955"/>
              <a:gd name="T41" fmla="*/ 99 h 667"/>
              <a:gd name="T42" fmla="*/ 401 w 955"/>
              <a:gd name="T43" fmla="*/ 70 h 667"/>
              <a:gd name="T44" fmla="*/ 398 w 955"/>
              <a:gd name="T45" fmla="*/ 53 h 667"/>
              <a:gd name="T46" fmla="*/ 402 w 955"/>
              <a:gd name="T47" fmla="*/ 40 h 667"/>
              <a:gd name="T48" fmla="*/ 414 w 955"/>
              <a:gd name="T49" fmla="*/ 23 h 667"/>
              <a:gd name="T50" fmla="*/ 440 w 955"/>
              <a:gd name="T51" fmla="*/ 8 h 667"/>
              <a:gd name="T52" fmla="*/ 476 w 955"/>
              <a:gd name="T53" fmla="*/ 0 h 667"/>
              <a:gd name="T54" fmla="*/ 518 w 955"/>
              <a:gd name="T55" fmla="*/ 8 h 667"/>
              <a:gd name="T56" fmla="*/ 536 w 955"/>
              <a:gd name="T57" fmla="*/ 18 h 667"/>
              <a:gd name="T58" fmla="*/ 551 w 955"/>
              <a:gd name="T59" fmla="*/ 34 h 667"/>
              <a:gd name="T60" fmla="*/ 557 w 955"/>
              <a:gd name="T61" fmla="*/ 51 h 667"/>
              <a:gd name="T62" fmla="*/ 551 w 955"/>
              <a:gd name="T63" fmla="*/ 75 h 667"/>
              <a:gd name="T64" fmla="*/ 526 w 955"/>
              <a:gd name="T65" fmla="*/ 111 h 667"/>
              <a:gd name="T66" fmla="*/ 522 w 955"/>
              <a:gd name="T67" fmla="*/ 128 h 667"/>
              <a:gd name="T68" fmla="*/ 531 w 955"/>
              <a:gd name="T69" fmla="*/ 138 h 667"/>
              <a:gd name="T70" fmla="*/ 814 w 955"/>
              <a:gd name="T71" fmla="*/ 338 h 667"/>
              <a:gd name="T72" fmla="*/ 822 w 955"/>
              <a:gd name="T73" fmla="*/ 353 h 667"/>
              <a:gd name="T74" fmla="*/ 832 w 955"/>
              <a:gd name="T75" fmla="*/ 357 h 667"/>
              <a:gd name="T76" fmla="*/ 850 w 955"/>
              <a:gd name="T77" fmla="*/ 350 h 667"/>
              <a:gd name="T78" fmla="*/ 882 w 955"/>
              <a:gd name="T79" fmla="*/ 329 h 667"/>
              <a:gd name="T80" fmla="*/ 898 w 955"/>
              <a:gd name="T81" fmla="*/ 324 h 667"/>
              <a:gd name="T82" fmla="*/ 916 w 955"/>
              <a:gd name="T83" fmla="*/ 329 h 667"/>
              <a:gd name="T84" fmla="*/ 932 w 955"/>
              <a:gd name="T85" fmla="*/ 341 h 667"/>
              <a:gd name="T86" fmla="*/ 948 w 955"/>
              <a:gd name="T87" fmla="*/ 366 h 667"/>
              <a:gd name="T88" fmla="*/ 955 w 955"/>
              <a:gd name="T89" fmla="*/ 397 h 667"/>
              <a:gd name="T90" fmla="*/ 951 w 955"/>
              <a:gd name="T91" fmla="*/ 435 h 667"/>
              <a:gd name="T92" fmla="*/ 940 w 955"/>
              <a:gd name="T93" fmla="*/ 459 h 667"/>
              <a:gd name="T94" fmla="*/ 927 w 955"/>
              <a:gd name="T95" fmla="*/ 474 h 667"/>
              <a:gd name="T96" fmla="*/ 909 w 955"/>
              <a:gd name="T97" fmla="*/ 483 h 667"/>
              <a:gd name="T98" fmla="*/ 888 w 955"/>
              <a:gd name="T99" fmla="*/ 481 h 667"/>
              <a:gd name="T100" fmla="*/ 851 w 955"/>
              <a:gd name="T101" fmla="*/ 457 h 667"/>
              <a:gd name="T102" fmla="*/ 832 w 955"/>
              <a:gd name="T103" fmla="*/ 449 h 667"/>
              <a:gd name="T104" fmla="*/ 822 w 955"/>
              <a:gd name="T105" fmla="*/ 453 h 667"/>
              <a:gd name="T106" fmla="*/ 814 w 955"/>
              <a:gd name="T107" fmla="*/ 469 h 667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955"/>
              <a:gd name="T163" fmla="*/ 0 h 667"/>
              <a:gd name="T164" fmla="*/ 955 w 955"/>
              <a:gd name="T165" fmla="*/ 667 h 667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955" h="667">
                <a:moveTo>
                  <a:pt x="142" y="471"/>
                </a:moveTo>
                <a:lnTo>
                  <a:pt x="138" y="461"/>
                </a:lnTo>
                <a:lnTo>
                  <a:pt x="136" y="457"/>
                </a:lnTo>
                <a:lnTo>
                  <a:pt x="134" y="454"/>
                </a:lnTo>
                <a:lnTo>
                  <a:pt x="131" y="451"/>
                </a:lnTo>
                <a:lnTo>
                  <a:pt x="129" y="450"/>
                </a:lnTo>
                <a:lnTo>
                  <a:pt x="126" y="449"/>
                </a:lnTo>
                <a:lnTo>
                  <a:pt x="123" y="449"/>
                </a:lnTo>
                <a:lnTo>
                  <a:pt x="121" y="449"/>
                </a:lnTo>
                <a:lnTo>
                  <a:pt x="118" y="450"/>
                </a:lnTo>
                <a:lnTo>
                  <a:pt x="112" y="452"/>
                </a:lnTo>
                <a:lnTo>
                  <a:pt x="105" y="457"/>
                </a:lnTo>
                <a:lnTo>
                  <a:pt x="98" y="461"/>
                </a:lnTo>
                <a:lnTo>
                  <a:pt x="91" y="467"/>
                </a:lnTo>
                <a:lnTo>
                  <a:pt x="83" y="472"/>
                </a:lnTo>
                <a:lnTo>
                  <a:pt x="76" y="477"/>
                </a:lnTo>
                <a:lnTo>
                  <a:pt x="68" y="481"/>
                </a:lnTo>
                <a:lnTo>
                  <a:pt x="59" y="483"/>
                </a:lnTo>
                <a:lnTo>
                  <a:pt x="55" y="483"/>
                </a:lnTo>
                <a:lnTo>
                  <a:pt x="51" y="483"/>
                </a:lnTo>
                <a:lnTo>
                  <a:pt x="47" y="483"/>
                </a:lnTo>
                <a:lnTo>
                  <a:pt x="42" y="482"/>
                </a:lnTo>
                <a:lnTo>
                  <a:pt x="38" y="480"/>
                </a:lnTo>
                <a:lnTo>
                  <a:pt x="33" y="477"/>
                </a:lnTo>
                <a:lnTo>
                  <a:pt x="25" y="470"/>
                </a:lnTo>
                <a:lnTo>
                  <a:pt x="21" y="467"/>
                </a:lnTo>
                <a:lnTo>
                  <a:pt x="18" y="463"/>
                </a:lnTo>
                <a:lnTo>
                  <a:pt x="12" y="454"/>
                </a:lnTo>
                <a:lnTo>
                  <a:pt x="10" y="450"/>
                </a:lnTo>
                <a:lnTo>
                  <a:pt x="7" y="445"/>
                </a:lnTo>
                <a:lnTo>
                  <a:pt x="4" y="435"/>
                </a:lnTo>
                <a:lnTo>
                  <a:pt x="3" y="430"/>
                </a:lnTo>
                <a:lnTo>
                  <a:pt x="2" y="425"/>
                </a:lnTo>
                <a:lnTo>
                  <a:pt x="0" y="413"/>
                </a:lnTo>
                <a:lnTo>
                  <a:pt x="0" y="402"/>
                </a:lnTo>
                <a:lnTo>
                  <a:pt x="1" y="391"/>
                </a:lnTo>
                <a:lnTo>
                  <a:pt x="3" y="381"/>
                </a:lnTo>
                <a:lnTo>
                  <a:pt x="5" y="371"/>
                </a:lnTo>
                <a:lnTo>
                  <a:pt x="7" y="366"/>
                </a:lnTo>
                <a:lnTo>
                  <a:pt x="9" y="361"/>
                </a:lnTo>
                <a:lnTo>
                  <a:pt x="14" y="353"/>
                </a:lnTo>
                <a:lnTo>
                  <a:pt x="17" y="348"/>
                </a:lnTo>
                <a:lnTo>
                  <a:pt x="19" y="345"/>
                </a:lnTo>
                <a:lnTo>
                  <a:pt x="26" y="338"/>
                </a:lnTo>
                <a:lnTo>
                  <a:pt x="30" y="335"/>
                </a:lnTo>
                <a:lnTo>
                  <a:pt x="34" y="332"/>
                </a:lnTo>
                <a:lnTo>
                  <a:pt x="39" y="329"/>
                </a:lnTo>
                <a:lnTo>
                  <a:pt x="44" y="327"/>
                </a:lnTo>
                <a:lnTo>
                  <a:pt x="48" y="326"/>
                </a:lnTo>
                <a:lnTo>
                  <a:pt x="53" y="326"/>
                </a:lnTo>
                <a:lnTo>
                  <a:pt x="57" y="324"/>
                </a:lnTo>
                <a:lnTo>
                  <a:pt x="61" y="326"/>
                </a:lnTo>
                <a:lnTo>
                  <a:pt x="70" y="328"/>
                </a:lnTo>
                <a:lnTo>
                  <a:pt x="78" y="331"/>
                </a:lnTo>
                <a:lnTo>
                  <a:pt x="85" y="336"/>
                </a:lnTo>
                <a:lnTo>
                  <a:pt x="92" y="341"/>
                </a:lnTo>
                <a:lnTo>
                  <a:pt x="99" y="345"/>
                </a:lnTo>
                <a:lnTo>
                  <a:pt x="106" y="350"/>
                </a:lnTo>
                <a:lnTo>
                  <a:pt x="112" y="354"/>
                </a:lnTo>
                <a:lnTo>
                  <a:pt x="118" y="356"/>
                </a:lnTo>
                <a:lnTo>
                  <a:pt x="121" y="357"/>
                </a:lnTo>
                <a:lnTo>
                  <a:pt x="123" y="357"/>
                </a:lnTo>
                <a:lnTo>
                  <a:pt x="126" y="357"/>
                </a:lnTo>
                <a:lnTo>
                  <a:pt x="129" y="356"/>
                </a:lnTo>
                <a:lnTo>
                  <a:pt x="131" y="355"/>
                </a:lnTo>
                <a:lnTo>
                  <a:pt x="133" y="353"/>
                </a:lnTo>
                <a:lnTo>
                  <a:pt x="136" y="350"/>
                </a:lnTo>
                <a:lnTo>
                  <a:pt x="138" y="346"/>
                </a:lnTo>
                <a:lnTo>
                  <a:pt x="140" y="342"/>
                </a:lnTo>
                <a:lnTo>
                  <a:pt x="142" y="336"/>
                </a:lnTo>
                <a:lnTo>
                  <a:pt x="142" y="142"/>
                </a:lnTo>
                <a:lnTo>
                  <a:pt x="412" y="142"/>
                </a:lnTo>
                <a:lnTo>
                  <a:pt x="418" y="140"/>
                </a:lnTo>
                <a:lnTo>
                  <a:pt x="422" y="138"/>
                </a:lnTo>
                <a:lnTo>
                  <a:pt x="425" y="136"/>
                </a:lnTo>
                <a:lnTo>
                  <a:pt x="428" y="134"/>
                </a:lnTo>
                <a:lnTo>
                  <a:pt x="429" y="131"/>
                </a:lnTo>
                <a:lnTo>
                  <a:pt x="430" y="128"/>
                </a:lnTo>
                <a:lnTo>
                  <a:pt x="431" y="123"/>
                </a:lnTo>
                <a:lnTo>
                  <a:pt x="431" y="120"/>
                </a:lnTo>
                <a:lnTo>
                  <a:pt x="430" y="117"/>
                </a:lnTo>
                <a:lnTo>
                  <a:pt x="427" y="112"/>
                </a:lnTo>
                <a:lnTo>
                  <a:pt x="423" y="105"/>
                </a:lnTo>
                <a:lnTo>
                  <a:pt x="419" y="99"/>
                </a:lnTo>
                <a:lnTo>
                  <a:pt x="413" y="92"/>
                </a:lnTo>
                <a:lnTo>
                  <a:pt x="408" y="85"/>
                </a:lnTo>
                <a:lnTo>
                  <a:pt x="404" y="77"/>
                </a:lnTo>
                <a:lnTo>
                  <a:pt x="401" y="70"/>
                </a:lnTo>
                <a:lnTo>
                  <a:pt x="399" y="66"/>
                </a:lnTo>
                <a:lnTo>
                  <a:pt x="399" y="61"/>
                </a:lnTo>
                <a:lnTo>
                  <a:pt x="398" y="57"/>
                </a:lnTo>
                <a:lnTo>
                  <a:pt x="398" y="53"/>
                </a:lnTo>
                <a:lnTo>
                  <a:pt x="399" y="51"/>
                </a:lnTo>
                <a:lnTo>
                  <a:pt x="399" y="49"/>
                </a:lnTo>
                <a:lnTo>
                  <a:pt x="400" y="44"/>
                </a:lnTo>
                <a:lnTo>
                  <a:pt x="402" y="40"/>
                </a:lnTo>
                <a:lnTo>
                  <a:pt x="405" y="35"/>
                </a:lnTo>
                <a:lnTo>
                  <a:pt x="408" y="30"/>
                </a:lnTo>
                <a:lnTo>
                  <a:pt x="411" y="27"/>
                </a:lnTo>
                <a:lnTo>
                  <a:pt x="414" y="23"/>
                </a:lnTo>
                <a:lnTo>
                  <a:pt x="418" y="20"/>
                </a:lnTo>
                <a:lnTo>
                  <a:pt x="426" y="14"/>
                </a:lnTo>
                <a:lnTo>
                  <a:pt x="435" y="10"/>
                </a:lnTo>
                <a:lnTo>
                  <a:pt x="440" y="8"/>
                </a:lnTo>
                <a:lnTo>
                  <a:pt x="445" y="6"/>
                </a:lnTo>
                <a:lnTo>
                  <a:pt x="455" y="3"/>
                </a:lnTo>
                <a:lnTo>
                  <a:pt x="465" y="1"/>
                </a:lnTo>
                <a:lnTo>
                  <a:pt x="476" y="0"/>
                </a:lnTo>
                <a:lnTo>
                  <a:pt x="487" y="1"/>
                </a:lnTo>
                <a:lnTo>
                  <a:pt x="497" y="2"/>
                </a:lnTo>
                <a:lnTo>
                  <a:pt x="508" y="4"/>
                </a:lnTo>
                <a:lnTo>
                  <a:pt x="518" y="8"/>
                </a:lnTo>
                <a:lnTo>
                  <a:pt x="522" y="10"/>
                </a:lnTo>
                <a:lnTo>
                  <a:pt x="527" y="12"/>
                </a:lnTo>
                <a:lnTo>
                  <a:pt x="531" y="15"/>
                </a:lnTo>
                <a:lnTo>
                  <a:pt x="536" y="18"/>
                </a:lnTo>
                <a:lnTo>
                  <a:pt x="540" y="21"/>
                </a:lnTo>
                <a:lnTo>
                  <a:pt x="544" y="25"/>
                </a:lnTo>
                <a:lnTo>
                  <a:pt x="548" y="29"/>
                </a:lnTo>
                <a:lnTo>
                  <a:pt x="551" y="34"/>
                </a:lnTo>
                <a:lnTo>
                  <a:pt x="553" y="38"/>
                </a:lnTo>
                <a:lnTo>
                  <a:pt x="555" y="43"/>
                </a:lnTo>
                <a:lnTo>
                  <a:pt x="557" y="47"/>
                </a:lnTo>
                <a:lnTo>
                  <a:pt x="557" y="51"/>
                </a:lnTo>
                <a:lnTo>
                  <a:pt x="557" y="55"/>
                </a:lnTo>
                <a:lnTo>
                  <a:pt x="557" y="59"/>
                </a:lnTo>
                <a:lnTo>
                  <a:pt x="555" y="67"/>
                </a:lnTo>
                <a:lnTo>
                  <a:pt x="551" y="75"/>
                </a:lnTo>
                <a:lnTo>
                  <a:pt x="546" y="83"/>
                </a:lnTo>
                <a:lnTo>
                  <a:pt x="535" y="98"/>
                </a:lnTo>
                <a:lnTo>
                  <a:pt x="530" y="104"/>
                </a:lnTo>
                <a:lnTo>
                  <a:pt x="526" y="111"/>
                </a:lnTo>
                <a:lnTo>
                  <a:pt x="523" y="117"/>
                </a:lnTo>
                <a:lnTo>
                  <a:pt x="522" y="123"/>
                </a:lnTo>
                <a:lnTo>
                  <a:pt x="522" y="125"/>
                </a:lnTo>
                <a:lnTo>
                  <a:pt x="522" y="128"/>
                </a:lnTo>
                <a:lnTo>
                  <a:pt x="523" y="131"/>
                </a:lnTo>
                <a:lnTo>
                  <a:pt x="525" y="134"/>
                </a:lnTo>
                <a:lnTo>
                  <a:pt x="528" y="136"/>
                </a:lnTo>
                <a:lnTo>
                  <a:pt x="531" y="138"/>
                </a:lnTo>
                <a:lnTo>
                  <a:pt x="535" y="140"/>
                </a:lnTo>
                <a:lnTo>
                  <a:pt x="540" y="142"/>
                </a:lnTo>
                <a:lnTo>
                  <a:pt x="814" y="142"/>
                </a:lnTo>
                <a:lnTo>
                  <a:pt x="814" y="338"/>
                </a:lnTo>
                <a:lnTo>
                  <a:pt x="816" y="343"/>
                </a:lnTo>
                <a:lnTo>
                  <a:pt x="818" y="347"/>
                </a:lnTo>
                <a:lnTo>
                  <a:pt x="820" y="350"/>
                </a:lnTo>
                <a:lnTo>
                  <a:pt x="822" y="353"/>
                </a:lnTo>
                <a:lnTo>
                  <a:pt x="825" y="355"/>
                </a:lnTo>
                <a:lnTo>
                  <a:pt x="827" y="356"/>
                </a:lnTo>
                <a:lnTo>
                  <a:pt x="830" y="357"/>
                </a:lnTo>
                <a:lnTo>
                  <a:pt x="832" y="357"/>
                </a:lnTo>
                <a:lnTo>
                  <a:pt x="835" y="357"/>
                </a:lnTo>
                <a:lnTo>
                  <a:pt x="838" y="356"/>
                </a:lnTo>
                <a:lnTo>
                  <a:pt x="843" y="354"/>
                </a:lnTo>
                <a:lnTo>
                  <a:pt x="850" y="350"/>
                </a:lnTo>
                <a:lnTo>
                  <a:pt x="856" y="345"/>
                </a:lnTo>
                <a:lnTo>
                  <a:pt x="870" y="335"/>
                </a:lnTo>
                <a:lnTo>
                  <a:pt x="878" y="331"/>
                </a:lnTo>
                <a:lnTo>
                  <a:pt x="882" y="329"/>
                </a:lnTo>
                <a:lnTo>
                  <a:pt x="886" y="328"/>
                </a:lnTo>
                <a:lnTo>
                  <a:pt x="890" y="327"/>
                </a:lnTo>
                <a:lnTo>
                  <a:pt x="894" y="326"/>
                </a:lnTo>
                <a:lnTo>
                  <a:pt x="898" y="324"/>
                </a:lnTo>
                <a:lnTo>
                  <a:pt x="903" y="326"/>
                </a:lnTo>
                <a:lnTo>
                  <a:pt x="907" y="326"/>
                </a:lnTo>
                <a:lnTo>
                  <a:pt x="911" y="327"/>
                </a:lnTo>
                <a:lnTo>
                  <a:pt x="916" y="329"/>
                </a:lnTo>
                <a:lnTo>
                  <a:pt x="921" y="332"/>
                </a:lnTo>
                <a:lnTo>
                  <a:pt x="925" y="335"/>
                </a:lnTo>
                <a:lnTo>
                  <a:pt x="929" y="338"/>
                </a:lnTo>
                <a:lnTo>
                  <a:pt x="932" y="341"/>
                </a:lnTo>
                <a:lnTo>
                  <a:pt x="936" y="345"/>
                </a:lnTo>
                <a:lnTo>
                  <a:pt x="941" y="353"/>
                </a:lnTo>
                <a:lnTo>
                  <a:pt x="946" y="361"/>
                </a:lnTo>
                <a:lnTo>
                  <a:pt x="948" y="366"/>
                </a:lnTo>
                <a:lnTo>
                  <a:pt x="950" y="371"/>
                </a:lnTo>
                <a:lnTo>
                  <a:pt x="953" y="381"/>
                </a:lnTo>
                <a:lnTo>
                  <a:pt x="954" y="391"/>
                </a:lnTo>
                <a:lnTo>
                  <a:pt x="955" y="397"/>
                </a:lnTo>
                <a:lnTo>
                  <a:pt x="955" y="402"/>
                </a:lnTo>
                <a:lnTo>
                  <a:pt x="955" y="413"/>
                </a:lnTo>
                <a:lnTo>
                  <a:pt x="954" y="425"/>
                </a:lnTo>
                <a:lnTo>
                  <a:pt x="951" y="435"/>
                </a:lnTo>
                <a:lnTo>
                  <a:pt x="948" y="445"/>
                </a:lnTo>
                <a:lnTo>
                  <a:pt x="946" y="450"/>
                </a:lnTo>
                <a:lnTo>
                  <a:pt x="943" y="454"/>
                </a:lnTo>
                <a:lnTo>
                  <a:pt x="940" y="459"/>
                </a:lnTo>
                <a:lnTo>
                  <a:pt x="937" y="463"/>
                </a:lnTo>
                <a:lnTo>
                  <a:pt x="934" y="467"/>
                </a:lnTo>
                <a:lnTo>
                  <a:pt x="931" y="470"/>
                </a:lnTo>
                <a:lnTo>
                  <a:pt x="927" y="474"/>
                </a:lnTo>
                <a:lnTo>
                  <a:pt x="922" y="477"/>
                </a:lnTo>
                <a:lnTo>
                  <a:pt x="917" y="480"/>
                </a:lnTo>
                <a:lnTo>
                  <a:pt x="913" y="482"/>
                </a:lnTo>
                <a:lnTo>
                  <a:pt x="909" y="483"/>
                </a:lnTo>
                <a:lnTo>
                  <a:pt x="904" y="483"/>
                </a:lnTo>
                <a:lnTo>
                  <a:pt x="900" y="483"/>
                </a:lnTo>
                <a:lnTo>
                  <a:pt x="896" y="483"/>
                </a:lnTo>
                <a:lnTo>
                  <a:pt x="888" y="481"/>
                </a:lnTo>
                <a:lnTo>
                  <a:pt x="880" y="477"/>
                </a:lnTo>
                <a:lnTo>
                  <a:pt x="872" y="472"/>
                </a:lnTo>
                <a:lnTo>
                  <a:pt x="857" y="462"/>
                </a:lnTo>
                <a:lnTo>
                  <a:pt x="851" y="457"/>
                </a:lnTo>
                <a:lnTo>
                  <a:pt x="844" y="453"/>
                </a:lnTo>
                <a:lnTo>
                  <a:pt x="838" y="450"/>
                </a:lnTo>
                <a:lnTo>
                  <a:pt x="835" y="449"/>
                </a:lnTo>
                <a:lnTo>
                  <a:pt x="832" y="449"/>
                </a:lnTo>
                <a:lnTo>
                  <a:pt x="830" y="449"/>
                </a:lnTo>
                <a:lnTo>
                  <a:pt x="827" y="450"/>
                </a:lnTo>
                <a:lnTo>
                  <a:pt x="824" y="451"/>
                </a:lnTo>
                <a:lnTo>
                  <a:pt x="822" y="453"/>
                </a:lnTo>
                <a:lnTo>
                  <a:pt x="820" y="456"/>
                </a:lnTo>
                <a:lnTo>
                  <a:pt x="818" y="459"/>
                </a:lnTo>
                <a:lnTo>
                  <a:pt x="816" y="464"/>
                </a:lnTo>
                <a:lnTo>
                  <a:pt x="814" y="469"/>
                </a:lnTo>
                <a:lnTo>
                  <a:pt x="814" y="667"/>
                </a:lnTo>
                <a:lnTo>
                  <a:pt x="142" y="667"/>
                </a:lnTo>
                <a:lnTo>
                  <a:pt x="142" y="471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684000" tIns="504000" rIns="72000" bIns="36000" anchor="ctr" anchorCtr="0"/>
          <a:lstStyle/>
          <a:p>
            <a:pPr lvl="0"/>
            <a:r>
              <a:rPr lang="ru-RU" sz="1400" b="1" dirty="0" smtClean="0"/>
              <a:t>Недостаточность </a:t>
            </a:r>
          </a:p>
          <a:p>
            <a:pPr lvl="0"/>
            <a:r>
              <a:rPr lang="ru-RU" sz="1400" b="1" dirty="0" smtClean="0"/>
              <a:t>навыков </a:t>
            </a:r>
            <a:r>
              <a:rPr lang="ru-RU" sz="1400" b="1" dirty="0"/>
              <a:t>по индивидуальной </a:t>
            </a:r>
            <a:endParaRPr lang="ru-RU" sz="1400" b="1" dirty="0" smtClean="0"/>
          </a:p>
          <a:p>
            <a:pPr lvl="0"/>
            <a:r>
              <a:rPr lang="ru-RU" sz="1400" b="1" dirty="0" smtClean="0"/>
              <a:t>работе </a:t>
            </a:r>
            <a:r>
              <a:rPr lang="ru-RU" sz="1400" b="1" dirty="0"/>
              <a:t>с людьми</a:t>
            </a:r>
          </a:p>
        </p:txBody>
      </p:sp>
      <p:sp>
        <p:nvSpPr>
          <p:cNvPr id="19" name="Freeform 7"/>
          <p:cNvSpPr>
            <a:spLocks/>
          </p:cNvSpPr>
          <p:nvPr/>
        </p:nvSpPr>
        <p:spPr bwMode="auto">
          <a:xfrm>
            <a:off x="3518641" y="2678338"/>
            <a:ext cx="2106719" cy="2076407"/>
          </a:xfrm>
          <a:custGeom>
            <a:avLst/>
            <a:gdLst>
              <a:gd name="T0" fmla="*/ 11 w 673"/>
              <a:gd name="T1" fmla="*/ 449 h 664"/>
              <a:gd name="T2" fmla="*/ 27 w 673"/>
              <a:gd name="T3" fmla="*/ 448 h 664"/>
              <a:gd name="T4" fmla="*/ 60 w 673"/>
              <a:gd name="T5" fmla="*/ 471 h 664"/>
              <a:gd name="T6" fmla="*/ 85 w 673"/>
              <a:gd name="T7" fmla="*/ 482 h 664"/>
              <a:gd name="T8" fmla="*/ 109 w 673"/>
              <a:gd name="T9" fmla="*/ 476 h 664"/>
              <a:gd name="T10" fmla="*/ 132 w 673"/>
              <a:gd name="T11" fmla="*/ 447 h 664"/>
              <a:gd name="T12" fmla="*/ 142 w 673"/>
              <a:gd name="T13" fmla="*/ 412 h 664"/>
              <a:gd name="T14" fmla="*/ 135 w 673"/>
              <a:gd name="T15" fmla="*/ 365 h 664"/>
              <a:gd name="T16" fmla="*/ 116 w 673"/>
              <a:gd name="T17" fmla="*/ 335 h 664"/>
              <a:gd name="T18" fmla="*/ 92 w 673"/>
              <a:gd name="T19" fmla="*/ 323 h 664"/>
              <a:gd name="T20" fmla="*/ 67 w 673"/>
              <a:gd name="T21" fmla="*/ 328 h 664"/>
              <a:gd name="T22" fmla="*/ 26 w 673"/>
              <a:gd name="T23" fmla="*/ 354 h 664"/>
              <a:gd name="T24" fmla="*/ 11 w 673"/>
              <a:gd name="T25" fmla="*/ 352 h 664"/>
              <a:gd name="T26" fmla="*/ 0 w 673"/>
              <a:gd name="T27" fmla="*/ 334 h 664"/>
              <a:gd name="T28" fmla="*/ 283 w 673"/>
              <a:gd name="T29" fmla="*/ 135 h 664"/>
              <a:gd name="T30" fmla="*/ 290 w 673"/>
              <a:gd name="T31" fmla="*/ 123 h 664"/>
              <a:gd name="T32" fmla="*/ 278 w 673"/>
              <a:gd name="T33" fmla="*/ 99 h 664"/>
              <a:gd name="T34" fmla="*/ 258 w 673"/>
              <a:gd name="T35" fmla="*/ 65 h 664"/>
              <a:gd name="T36" fmla="*/ 259 w 673"/>
              <a:gd name="T37" fmla="*/ 43 h 664"/>
              <a:gd name="T38" fmla="*/ 273 w 673"/>
              <a:gd name="T39" fmla="*/ 22 h 664"/>
              <a:gd name="T40" fmla="*/ 304 w 673"/>
              <a:gd name="T41" fmla="*/ 5 h 664"/>
              <a:gd name="T42" fmla="*/ 356 w 673"/>
              <a:gd name="T43" fmla="*/ 1 h 664"/>
              <a:gd name="T44" fmla="*/ 390 w 673"/>
              <a:gd name="T45" fmla="*/ 15 h 664"/>
              <a:gd name="T46" fmla="*/ 410 w 673"/>
              <a:gd name="T47" fmla="*/ 32 h 664"/>
              <a:gd name="T48" fmla="*/ 416 w 673"/>
              <a:gd name="T49" fmla="*/ 54 h 664"/>
              <a:gd name="T50" fmla="*/ 394 w 673"/>
              <a:gd name="T51" fmla="*/ 98 h 664"/>
              <a:gd name="T52" fmla="*/ 381 w 673"/>
              <a:gd name="T53" fmla="*/ 123 h 664"/>
              <a:gd name="T54" fmla="*/ 388 w 673"/>
              <a:gd name="T55" fmla="*/ 135 h 664"/>
              <a:gd name="T56" fmla="*/ 673 w 673"/>
              <a:gd name="T57" fmla="*/ 334 h 664"/>
              <a:gd name="T58" fmla="*/ 662 w 673"/>
              <a:gd name="T59" fmla="*/ 353 h 664"/>
              <a:gd name="T60" fmla="*/ 648 w 673"/>
              <a:gd name="T61" fmla="*/ 354 h 664"/>
              <a:gd name="T62" fmla="*/ 615 w 673"/>
              <a:gd name="T63" fmla="*/ 333 h 664"/>
              <a:gd name="T64" fmla="*/ 587 w 673"/>
              <a:gd name="T65" fmla="*/ 323 h 664"/>
              <a:gd name="T66" fmla="*/ 565 w 673"/>
              <a:gd name="T67" fmla="*/ 330 h 664"/>
              <a:gd name="T68" fmla="*/ 545 w 673"/>
              <a:gd name="T69" fmla="*/ 350 h 664"/>
              <a:gd name="T70" fmla="*/ 532 w 673"/>
              <a:gd name="T71" fmla="*/ 390 h 664"/>
              <a:gd name="T72" fmla="*/ 535 w 673"/>
              <a:gd name="T73" fmla="*/ 433 h 664"/>
              <a:gd name="T74" fmla="*/ 549 w 673"/>
              <a:gd name="T75" fmla="*/ 461 h 664"/>
              <a:gd name="T76" fmla="*/ 568 w 673"/>
              <a:gd name="T77" fmla="*/ 478 h 664"/>
              <a:gd name="T78" fmla="*/ 590 w 673"/>
              <a:gd name="T79" fmla="*/ 482 h 664"/>
              <a:gd name="T80" fmla="*/ 628 w 673"/>
              <a:gd name="T81" fmla="*/ 460 h 664"/>
              <a:gd name="T82" fmla="*/ 651 w 673"/>
              <a:gd name="T83" fmla="*/ 447 h 664"/>
              <a:gd name="T84" fmla="*/ 665 w 673"/>
              <a:gd name="T85" fmla="*/ 451 h 664"/>
              <a:gd name="T86" fmla="*/ 673 w 673"/>
              <a:gd name="T87" fmla="*/ 664 h 664"/>
              <a:gd name="T88" fmla="*/ 383 w 673"/>
              <a:gd name="T89" fmla="*/ 654 h 664"/>
              <a:gd name="T90" fmla="*/ 382 w 673"/>
              <a:gd name="T91" fmla="*/ 639 h 664"/>
              <a:gd name="T92" fmla="*/ 405 w 673"/>
              <a:gd name="T93" fmla="*/ 605 h 664"/>
              <a:gd name="T94" fmla="*/ 416 w 673"/>
              <a:gd name="T95" fmla="*/ 572 h 664"/>
              <a:gd name="T96" fmla="*/ 403 w 673"/>
              <a:gd name="T97" fmla="*/ 546 h 664"/>
              <a:gd name="T98" fmla="*/ 377 w 673"/>
              <a:gd name="T99" fmla="*/ 529 h 664"/>
              <a:gd name="T100" fmla="*/ 335 w 673"/>
              <a:gd name="T101" fmla="*/ 522 h 664"/>
              <a:gd name="T102" fmla="*/ 294 w 673"/>
              <a:gd name="T103" fmla="*/ 531 h 664"/>
              <a:gd name="T104" fmla="*/ 267 w 673"/>
              <a:gd name="T105" fmla="*/ 551 h 664"/>
              <a:gd name="T106" fmla="*/ 257 w 673"/>
              <a:gd name="T107" fmla="*/ 574 h 664"/>
              <a:gd name="T108" fmla="*/ 263 w 673"/>
              <a:gd name="T109" fmla="*/ 599 h 664"/>
              <a:gd name="T110" fmla="*/ 287 w 673"/>
              <a:gd name="T111" fmla="*/ 634 h 664"/>
              <a:gd name="T112" fmla="*/ 289 w 673"/>
              <a:gd name="T113" fmla="*/ 650 h 664"/>
              <a:gd name="T114" fmla="*/ 274 w 673"/>
              <a:gd name="T115" fmla="*/ 662 h 664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73"/>
              <a:gd name="T175" fmla="*/ 0 h 664"/>
              <a:gd name="T176" fmla="*/ 673 w 673"/>
              <a:gd name="T177" fmla="*/ 664 h 664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73" h="664">
                <a:moveTo>
                  <a:pt x="1" y="468"/>
                </a:moveTo>
                <a:lnTo>
                  <a:pt x="4" y="458"/>
                </a:lnTo>
                <a:lnTo>
                  <a:pt x="7" y="454"/>
                </a:lnTo>
                <a:lnTo>
                  <a:pt x="9" y="451"/>
                </a:lnTo>
                <a:lnTo>
                  <a:pt x="11" y="449"/>
                </a:lnTo>
                <a:lnTo>
                  <a:pt x="13" y="447"/>
                </a:lnTo>
                <a:lnTo>
                  <a:pt x="16" y="447"/>
                </a:lnTo>
                <a:lnTo>
                  <a:pt x="19" y="446"/>
                </a:lnTo>
                <a:lnTo>
                  <a:pt x="23" y="447"/>
                </a:lnTo>
                <a:lnTo>
                  <a:pt x="27" y="448"/>
                </a:lnTo>
                <a:lnTo>
                  <a:pt x="30" y="450"/>
                </a:lnTo>
                <a:lnTo>
                  <a:pt x="34" y="452"/>
                </a:lnTo>
                <a:lnTo>
                  <a:pt x="42" y="459"/>
                </a:lnTo>
                <a:lnTo>
                  <a:pt x="51" y="465"/>
                </a:lnTo>
                <a:lnTo>
                  <a:pt x="60" y="471"/>
                </a:lnTo>
                <a:lnTo>
                  <a:pt x="65" y="474"/>
                </a:lnTo>
                <a:lnTo>
                  <a:pt x="70" y="477"/>
                </a:lnTo>
                <a:lnTo>
                  <a:pt x="75" y="479"/>
                </a:lnTo>
                <a:lnTo>
                  <a:pt x="80" y="481"/>
                </a:lnTo>
                <a:lnTo>
                  <a:pt x="85" y="482"/>
                </a:lnTo>
                <a:lnTo>
                  <a:pt x="90" y="482"/>
                </a:lnTo>
                <a:lnTo>
                  <a:pt x="95" y="482"/>
                </a:lnTo>
                <a:lnTo>
                  <a:pt x="100" y="481"/>
                </a:lnTo>
                <a:lnTo>
                  <a:pt x="104" y="479"/>
                </a:lnTo>
                <a:lnTo>
                  <a:pt x="109" y="476"/>
                </a:lnTo>
                <a:lnTo>
                  <a:pt x="117" y="469"/>
                </a:lnTo>
                <a:lnTo>
                  <a:pt x="121" y="465"/>
                </a:lnTo>
                <a:lnTo>
                  <a:pt x="124" y="461"/>
                </a:lnTo>
                <a:lnTo>
                  <a:pt x="130" y="452"/>
                </a:lnTo>
                <a:lnTo>
                  <a:pt x="132" y="447"/>
                </a:lnTo>
                <a:lnTo>
                  <a:pt x="134" y="443"/>
                </a:lnTo>
                <a:lnTo>
                  <a:pt x="138" y="433"/>
                </a:lnTo>
                <a:lnTo>
                  <a:pt x="139" y="427"/>
                </a:lnTo>
                <a:lnTo>
                  <a:pt x="140" y="422"/>
                </a:lnTo>
                <a:lnTo>
                  <a:pt x="142" y="412"/>
                </a:lnTo>
                <a:lnTo>
                  <a:pt x="142" y="401"/>
                </a:lnTo>
                <a:lnTo>
                  <a:pt x="141" y="390"/>
                </a:lnTo>
                <a:lnTo>
                  <a:pt x="139" y="380"/>
                </a:lnTo>
                <a:lnTo>
                  <a:pt x="136" y="370"/>
                </a:lnTo>
                <a:lnTo>
                  <a:pt x="135" y="365"/>
                </a:lnTo>
                <a:lnTo>
                  <a:pt x="133" y="360"/>
                </a:lnTo>
                <a:lnTo>
                  <a:pt x="128" y="350"/>
                </a:lnTo>
                <a:lnTo>
                  <a:pt x="125" y="346"/>
                </a:lnTo>
                <a:lnTo>
                  <a:pt x="122" y="342"/>
                </a:lnTo>
                <a:lnTo>
                  <a:pt x="116" y="335"/>
                </a:lnTo>
                <a:lnTo>
                  <a:pt x="112" y="332"/>
                </a:lnTo>
                <a:lnTo>
                  <a:pt x="108" y="330"/>
                </a:lnTo>
                <a:lnTo>
                  <a:pt x="103" y="327"/>
                </a:lnTo>
                <a:lnTo>
                  <a:pt x="98" y="325"/>
                </a:lnTo>
                <a:lnTo>
                  <a:pt x="92" y="323"/>
                </a:lnTo>
                <a:lnTo>
                  <a:pt x="87" y="323"/>
                </a:lnTo>
                <a:lnTo>
                  <a:pt x="82" y="323"/>
                </a:lnTo>
                <a:lnTo>
                  <a:pt x="77" y="324"/>
                </a:lnTo>
                <a:lnTo>
                  <a:pt x="72" y="326"/>
                </a:lnTo>
                <a:lnTo>
                  <a:pt x="67" y="328"/>
                </a:lnTo>
                <a:lnTo>
                  <a:pt x="58" y="333"/>
                </a:lnTo>
                <a:lnTo>
                  <a:pt x="49" y="339"/>
                </a:lnTo>
                <a:lnTo>
                  <a:pt x="41" y="345"/>
                </a:lnTo>
                <a:lnTo>
                  <a:pt x="33" y="350"/>
                </a:lnTo>
                <a:lnTo>
                  <a:pt x="26" y="354"/>
                </a:lnTo>
                <a:lnTo>
                  <a:pt x="23" y="355"/>
                </a:lnTo>
                <a:lnTo>
                  <a:pt x="19" y="355"/>
                </a:lnTo>
                <a:lnTo>
                  <a:pt x="16" y="355"/>
                </a:lnTo>
                <a:lnTo>
                  <a:pt x="14" y="354"/>
                </a:lnTo>
                <a:lnTo>
                  <a:pt x="11" y="352"/>
                </a:lnTo>
                <a:lnTo>
                  <a:pt x="9" y="350"/>
                </a:lnTo>
                <a:lnTo>
                  <a:pt x="7" y="347"/>
                </a:lnTo>
                <a:lnTo>
                  <a:pt x="4" y="344"/>
                </a:lnTo>
                <a:lnTo>
                  <a:pt x="2" y="339"/>
                </a:lnTo>
                <a:lnTo>
                  <a:pt x="0" y="334"/>
                </a:lnTo>
                <a:lnTo>
                  <a:pt x="1" y="141"/>
                </a:lnTo>
                <a:lnTo>
                  <a:pt x="269" y="141"/>
                </a:lnTo>
                <a:lnTo>
                  <a:pt x="276" y="139"/>
                </a:lnTo>
                <a:lnTo>
                  <a:pt x="280" y="137"/>
                </a:lnTo>
                <a:lnTo>
                  <a:pt x="283" y="135"/>
                </a:lnTo>
                <a:lnTo>
                  <a:pt x="286" y="133"/>
                </a:lnTo>
                <a:lnTo>
                  <a:pt x="288" y="130"/>
                </a:lnTo>
                <a:lnTo>
                  <a:pt x="289" y="128"/>
                </a:lnTo>
                <a:lnTo>
                  <a:pt x="290" y="125"/>
                </a:lnTo>
                <a:lnTo>
                  <a:pt x="290" y="123"/>
                </a:lnTo>
                <a:lnTo>
                  <a:pt x="290" y="120"/>
                </a:lnTo>
                <a:lnTo>
                  <a:pt x="289" y="117"/>
                </a:lnTo>
                <a:lnTo>
                  <a:pt x="286" y="112"/>
                </a:lnTo>
                <a:lnTo>
                  <a:pt x="283" y="105"/>
                </a:lnTo>
                <a:lnTo>
                  <a:pt x="278" y="99"/>
                </a:lnTo>
                <a:lnTo>
                  <a:pt x="267" y="85"/>
                </a:lnTo>
                <a:lnTo>
                  <a:pt x="263" y="77"/>
                </a:lnTo>
                <a:lnTo>
                  <a:pt x="261" y="73"/>
                </a:lnTo>
                <a:lnTo>
                  <a:pt x="260" y="69"/>
                </a:lnTo>
                <a:lnTo>
                  <a:pt x="258" y="65"/>
                </a:lnTo>
                <a:lnTo>
                  <a:pt x="258" y="60"/>
                </a:lnTo>
                <a:lnTo>
                  <a:pt x="257" y="56"/>
                </a:lnTo>
                <a:lnTo>
                  <a:pt x="257" y="51"/>
                </a:lnTo>
                <a:lnTo>
                  <a:pt x="258" y="47"/>
                </a:lnTo>
                <a:lnTo>
                  <a:pt x="259" y="43"/>
                </a:lnTo>
                <a:lnTo>
                  <a:pt x="261" y="38"/>
                </a:lnTo>
                <a:lnTo>
                  <a:pt x="264" y="33"/>
                </a:lnTo>
                <a:lnTo>
                  <a:pt x="267" y="30"/>
                </a:lnTo>
                <a:lnTo>
                  <a:pt x="270" y="26"/>
                </a:lnTo>
                <a:lnTo>
                  <a:pt x="273" y="22"/>
                </a:lnTo>
                <a:lnTo>
                  <a:pt x="277" y="19"/>
                </a:lnTo>
                <a:lnTo>
                  <a:pt x="285" y="14"/>
                </a:lnTo>
                <a:lnTo>
                  <a:pt x="294" y="9"/>
                </a:lnTo>
                <a:lnTo>
                  <a:pt x="299" y="7"/>
                </a:lnTo>
                <a:lnTo>
                  <a:pt x="304" y="5"/>
                </a:lnTo>
                <a:lnTo>
                  <a:pt x="314" y="2"/>
                </a:lnTo>
                <a:lnTo>
                  <a:pt x="324" y="1"/>
                </a:lnTo>
                <a:lnTo>
                  <a:pt x="335" y="0"/>
                </a:lnTo>
                <a:lnTo>
                  <a:pt x="346" y="0"/>
                </a:lnTo>
                <a:lnTo>
                  <a:pt x="356" y="1"/>
                </a:lnTo>
                <a:lnTo>
                  <a:pt x="367" y="4"/>
                </a:lnTo>
                <a:lnTo>
                  <a:pt x="377" y="7"/>
                </a:lnTo>
                <a:lnTo>
                  <a:pt x="381" y="9"/>
                </a:lnTo>
                <a:lnTo>
                  <a:pt x="386" y="12"/>
                </a:lnTo>
                <a:lnTo>
                  <a:pt x="390" y="15"/>
                </a:lnTo>
                <a:lnTo>
                  <a:pt x="395" y="17"/>
                </a:lnTo>
                <a:lnTo>
                  <a:pt x="399" y="21"/>
                </a:lnTo>
                <a:lnTo>
                  <a:pt x="403" y="24"/>
                </a:lnTo>
                <a:lnTo>
                  <a:pt x="407" y="28"/>
                </a:lnTo>
                <a:lnTo>
                  <a:pt x="410" y="32"/>
                </a:lnTo>
                <a:lnTo>
                  <a:pt x="412" y="37"/>
                </a:lnTo>
                <a:lnTo>
                  <a:pt x="414" y="41"/>
                </a:lnTo>
                <a:lnTo>
                  <a:pt x="416" y="45"/>
                </a:lnTo>
                <a:lnTo>
                  <a:pt x="416" y="50"/>
                </a:lnTo>
                <a:lnTo>
                  <a:pt x="416" y="54"/>
                </a:lnTo>
                <a:lnTo>
                  <a:pt x="416" y="58"/>
                </a:lnTo>
                <a:lnTo>
                  <a:pt x="413" y="67"/>
                </a:lnTo>
                <a:lnTo>
                  <a:pt x="410" y="75"/>
                </a:lnTo>
                <a:lnTo>
                  <a:pt x="405" y="83"/>
                </a:lnTo>
                <a:lnTo>
                  <a:pt x="394" y="98"/>
                </a:lnTo>
                <a:lnTo>
                  <a:pt x="389" y="104"/>
                </a:lnTo>
                <a:lnTo>
                  <a:pt x="385" y="111"/>
                </a:lnTo>
                <a:lnTo>
                  <a:pt x="382" y="117"/>
                </a:lnTo>
                <a:lnTo>
                  <a:pt x="381" y="120"/>
                </a:lnTo>
                <a:lnTo>
                  <a:pt x="381" y="123"/>
                </a:lnTo>
                <a:lnTo>
                  <a:pt x="381" y="125"/>
                </a:lnTo>
                <a:lnTo>
                  <a:pt x="381" y="128"/>
                </a:lnTo>
                <a:lnTo>
                  <a:pt x="383" y="131"/>
                </a:lnTo>
                <a:lnTo>
                  <a:pt x="385" y="133"/>
                </a:lnTo>
                <a:lnTo>
                  <a:pt x="388" y="135"/>
                </a:lnTo>
                <a:lnTo>
                  <a:pt x="391" y="137"/>
                </a:lnTo>
                <a:lnTo>
                  <a:pt x="396" y="139"/>
                </a:lnTo>
                <a:lnTo>
                  <a:pt x="401" y="141"/>
                </a:lnTo>
                <a:lnTo>
                  <a:pt x="673" y="141"/>
                </a:lnTo>
                <a:lnTo>
                  <a:pt x="673" y="334"/>
                </a:lnTo>
                <a:lnTo>
                  <a:pt x="671" y="340"/>
                </a:lnTo>
                <a:lnTo>
                  <a:pt x="669" y="344"/>
                </a:lnTo>
                <a:lnTo>
                  <a:pt x="667" y="348"/>
                </a:lnTo>
                <a:lnTo>
                  <a:pt x="665" y="350"/>
                </a:lnTo>
                <a:lnTo>
                  <a:pt x="662" y="353"/>
                </a:lnTo>
                <a:lnTo>
                  <a:pt x="660" y="354"/>
                </a:lnTo>
                <a:lnTo>
                  <a:pt x="657" y="355"/>
                </a:lnTo>
                <a:lnTo>
                  <a:pt x="654" y="355"/>
                </a:lnTo>
                <a:lnTo>
                  <a:pt x="651" y="355"/>
                </a:lnTo>
                <a:lnTo>
                  <a:pt x="648" y="354"/>
                </a:lnTo>
                <a:lnTo>
                  <a:pt x="642" y="351"/>
                </a:lnTo>
                <a:lnTo>
                  <a:pt x="636" y="348"/>
                </a:lnTo>
                <a:lnTo>
                  <a:pt x="630" y="343"/>
                </a:lnTo>
                <a:lnTo>
                  <a:pt x="623" y="338"/>
                </a:lnTo>
                <a:lnTo>
                  <a:pt x="615" y="333"/>
                </a:lnTo>
                <a:lnTo>
                  <a:pt x="608" y="329"/>
                </a:lnTo>
                <a:lnTo>
                  <a:pt x="600" y="326"/>
                </a:lnTo>
                <a:lnTo>
                  <a:pt x="596" y="324"/>
                </a:lnTo>
                <a:lnTo>
                  <a:pt x="592" y="323"/>
                </a:lnTo>
                <a:lnTo>
                  <a:pt x="587" y="323"/>
                </a:lnTo>
                <a:lnTo>
                  <a:pt x="583" y="323"/>
                </a:lnTo>
                <a:lnTo>
                  <a:pt x="579" y="324"/>
                </a:lnTo>
                <a:lnTo>
                  <a:pt x="574" y="325"/>
                </a:lnTo>
                <a:lnTo>
                  <a:pt x="570" y="327"/>
                </a:lnTo>
                <a:lnTo>
                  <a:pt x="565" y="330"/>
                </a:lnTo>
                <a:lnTo>
                  <a:pt x="561" y="332"/>
                </a:lnTo>
                <a:lnTo>
                  <a:pt x="557" y="335"/>
                </a:lnTo>
                <a:lnTo>
                  <a:pt x="554" y="339"/>
                </a:lnTo>
                <a:lnTo>
                  <a:pt x="551" y="342"/>
                </a:lnTo>
                <a:lnTo>
                  <a:pt x="545" y="350"/>
                </a:lnTo>
                <a:lnTo>
                  <a:pt x="540" y="360"/>
                </a:lnTo>
                <a:lnTo>
                  <a:pt x="538" y="365"/>
                </a:lnTo>
                <a:lnTo>
                  <a:pt x="537" y="370"/>
                </a:lnTo>
                <a:lnTo>
                  <a:pt x="534" y="380"/>
                </a:lnTo>
                <a:lnTo>
                  <a:pt x="532" y="390"/>
                </a:lnTo>
                <a:lnTo>
                  <a:pt x="532" y="395"/>
                </a:lnTo>
                <a:lnTo>
                  <a:pt x="531" y="401"/>
                </a:lnTo>
                <a:lnTo>
                  <a:pt x="532" y="412"/>
                </a:lnTo>
                <a:lnTo>
                  <a:pt x="533" y="422"/>
                </a:lnTo>
                <a:lnTo>
                  <a:pt x="535" y="433"/>
                </a:lnTo>
                <a:lnTo>
                  <a:pt x="539" y="443"/>
                </a:lnTo>
                <a:lnTo>
                  <a:pt x="541" y="447"/>
                </a:lnTo>
                <a:lnTo>
                  <a:pt x="543" y="452"/>
                </a:lnTo>
                <a:lnTo>
                  <a:pt x="546" y="457"/>
                </a:lnTo>
                <a:lnTo>
                  <a:pt x="549" y="461"/>
                </a:lnTo>
                <a:lnTo>
                  <a:pt x="552" y="465"/>
                </a:lnTo>
                <a:lnTo>
                  <a:pt x="556" y="469"/>
                </a:lnTo>
                <a:lnTo>
                  <a:pt x="560" y="473"/>
                </a:lnTo>
                <a:lnTo>
                  <a:pt x="564" y="476"/>
                </a:lnTo>
                <a:lnTo>
                  <a:pt x="568" y="478"/>
                </a:lnTo>
                <a:lnTo>
                  <a:pt x="573" y="480"/>
                </a:lnTo>
                <a:lnTo>
                  <a:pt x="577" y="481"/>
                </a:lnTo>
                <a:lnTo>
                  <a:pt x="581" y="482"/>
                </a:lnTo>
                <a:lnTo>
                  <a:pt x="585" y="482"/>
                </a:lnTo>
                <a:lnTo>
                  <a:pt x="590" y="482"/>
                </a:lnTo>
                <a:lnTo>
                  <a:pt x="598" y="479"/>
                </a:lnTo>
                <a:lnTo>
                  <a:pt x="602" y="478"/>
                </a:lnTo>
                <a:lnTo>
                  <a:pt x="606" y="475"/>
                </a:lnTo>
                <a:lnTo>
                  <a:pt x="614" y="471"/>
                </a:lnTo>
                <a:lnTo>
                  <a:pt x="628" y="460"/>
                </a:lnTo>
                <a:lnTo>
                  <a:pt x="635" y="454"/>
                </a:lnTo>
                <a:lnTo>
                  <a:pt x="642" y="450"/>
                </a:lnTo>
                <a:lnTo>
                  <a:pt x="645" y="449"/>
                </a:lnTo>
                <a:lnTo>
                  <a:pt x="648" y="447"/>
                </a:lnTo>
                <a:lnTo>
                  <a:pt x="651" y="447"/>
                </a:lnTo>
                <a:lnTo>
                  <a:pt x="654" y="446"/>
                </a:lnTo>
                <a:lnTo>
                  <a:pt x="657" y="447"/>
                </a:lnTo>
                <a:lnTo>
                  <a:pt x="660" y="447"/>
                </a:lnTo>
                <a:lnTo>
                  <a:pt x="662" y="449"/>
                </a:lnTo>
                <a:lnTo>
                  <a:pt x="665" y="451"/>
                </a:lnTo>
                <a:lnTo>
                  <a:pt x="667" y="454"/>
                </a:lnTo>
                <a:lnTo>
                  <a:pt x="669" y="459"/>
                </a:lnTo>
                <a:lnTo>
                  <a:pt x="671" y="463"/>
                </a:lnTo>
                <a:lnTo>
                  <a:pt x="673" y="469"/>
                </a:lnTo>
                <a:lnTo>
                  <a:pt x="673" y="664"/>
                </a:lnTo>
                <a:lnTo>
                  <a:pt x="403" y="664"/>
                </a:lnTo>
                <a:lnTo>
                  <a:pt x="392" y="660"/>
                </a:lnTo>
                <a:lnTo>
                  <a:pt x="388" y="658"/>
                </a:lnTo>
                <a:lnTo>
                  <a:pt x="385" y="656"/>
                </a:lnTo>
                <a:lnTo>
                  <a:pt x="383" y="654"/>
                </a:lnTo>
                <a:lnTo>
                  <a:pt x="382" y="650"/>
                </a:lnTo>
                <a:lnTo>
                  <a:pt x="381" y="648"/>
                </a:lnTo>
                <a:lnTo>
                  <a:pt x="380" y="645"/>
                </a:lnTo>
                <a:lnTo>
                  <a:pt x="381" y="642"/>
                </a:lnTo>
                <a:lnTo>
                  <a:pt x="382" y="639"/>
                </a:lnTo>
                <a:lnTo>
                  <a:pt x="384" y="633"/>
                </a:lnTo>
                <a:lnTo>
                  <a:pt x="388" y="626"/>
                </a:lnTo>
                <a:lnTo>
                  <a:pt x="393" y="620"/>
                </a:lnTo>
                <a:lnTo>
                  <a:pt x="399" y="612"/>
                </a:lnTo>
                <a:lnTo>
                  <a:pt x="405" y="605"/>
                </a:lnTo>
                <a:lnTo>
                  <a:pt x="410" y="597"/>
                </a:lnTo>
                <a:lnTo>
                  <a:pt x="413" y="589"/>
                </a:lnTo>
                <a:lnTo>
                  <a:pt x="416" y="581"/>
                </a:lnTo>
                <a:lnTo>
                  <a:pt x="416" y="577"/>
                </a:lnTo>
                <a:lnTo>
                  <a:pt x="416" y="572"/>
                </a:lnTo>
                <a:lnTo>
                  <a:pt x="416" y="568"/>
                </a:lnTo>
                <a:lnTo>
                  <a:pt x="414" y="564"/>
                </a:lnTo>
                <a:lnTo>
                  <a:pt x="413" y="559"/>
                </a:lnTo>
                <a:lnTo>
                  <a:pt x="410" y="555"/>
                </a:lnTo>
                <a:lnTo>
                  <a:pt x="403" y="546"/>
                </a:lnTo>
                <a:lnTo>
                  <a:pt x="399" y="542"/>
                </a:lnTo>
                <a:lnTo>
                  <a:pt x="395" y="539"/>
                </a:lnTo>
                <a:lnTo>
                  <a:pt x="386" y="534"/>
                </a:lnTo>
                <a:lnTo>
                  <a:pt x="381" y="531"/>
                </a:lnTo>
                <a:lnTo>
                  <a:pt x="377" y="529"/>
                </a:lnTo>
                <a:lnTo>
                  <a:pt x="367" y="525"/>
                </a:lnTo>
                <a:lnTo>
                  <a:pt x="362" y="524"/>
                </a:lnTo>
                <a:lnTo>
                  <a:pt x="356" y="523"/>
                </a:lnTo>
                <a:lnTo>
                  <a:pt x="346" y="522"/>
                </a:lnTo>
                <a:lnTo>
                  <a:pt x="335" y="522"/>
                </a:lnTo>
                <a:lnTo>
                  <a:pt x="324" y="522"/>
                </a:lnTo>
                <a:lnTo>
                  <a:pt x="314" y="524"/>
                </a:lnTo>
                <a:lnTo>
                  <a:pt x="304" y="527"/>
                </a:lnTo>
                <a:lnTo>
                  <a:pt x="299" y="529"/>
                </a:lnTo>
                <a:lnTo>
                  <a:pt x="294" y="531"/>
                </a:lnTo>
                <a:lnTo>
                  <a:pt x="285" y="535"/>
                </a:lnTo>
                <a:lnTo>
                  <a:pt x="281" y="538"/>
                </a:lnTo>
                <a:lnTo>
                  <a:pt x="277" y="541"/>
                </a:lnTo>
                <a:lnTo>
                  <a:pt x="270" y="548"/>
                </a:lnTo>
                <a:lnTo>
                  <a:pt x="267" y="551"/>
                </a:lnTo>
                <a:lnTo>
                  <a:pt x="264" y="556"/>
                </a:lnTo>
                <a:lnTo>
                  <a:pt x="261" y="561"/>
                </a:lnTo>
                <a:lnTo>
                  <a:pt x="259" y="565"/>
                </a:lnTo>
                <a:lnTo>
                  <a:pt x="258" y="570"/>
                </a:lnTo>
                <a:lnTo>
                  <a:pt x="257" y="574"/>
                </a:lnTo>
                <a:lnTo>
                  <a:pt x="257" y="579"/>
                </a:lnTo>
                <a:lnTo>
                  <a:pt x="258" y="583"/>
                </a:lnTo>
                <a:lnTo>
                  <a:pt x="258" y="587"/>
                </a:lnTo>
                <a:lnTo>
                  <a:pt x="260" y="591"/>
                </a:lnTo>
                <a:lnTo>
                  <a:pt x="263" y="599"/>
                </a:lnTo>
                <a:lnTo>
                  <a:pt x="267" y="607"/>
                </a:lnTo>
                <a:lnTo>
                  <a:pt x="272" y="614"/>
                </a:lnTo>
                <a:lnTo>
                  <a:pt x="278" y="621"/>
                </a:lnTo>
                <a:lnTo>
                  <a:pt x="283" y="627"/>
                </a:lnTo>
                <a:lnTo>
                  <a:pt x="287" y="634"/>
                </a:lnTo>
                <a:lnTo>
                  <a:pt x="289" y="639"/>
                </a:lnTo>
                <a:lnTo>
                  <a:pt x="290" y="642"/>
                </a:lnTo>
                <a:lnTo>
                  <a:pt x="290" y="645"/>
                </a:lnTo>
                <a:lnTo>
                  <a:pt x="290" y="647"/>
                </a:lnTo>
                <a:lnTo>
                  <a:pt x="289" y="650"/>
                </a:lnTo>
                <a:lnTo>
                  <a:pt x="288" y="653"/>
                </a:lnTo>
                <a:lnTo>
                  <a:pt x="286" y="656"/>
                </a:lnTo>
                <a:lnTo>
                  <a:pt x="283" y="658"/>
                </a:lnTo>
                <a:lnTo>
                  <a:pt x="279" y="660"/>
                </a:lnTo>
                <a:lnTo>
                  <a:pt x="274" y="662"/>
                </a:lnTo>
                <a:lnTo>
                  <a:pt x="268" y="664"/>
                </a:lnTo>
                <a:lnTo>
                  <a:pt x="1" y="664"/>
                </a:lnTo>
                <a:lnTo>
                  <a:pt x="1" y="468"/>
                </a:lnTo>
                <a:close/>
              </a:path>
            </a:pathLst>
          </a:custGeom>
          <a:solidFill>
            <a:schemeClr val="bg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612000" tIns="468000" rIns="72000" bIns="36000" anchor="ctr" anchorCtr="0"/>
          <a:lstStyle/>
          <a:p>
            <a:pPr marL="0" marR="0" lvl="0" indent="0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Calibri" pitchFamily="34" charset="0"/>
              </a:rPr>
              <a:t>Пятый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Calibri" pitchFamily="34" charset="0"/>
            </a:endParaRPr>
          </a:p>
        </p:txBody>
      </p:sp>
      <p:sp>
        <p:nvSpPr>
          <p:cNvPr id="20" name="Freeform 8"/>
          <p:cNvSpPr>
            <a:spLocks/>
          </p:cNvSpPr>
          <p:nvPr/>
        </p:nvSpPr>
        <p:spPr bwMode="auto">
          <a:xfrm>
            <a:off x="1404344" y="4754744"/>
            <a:ext cx="2118085" cy="1640666"/>
          </a:xfrm>
          <a:custGeom>
            <a:avLst/>
            <a:gdLst>
              <a:gd name="T0" fmla="*/ 673 w 677"/>
              <a:gd name="T1" fmla="*/ 204 h 524"/>
              <a:gd name="T2" fmla="*/ 666 w 677"/>
              <a:gd name="T3" fmla="*/ 212 h 524"/>
              <a:gd name="T4" fmla="*/ 656 w 677"/>
              <a:gd name="T5" fmla="*/ 213 h 524"/>
              <a:gd name="T6" fmla="*/ 641 w 677"/>
              <a:gd name="T7" fmla="*/ 206 h 524"/>
              <a:gd name="T8" fmla="*/ 620 w 677"/>
              <a:gd name="T9" fmla="*/ 192 h 524"/>
              <a:gd name="T10" fmla="*/ 601 w 677"/>
              <a:gd name="T11" fmla="*/ 183 h 524"/>
              <a:gd name="T12" fmla="*/ 588 w 677"/>
              <a:gd name="T13" fmla="*/ 181 h 524"/>
              <a:gd name="T14" fmla="*/ 575 w 677"/>
              <a:gd name="T15" fmla="*/ 186 h 524"/>
              <a:gd name="T16" fmla="*/ 562 w 677"/>
              <a:gd name="T17" fmla="*/ 194 h 524"/>
              <a:gd name="T18" fmla="*/ 550 w 677"/>
              <a:gd name="T19" fmla="*/ 209 h 524"/>
              <a:gd name="T20" fmla="*/ 541 w 677"/>
              <a:gd name="T21" fmla="*/ 227 h 524"/>
              <a:gd name="T22" fmla="*/ 536 w 677"/>
              <a:gd name="T23" fmla="*/ 253 h 524"/>
              <a:gd name="T24" fmla="*/ 537 w 677"/>
              <a:gd name="T25" fmla="*/ 281 h 524"/>
              <a:gd name="T26" fmla="*/ 545 w 677"/>
              <a:gd name="T27" fmla="*/ 306 h 524"/>
              <a:gd name="T28" fmla="*/ 554 w 677"/>
              <a:gd name="T29" fmla="*/ 319 h 524"/>
              <a:gd name="T30" fmla="*/ 564 w 677"/>
              <a:gd name="T31" fmla="*/ 330 h 524"/>
              <a:gd name="T32" fmla="*/ 578 w 677"/>
              <a:gd name="T33" fmla="*/ 338 h 524"/>
              <a:gd name="T34" fmla="*/ 591 w 677"/>
              <a:gd name="T35" fmla="*/ 340 h 524"/>
              <a:gd name="T36" fmla="*/ 611 w 677"/>
              <a:gd name="T37" fmla="*/ 333 h 524"/>
              <a:gd name="T38" fmla="*/ 640 w 677"/>
              <a:gd name="T39" fmla="*/ 314 h 524"/>
              <a:gd name="T40" fmla="*/ 658 w 677"/>
              <a:gd name="T41" fmla="*/ 305 h 524"/>
              <a:gd name="T42" fmla="*/ 666 w 677"/>
              <a:gd name="T43" fmla="*/ 307 h 524"/>
              <a:gd name="T44" fmla="*/ 673 w 677"/>
              <a:gd name="T45" fmla="*/ 315 h 524"/>
              <a:gd name="T46" fmla="*/ 677 w 677"/>
              <a:gd name="T47" fmla="*/ 523 h 524"/>
              <a:gd name="T48" fmla="*/ 274 w 677"/>
              <a:gd name="T49" fmla="*/ 0 h 524"/>
              <a:gd name="T50" fmla="*/ 285 w 677"/>
              <a:gd name="T51" fmla="*/ 6 h 524"/>
              <a:gd name="T52" fmla="*/ 291 w 677"/>
              <a:gd name="T53" fmla="*/ 13 h 524"/>
              <a:gd name="T54" fmla="*/ 291 w 677"/>
              <a:gd name="T55" fmla="*/ 21 h 524"/>
              <a:gd name="T56" fmla="*/ 283 w 677"/>
              <a:gd name="T57" fmla="*/ 35 h 524"/>
              <a:gd name="T58" fmla="*/ 269 w 677"/>
              <a:gd name="T59" fmla="*/ 56 h 524"/>
              <a:gd name="T60" fmla="*/ 261 w 677"/>
              <a:gd name="T61" fmla="*/ 75 h 524"/>
              <a:gd name="T62" fmla="*/ 260 w 677"/>
              <a:gd name="T63" fmla="*/ 89 h 524"/>
              <a:gd name="T64" fmla="*/ 262 w 677"/>
              <a:gd name="T65" fmla="*/ 98 h 524"/>
              <a:gd name="T66" fmla="*/ 269 w 677"/>
              <a:gd name="T67" fmla="*/ 110 h 524"/>
              <a:gd name="T68" fmla="*/ 279 w 677"/>
              <a:gd name="T69" fmla="*/ 121 h 524"/>
              <a:gd name="T70" fmla="*/ 300 w 677"/>
              <a:gd name="T71" fmla="*/ 133 h 524"/>
              <a:gd name="T72" fmla="*/ 327 w 677"/>
              <a:gd name="T73" fmla="*/ 139 h 524"/>
              <a:gd name="T74" fmla="*/ 359 w 677"/>
              <a:gd name="T75" fmla="*/ 139 h 524"/>
              <a:gd name="T76" fmla="*/ 384 w 677"/>
              <a:gd name="T77" fmla="*/ 131 h 524"/>
              <a:gd name="T78" fmla="*/ 397 w 677"/>
              <a:gd name="T79" fmla="*/ 122 h 524"/>
              <a:gd name="T80" fmla="*/ 408 w 677"/>
              <a:gd name="T81" fmla="*/ 112 h 524"/>
              <a:gd name="T82" fmla="*/ 416 w 677"/>
              <a:gd name="T83" fmla="*/ 99 h 524"/>
              <a:gd name="T84" fmla="*/ 417 w 677"/>
              <a:gd name="T85" fmla="*/ 86 h 524"/>
              <a:gd name="T86" fmla="*/ 415 w 677"/>
              <a:gd name="T87" fmla="*/ 73 h 524"/>
              <a:gd name="T88" fmla="*/ 396 w 677"/>
              <a:gd name="T89" fmla="*/ 43 h 524"/>
              <a:gd name="T90" fmla="*/ 384 w 677"/>
              <a:gd name="T91" fmla="*/ 24 h 524"/>
              <a:gd name="T92" fmla="*/ 383 w 677"/>
              <a:gd name="T93" fmla="*/ 13 h 524"/>
              <a:gd name="T94" fmla="*/ 389 w 677"/>
              <a:gd name="T95" fmla="*/ 6 h 524"/>
              <a:gd name="T96" fmla="*/ 401 w 677"/>
              <a:gd name="T97" fmla="*/ 0 h 52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77"/>
              <a:gd name="T148" fmla="*/ 0 h 524"/>
              <a:gd name="T149" fmla="*/ 677 w 677"/>
              <a:gd name="T150" fmla="*/ 524 h 52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77" h="524">
                <a:moveTo>
                  <a:pt x="677" y="0"/>
                </a:moveTo>
                <a:lnTo>
                  <a:pt x="677" y="195"/>
                </a:lnTo>
                <a:lnTo>
                  <a:pt x="673" y="204"/>
                </a:lnTo>
                <a:lnTo>
                  <a:pt x="670" y="207"/>
                </a:lnTo>
                <a:lnTo>
                  <a:pt x="668" y="210"/>
                </a:lnTo>
                <a:lnTo>
                  <a:pt x="666" y="212"/>
                </a:lnTo>
                <a:lnTo>
                  <a:pt x="663" y="213"/>
                </a:lnTo>
                <a:lnTo>
                  <a:pt x="658" y="214"/>
                </a:lnTo>
                <a:lnTo>
                  <a:pt x="656" y="213"/>
                </a:lnTo>
                <a:lnTo>
                  <a:pt x="653" y="212"/>
                </a:lnTo>
                <a:lnTo>
                  <a:pt x="647" y="210"/>
                </a:lnTo>
                <a:lnTo>
                  <a:pt x="641" y="206"/>
                </a:lnTo>
                <a:lnTo>
                  <a:pt x="634" y="201"/>
                </a:lnTo>
                <a:lnTo>
                  <a:pt x="628" y="196"/>
                </a:lnTo>
                <a:lnTo>
                  <a:pt x="620" y="192"/>
                </a:lnTo>
                <a:lnTo>
                  <a:pt x="613" y="187"/>
                </a:lnTo>
                <a:lnTo>
                  <a:pt x="605" y="184"/>
                </a:lnTo>
                <a:lnTo>
                  <a:pt x="601" y="183"/>
                </a:lnTo>
                <a:lnTo>
                  <a:pt x="597" y="181"/>
                </a:lnTo>
                <a:lnTo>
                  <a:pt x="593" y="181"/>
                </a:lnTo>
                <a:lnTo>
                  <a:pt x="588" y="181"/>
                </a:lnTo>
                <a:lnTo>
                  <a:pt x="584" y="183"/>
                </a:lnTo>
                <a:lnTo>
                  <a:pt x="580" y="184"/>
                </a:lnTo>
                <a:lnTo>
                  <a:pt x="575" y="186"/>
                </a:lnTo>
                <a:lnTo>
                  <a:pt x="569" y="188"/>
                </a:lnTo>
                <a:lnTo>
                  <a:pt x="566" y="191"/>
                </a:lnTo>
                <a:lnTo>
                  <a:pt x="562" y="194"/>
                </a:lnTo>
                <a:lnTo>
                  <a:pt x="559" y="197"/>
                </a:lnTo>
                <a:lnTo>
                  <a:pt x="555" y="201"/>
                </a:lnTo>
                <a:lnTo>
                  <a:pt x="550" y="209"/>
                </a:lnTo>
                <a:lnTo>
                  <a:pt x="545" y="218"/>
                </a:lnTo>
                <a:lnTo>
                  <a:pt x="543" y="222"/>
                </a:lnTo>
                <a:lnTo>
                  <a:pt x="541" y="227"/>
                </a:lnTo>
                <a:lnTo>
                  <a:pt x="538" y="237"/>
                </a:lnTo>
                <a:lnTo>
                  <a:pt x="537" y="248"/>
                </a:lnTo>
                <a:lnTo>
                  <a:pt x="536" y="253"/>
                </a:lnTo>
                <a:lnTo>
                  <a:pt x="536" y="259"/>
                </a:lnTo>
                <a:lnTo>
                  <a:pt x="536" y="269"/>
                </a:lnTo>
                <a:lnTo>
                  <a:pt x="537" y="281"/>
                </a:lnTo>
                <a:lnTo>
                  <a:pt x="540" y="291"/>
                </a:lnTo>
                <a:lnTo>
                  <a:pt x="543" y="301"/>
                </a:lnTo>
                <a:lnTo>
                  <a:pt x="545" y="306"/>
                </a:lnTo>
                <a:lnTo>
                  <a:pt x="548" y="311"/>
                </a:lnTo>
                <a:lnTo>
                  <a:pt x="551" y="315"/>
                </a:lnTo>
                <a:lnTo>
                  <a:pt x="554" y="319"/>
                </a:lnTo>
                <a:lnTo>
                  <a:pt x="557" y="323"/>
                </a:lnTo>
                <a:lnTo>
                  <a:pt x="560" y="327"/>
                </a:lnTo>
                <a:lnTo>
                  <a:pt x="564" y="330"/>
                </a:lnTo>
                <a:lnTo>
                  <a:pt x="568" y="333"/>
                </a:lnTo>
                <a:lnTo>
                  <a:pt x="574" y="336"/>
                </a:lnTo>
                <a:lnTo>
                  <a:pt x="578" y="338"/>
                </a:lnTo>
                <a:lnTo>
                  <a:pt x="582" y="339"/>
                </a:lnTo>
                <a:lnTo>
                  <a:pt x="587" y="340"/>
                </a:lnTo>
                <a:lnTo>
                  <a:pt x="591" y="340"/>
                </a:lnTo>
                <a:lnTo>
                  <a:pt x="595" y="339"/>
                </a:lnTo>
                <a:lnTo>
                  <a:pt x="603" y="337"/>
                </a:lnTo>
                <a:lnTo>
                  <a:pt x="611" y="333"/>
                </a:lnTo>
                <a:lnTo>
                  <a:pt x="619" y="329"/>
                </a:lnTo>
                <a:lnTo>
                  <a:pt x="633" y="318"/>
                </a:lnTo>
                <a:lnTo>
                  <a:pt x="640" y="314"/>
                </a:lnTo>
                <a:lnTo>
                  <a:pt x="646" y="309"/>
                </a:lnTo>
                <a:lnTo>
                  <a:pt x="653" y="306"/>
                </a:lnTo>
                <a:lnTo>
                  <a:pt x="658" y="305"/>
                </a:lnTo>
                <a:lnTo>
                  <a:pt x="661" y="305"/>
                </a:lnTo>
                <a:lnTo>
                  <a:pt x="664" y="306"/>
                </a:lnTo>
                <a:lnTo>
                  <a:pt x="666" y="307"/>
                </a:lnTo>
                <a:lnTo>
                  <a:pt x="668" y="309"/>
                </a:lnTo>
                <a:lnTo>
                  <a:pt x="671" y="311"/>
                </a:lnTo>
                <a:lnTo>
                  <a:pt x="673" y="315"/>
                </a:lnTo>
                <a:lnTo>
                  <a:pt x="675" y="319"/>
                </a:lnTo>
                <a:lnTo>
                  <a:pt x="677" y="324"/>
                </a:lnTo>
                <a:lnTo>
                  <a:pt x="677" y="523"/>
                </a:lnTo>
                <a:lnTo>
                  <a:pt x="0" y="524"/>
                </a:lnTo>
                <a:lnTo>
                  <a:pt x="0" y="0"/>
                </a:lnTo>
                <a:lnTo>
                  <a:pt x="274" y="0"/>
                </a:lnTo>
                <a:lnTo>
                  <a:pt x="278" y="2"/>
                </a:lnTo>
                <a:lnTo>
                  <a:pt x="282" y="4"/>
                </a:lnTo>
                <a:lnTo>
                  <a:pt x="285" y="6"/>
                </a:lnTo>
                <a:lnTo>
                  <a:pt x="288" y="8"/>
                </a:lnTo>
                <a:lnTo>
                  <a:pt x="290" y="10"/>
                </a:lnTo>
                <a:lnTo>
                  <a:pt x="291" y="13"/>
                </a:lnTo>
                <a:lnTo>
                  <a:pt x="291" y="15"/>
                </a:lnTo>
                <a:lnTo>
                  <a:pt x="291" y="18"/>
                </a:lnTo>
                <a:lnTo>
                  <a:pt x="291" y="21"/>
                </a:lnTo>
                <a:lnTo>
                  <a:pt x="290" y="23"/>
                </a:lnTo>
                <a:lnTo>
                  <a:pt x="287" y="29"/>
                </a:lnTo>
                <a:lnTo>
                  <a:pt x="283" y="35"/>
                </a:lnTo>
                <a:lnTo>
                  <a:pt x="279" y="42"/>
                </a:lnTo>
                <a:lnTo>
                  <a:pt x="274" y="49"/>
                </a:lnTo>
                <a:lnTo>
                  <a:pt x="269" y="56"/>
                </a:lnTo>
                <a:lnTo>
                  <a:pt x="265" y="63"/>
                </a:lnTo>
                <a:lnTo>
                  <a:pt x="262" y="71"/>
                </a:lnTo>
                <a:lnTo>
                  <a:pt x="261" y="75"/>
                </a:lnTo>
                <a:lnTo>
                  <a:pt x="260" y="79"/>
                </a:lnTo>
                <a:lnTo>
                  <a:pt x="259" y="83"/>
                </a:lnTo>
                <a:lnTo>
                  <a:pt x="260" y="89"/>
                </a:lnTo>
                <a:lnTo>
                  <a:pt x="260" y="91"/>
                </a:lnTo>
                <a:lnTo>
                  <a:pt x="260" y="93"/>
                </a:lnTo>
                <a:lnTo>
                  <a:pt x="262" y="98"/>
                </a:lnTo>
                <a:lnTo>
                  <a:pt x="263" y="102"/>
                </a:lnTo>
                <a:lnTo>
                  <a:pt x="266" y="107"/>
                </a:lnTo>
                <a:lnTo>
                  <a:pt x="269" y="110"/>
                </a:lnTo>
                <a:lnTo>
                  <a:pt x="272" y="114"/>
                </a:lnTo>
                <a:lnTo>
                  <a:pt x="275" y="118"/>
                </a:lnTo>
                <a:lnTo>
                  <a:pt x="279" y="121"/>
                </a:lnTo>
                <a:lnTo>
                  <a:pt x="287" y="126"/>
                </a:lnTo>
                <a:lnTo>
                  <a:pt x="295" y="131"/>
                </a:lnTo>
                <a:lnTo>
                  <a:pt x="300" y="133"/>
                </a:lnTo>
                <a:lnTo>
                  <a:pt x="305" y="135"/>
                </a:lnTo>
                <a:lnTo>
                  <a:pt x="315" y="138"/>
                </a:lnTo>
                <a:lnTo>
                  <a:pt x="327" y="139"/>
                </a:lnTo>
                <a:lnTo>
                  <a:pt x="337" y="140"/>
                </a:lnTo>
                <a:lnTo>
                  <a:pt x="348" y="140"/>
                </a:lnTo>
                <a:lnTo>
                  <a:pt x="359" y="139"/>
                </a:lnTo>
                <a:lnTo>
                  <a:pt x="369" y="136"/>
                </a:lnTo>
                <a:lnTo>
                  <a:pt x="379" y="133"/>
                </a:lnTo>
                <a:lnTo>
                  <a:pt x="384" y="131"/>
                </a:lnTo>
                <a:lnTo>
                  <a:pt x="388" y="128"/>
                </a:lnTo>
                <a:lnTo>
                  <a:pt x="393" y="125"/>
                </a:lnTo>
                <a:lnTo>
                  <a:pt x="397" y="122"/>
                </a:lnTo>
                <a:lnTo>
                  <a:pt x="401" y="119"/>
                </a:lnTo>
                <a:lnTo>
                  <a:pt x="404" y="116"/>
                </a:lnTo>
                <a:lnTo>
                  <a:pt x="408" y="112"/>
                </a:lnTo>
                <a:lnTo>
                  <a:pt x="411" y="108"/>
                </a:lnTo>
                <a:lnTo>
                  <a:pt x="414" y="103"/>
                </a:lnTo>
                <a:lnTo>
                  <a:pt x="416" y="99"/>
                </a:lnTo>
                <a:lnTo>
                  <a:pt x="417" y="95"/>
                </a:lnTo>
                <a:lnTo>
                  <a:pt x="417" y="91"/>
                </a:lnTo>
                <a:lnTo>
                  <a:pt x="417" y="86"/>
                </a:lnTo>
                <a:lnTo>
                  <a:pt x="417" y="81"/>
                </a:lnTo>
                <a:lnTo>
                  <a:pt x="416" y="77"/>
                </a:lnTo>
                <a:lnTo>
                  <a:pt x="415" y="73"/>
                </a:lnTo>
                <a:lnTo>
                  <a:pt x="411" y="65"/>
                </a:lnTo>
                <a:lnTo>
                  <a:pt x="407" y="58"/>
                </a:lnTo>
                <a:lnTo>
                  <a:pt x="396" y="43"/>
                </a:lnTo>
                <a:lnTo>
                  <a:pt x="391" y="36"/>
                </a:lnTo>
                <a:lnTo>
                  <a:pt x="387" y="30"/>
                </a:lnTo>
                <a:lnTo>
                  <a:pt x="384" y="24"/>
                </a:lnTo>
                <a:lnTo>
                  <a:pt x="383" y="18"/>
                </a:lnTo>
                <a:lnTo>
                  <a:pt x="383" y="15"/>
                </a:lnTo>
                <a:lnTo>
                  <a:pt x="383" y="13"/>
                </a:lnTo>
                <a:lnTo>
                  <a:pt x="384" y="10"/>
                </a:lnTo>
                <a:lnTo>
                  <a:pt x="386" y="8"/>
                </a:lnTo>
                <a:lnTo>
                  <a:pt x="389" y="6"/>
                </a:lnTo>
                <a:lnTo>
                  <a:pt x="392" y="4"/>
                </a:lnTo>
                <a:lnTo>
                  <a:pt x="396" y="2"/>
                </a:lnTo>
                <a:lnTo>
                  <a:pt x="401" y="0"/>
                </a:lnTo>
                <a:lnTo>
                  <a:pt x="677" y="0"/>
                </a:lnTo>
                <a:close/>
              </a:path>
            </a:pathLst>
          </a:custGeom>
          <a:solidFill>
            <a:srgbClr val="FFFF0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252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1400" b="1" dirty="0" smtClean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/>
              <a:t>Отсутствие  </a:t>
            </a:r>
            <a:r>
              <a:rPr lang="ru-RU" sz="1400" b="1" dirty="0"/>
              <a:t>управленческих </a:t>
            </a:r>
            <a:r>
              <a:rPr lang="ru-RU" sz="1400" b="1" dirty="0" smtClean="0"/>
              <a:t>навыков</a:t>
            </a:r>
            <a:endParaRPr lang="ru-RU" sz="1400" b="1" dirty="0"/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5182038" y="1484784"/>
            <a:ext cx="2557618" cy="1633085"/>
          </a:xfrm>
          <a:custGeom>
            <a:avLst/>
            <a:gdLst>
              <a:gd name="T0" fmla="*/ 538 w 817"/>
              <a:gd name="T1" fmla="*/ 519 h 522"/>
              <a:gd name="T2" fmla="*/ 527 w 817"/>
              <a:gd name="T3" fmla="*/ 512 h 522"/>
              <a:gd name="T4" fmla="*/ 524 w 817"/>
              <a:gd name="T5" fmla="*/ 503 h 522"/>
              <a:gd name="T6" fmla="*/ 530 w 817"/>
              <a:gd name="T7" fmla="*/ 487 h 522"/>
              <a:gd name="T8" fmla="*/ 551 w 817"/>
              <a:gd name="T9" fmla="*/ 456 h 522"/>
              <a:gd name="T10" fmla="*/ 557 w 817"/>
              <a:gd name="T11" fmla="*/ 439 h 522"/>
              <a:gd name="T12" fmla="*/ 556 w 817"/>
              <a:gd name="T13" fmla="*/ 423 h 522"/>
              <a:gd name="T14" fmla="*/ 553 w 817"/>
              <a:gd name="T15" fmla="*/ 414 h 522"/>
              <a:gd name="T16" fmla="*/ 545 w 817"/>
              <a:gd name="T17" fmla="*/ 403 h 522"/>
              <a:gd name="T18" fmla="*/ 528 w 817"/>
              <a:gd name="T19" fmla="*/ 391 h 522"/>
              <a:gd name="T20" fmla="*/ 513 w 817"/>
              <a:gd name="T21" fmla="*/ 385 h 522"/>
              <a:gd name="T22" fmla="*/ 489 w 817"/>
              <a:gd name="T23" fmla="*/ 381 h 522"/>
              <a:gd name="T24" fmla="*/ 453 w 817"/>
              <a:gd name="T25" fmla="*/ 383 h 522"/>
              <a:gd name="T26" fmla="*/ 432 w 817"/>
              <a:gd name="T27" fmla="*/ 391 h 522"/>
              <a:gd name="T28" fmla="*/ 418 w 817"/>
              <a:gd name="T29" fmla="*/ 401 h 522"/>
              <a:gd name="T30" fmla="*/ 406 w 817"/>
              <a:gd name="T31" fmla="*/ 414 h 522"/>
              <a:gd name="T32" fmla="*/ 401 w 817"/>
              <a:gd name="T33" fmla="*/ 428 h 522"/>
              <a:gd name="T34" fmla="*/ 400 w 817"/>
              <a:gd name="T35" fmla="*/ 441 h 522"/>
              <a:gd name="T36" fmla="*/ 406 w 817"/>
              <a:gd name="T37" fmla="*/ 458 h 522"/>
              <a:gd name="T38" fmla="*/ 420 w 817"/>
              <a:gd name="T39" fmla="*/ 480 h 522"/>
              <a:gd name="T40" fmla="*/ 431 w 817"/>
              <a:gd name="T41" fmla="*/ 498 h 522"/>
              <a:gd name="T42" fmla="*/ 431 w 817"/>
              <a:gd name="T43" fmla="*/ 506 h 522"/>
              <a:gd name="T44" fmla="*/ 427 w 817"/>
              <a:gd name="T45" fmla="*/ 514 h 522"/>
              <a:gd name="T46" fmla="*/ 416 w 817"/>
              <a:gd name="T47" fmla="*/ 520 h 522"/>
              <a:gd name="T48" fmla="*/ 141 w 817"/>
              <a:gd name="T49" fmla="*/ 325 h 522"/>
              <a:gd name="T50" fmla="*/ 130 w 817"/>
              <a:gd name="T51" fmla="*/ 307 h 522"/>
              <a:gd name="T52" fmla="*/ 122 w 817"/>
              <a:gd name="T53" fmla="*/ 305 h 522"/>
              <a:gd name="T54" fmla="*/ 110 w 817"/>
              <a:gd name="T55" fmla="*/ 310 h 522"/>
              <a:gd name="T56" fmla="*/ 82 w 817"/>
              <a:gd name="T57" fmla="*/ 329 h 522"/>
              <a:gd name="T58" fmla="*/ 70 w 817"/>
              <a:gd name="T59" fmla="*/ 336 h 522"/>
              <a:gd name="T60" fmla="*/ 54 w 817"/>
              <a:gd name="T61" fmla="*/ 340 h 522"/>
              <a:gd name="T62" fmla="*/ 41 w 817"/>
              <a:gd name="T63" fmla="*/ 338 h 522"/>
              <a:gd name="T64" fmla="*/ 24 w 817"/>
              <a:gd name="T65" fmla="*/ 327 h 522"/>
              <a:gd name="T66" fmla="*/ 12 w 817"/>
              <a:gd name="T67" fmla="*/ 311 h 522"/>
              <a:gd name="T68" fmla="*/ 4 w 817"/>
              <a:gd name="T69" fmla="*/ 292 h 522"/>
              <a:gd name="T70" fmla="*/ 0 w 817"/>
              <a:gd name="T71" fmla="*/ 271 h 522"/>
              <a:gd name="T72" fmla="*/ 3 w 817"/>
              <a:gd name="T73" fmla="*/ 238 h 522"/>
              <a:gd name="T74" fmla="*/ 9 w 817"/>
              <a:gd name="T75" fmla="*/ 218 h 522"/>
              <a:gd name="T76" fmla="*/ 19 w 817"/>
              <a:gd name="T77" fmla="*/ 201 h 522"/>
              <a:gd name="T78" fmla="*/ 33 w 817"/>
              <a:gd name="T79" fmla="*/ 189 h 522"/>
              <a:gd name="T80" fmla="*/ 47 w 817"/>
              <a:gd name="T81" fmla="*/ 183 h 522"/>
              <a:gd name="T82" fmla="*/ 60 w 817"/>
              <a:gd name="T83" fmla="*/ 182 h 522"/>
              <a:gd name="T84" fmla="*/ 76 w 817"/>
              <a:gd name="T85" fmla="*/ 188 h 522"/>
              <a:gd name="T86" fmla="*/ 98 w 817"/>
              <a:gd name="T87" fmla="*/ 202 h 522"/>
              <a:gd name="T88" fmla="*/ 116 w 817"/>
              <a:gd name="T89" fmla="*/ 213 h 522"/>
              <a:gd name="T90" fmla="*/ 125 w 817"/>
              <a:gd name="T91" fmla="*/ 214 h 522"/>
              <a:gd name="T92" fmla="*/ 132 w 817"/>
              <a:gd name="T93" fmla="*/ 210 h 522"/>
              <a:gd name="T94" fmla="*/ 141 w 817"/>
              <a:gd name="T95" fmla="*/ 195 h 522"/>
              <a:gd name="T96" fmla="*/ 817 w 817"/>
              <a:gd name="T97" fmla="*/ 522 h 522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817"/>
              <a:gd name="T148" fmla="*/ 0 h 522"/>
              <a:gd name="T149" fmla="*/ 817 w 817"/>
              <a:gd name="T150" fmla="*/ 522 h 522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817" h="522">
                <a:moveTo>
                  <a:pt x="817" y="522"/>
                </a:moveTo>
                <a:lnTo>
                  <a:pt x="546" y="522"/>
                </a:lnTo>
                <a:lnTo>
                  <a:pt x="538" y="519"/>
                </a:lnTo>
                <a:lnTo>
                  <a:pt x="533" y="517"/>
                </a:lnTo>
                <a:lnTo>
                  <a:pt x="528" y="513"/>
                </a:lnTo>
                <a:lnTo>
                  <a:pt x="527" y="512"/>
                </a:lnTo>
                <a:lnTo>
                  <a:pt x="526" y="510"/>
                </a:lnTo>
                <a:lnTo>
                  <a:pt x="524" y="507"/>
                </a:lnTo>
                <a:lnTo>
                  <a:pt x="524" y="503"/>
                </a:lnTo>
                <a:lnTo>
                  <a:pt x="524" y="499"/>
                </a:lnTo>
                <a:lnTo>
                  <a:pt x="525" y="495"/>
                </a:lnTo>
                <a:lnTo>
                  <a:pt x="530" y="487"/>
                </a:lnTo>
                <a:lnTo>
                  <a:pt x="537" y="477"/>
                </a:lnTo>
                <a:lnTo>
                  <a:pt x="547" y="464"/>
                </a:lnTo>
                <a:lnTo>
                  <a:pt x="551" y="456"/>
                </a:lnTo>
                <a:lnTo>
                  <a:pt x="555" y="449"/>
                </a:lnTo>
                <a:lnTo>
                  <a:pt x="557" y="442"/>
                </a:lnTo>
                <a:lnTo>
                  <a:pt x="557" y="439"/>
                </a:lnTo>
                <a:lnTo>
                  <a:pt x="558" y="435"/>
                </a:lnTo>
                <a:lnTo>
                  <a:pt x="558" y="429"/>
                </a:lnTo>
                <a:lnTo>
                  <a:pt x="556" y="423"/>
                </a:lnTo>
                <a:lnTo>
                  <a:pt x="556" y="420"/>
                </a:lnTo>
                <a:lnTo>
                  <a:pt x="555" y="418"/>
                </a:lnTo>
                <a:lnTo>
                  <a:pt x="553" y="414"/>
                </a:lnTo>
                <a:lnTo>
                  <a:pt x="551" y="410"/>
                </a:lnTo>
                <a:lnTo>
                  <a:pt x="548" y="406"/>
                </a:lnTo>
                <a:lnTo>
                  <a:pt x="545" y="403"/>
                </a:lnTo>
                <a:lnTo>
                  <a:pt x="541" y="400"/>
                </a:lnTo>
                <a:lnTo>
                  <a:pt x="533" y="394"/>
                </a:lnTo>
                <a:lnTo>
                  <a:pt x="528" y="391"/>
                </a:lnTo>
                <a:lnTo>
                  <a:pt x="523" y="389"/>
                </a:lnTo>
                <a:lnTo>
                  <a:pt x="518" y="387"/>
                </a:lnTo>
                <a:lnTo>
                  <a:pt x="513" y="385"/>
                </a:lnTo>
                <a:lnTo>
                  <a:pt x="500" y="382"/>
                </a:lnTo>
                <a:lnTo>
                  <a:pt x="495" y="381"/>
                </a:lnTo>
                <a:lnTo>
                  <a:pt x="489" y="381"/>
                </a:lnTo>
                <a:lnTo>
                  <a:pt x="477" y="380"/>
                </a:lnTo>
                <a:lnTo>
                  <a:pt x="465" y="381"/>
                </a:lnTo>
                <a:lnTo>
                  <a:pt x="453" y="383"/>
                </a:lnTo>
                <a:lnTo>
                  <a:pt x="442" y="386"/>
                </a:lnTo>
                <a:lnTo>
                  <a:pt x="437" y="389"/>
                </a:lnTo>
                <a:lnTo>
                  <a:pt x="432" y="391"/>
                </a:lnTo>
                <a:lnTo>
                  <a:pt x="427" y="394"/>
                </a:lnTo>
                <a:lnTo>
                  <a:pt x="422" y="397"/>
                </a:lnTo>
                <a:lnTo>
                  <a:pt x="418" y="401"/>
                </a:lnTo>
                <a:lnTo>
                  <a:pt x="413" y="405"/>
                </a:lnTo>
                <a:lnTo>
                  <a:pt x="410" y="409"/>
                </a:lnTo>
                <a:lnTo>
                  <a:pt x="406" y="414"/>
                </a:lnTo>
                <a:lnTo>
                  <a:pt x="404" y="418"/>
                </a:lnTo>
                <a:lnTo>
                  <a:pt x="402" y="423"/>
                </a:lnTo>
                <a:lnTo>
                  <a:pt x="401" y="428"/>
                </a:lnTo>
                <a:lnTo>
                  <a:pt x="400" y="432"/>
                </a:lnTo>
                <a:lnTo>
                  <a:pt x="400" y="436"/>
                </a:lnTo>
                <a:lnTo>
                  <a:pt x="400" y="441"/>
                </a:lnTo>
                <a:lnTo>
                  <a:pt x="401" y="446"/>
                </a:lnTo>
                <a:lnTo>
                  <a:pt x="402" y="450"/>
                </a:lnTo>
                <a:lnTo>
                  <a:pt x="406" y="458"/>
                </a:lnTo>
                <a:lnTo>
                  <a:pt x="410" y="466"/>
                </a:lnTo>
                <a:lnTo>
                  <a:pt x="415" y="473"/>
                </a:lnTo>
                <a:lnTo>
                  <a:pt x="420" y="480"/>
                </a:lnTo>
                <a:lnTo>
                  <a:pt x="424" y="486"/>
                </a:lnTo>
                <a:lnTo>
                  <a:pt x="428" y="492"/>
                </a:lnTo>
                <a:lnTo>
                  <a:pt x="431" y="498"/>
                </a:lnTo>
                <a:lnTo>
                  <a:pt x="431" y="501"/>
                </a:lnTo>
                <a:lnTo>
                  <a:pt x="432" y="504"/>
                </a:lnTo>
                <a:lnTo>
                  <a:pt x="431" y="506"/>
                </a:lnTo>
                <a:lnTo>
                  <a:pt x="431" y="509"/>
                </a:lnTo>
                <a:lnTo>
                  <a:pt x="429" y="511"/>
                </a:lnTo>
                <a:lnTo>
                  <a:pt x="427" y="514"/>
                </a:lnTo>
                <a:lnTo>
                  <a:pt x="424" y="516"/>
                </a:lnTo>
                <a:lnTo>
                  <a:pt x="421" y="518"/>
                </a:lnTo>
                <a:lnTo>
                  <a:pt x="416" y="520"/>
                </a:lnTo>
                <a:lnTo>
                  <a:pt x="411" y="522"/>
                </a:lnTo>
                <a:lnTo>
                  <a:pt x="141" y="522"/>
                </a:lnTo>
                <a:lnTo>
                  <a:pt x="141" y="325"/>
                </a:lnTo>
                <a:lnTo>
                  <a:pt x="137" y="315"/>
                </a:lnTo>
                <a:lnTo>
                  <a:pt x="133" y="309"/>
                </a:lnTo>
                <a:lnTo>
                  <a:pt x="130" y="307"/>
                </a:lnTo>
                <a:lnTo>
                  <a:pt x="128" y="306"/>
                </a:lnTo>
                <a:lnTo>
                  <a:pt x="125" y="305"/>
                </a:lnTo>
                <a:lnTo>
                  <a:pt x="122" y="305"/>
                </a:lnTo>
                <a:lnTo>
                  <a:pt x="119" y="306"/>
                </a:lnTo>
                <a:lnTo>
                  <a:pt x="116" y="307"/>
                </a:lnTo>
                <a:lnTo>
                  <a:pt x="110" y="310"/>
                </a:lnTo>
                <a:lnTo>
                  <a:pt x="103" y="314"/>
                </a:lnTo>
                <a:lnTo>
                  <a:pt x="96" y="319"/>
                </a:lnTo>
                <a:lnTo>
                  <a:pt x="82" y="329"/>
                </a:lnTo>
                <a:lnTo>
                  <a:pt x="78" y="331"/>
                </a:lnTo>
                <a:lnTo>
                  <a:pt x="74" y="334"/>
                </a:lnTo>
                <a:lnTo>
                  <a:pt x="70" y="336"/>
                </a:lnTo>
                <a:lnTo>
                  <a:pt x="66" y="337"/>
                </a:lnTo>
                <a:lnTo>
                  <a:pt x="58" y="340"/>
                </a:lnTo>
                <a:lnTo>
                  <a:pt x="54" y="340"/>
                </a:lnTo>
                <a:lnTo>
                  <a:pt x="50" y="340"/>
                </a:lnTo>
                <a:lnTo>
                  <a:pt x="45" y="339"/>
                </a:lnTo>
                <a:lnTo>
                  <a:pt x="41" y="338"/>
                </a:lnTo>
                <a:lnTo>
                  <a:pt x="37" y="336"/>
                </a:lnTo>
                <a:lnTo>
                  <a:pt x="32" y="334"/>
                </a:lnTo>
                <a:lnTo>
                  <a:pt x="24" y="327"/>
                </a:lnTo>
                <a:lnTo>
                  <a:pt x="21" y="323"/>
                </a:lnTo>
                <a:lnTo>
                  <a:pt x="18" y="319"/>
                </a:lnTo>
                <a:lnTo>
                  <a:pt x="12" y="311"/>
                </a:lnTo>
                <a:lnTo>
                  <a:pt x="10" y="306"/>
                </a:lnTo>
                <a:lnTo>
                  <a:pt x="7" y="302"/>
                </a:lnTo>
                <a:lnTo>
                  <a:pt x="4" y="292"/>
                </a:lnTo>
                <a:lnTo>
                  <a:pt x="3" y="286"/>
                </a:lnTo>
                <a:lnTo>
                  <a:pt x="2" y="281"/>
                </a:lnTo>
                <a:lnTo>
                  <a:pt x="0" y="271"/>
                </a:lnTo>
                <a:lnTo>
                  <a:pt x="0" y="260"/>
                </a:lnTo>
                <a:lnTo>
                  <a:pt x="1" y="249"/>
                </a:lnTo>
                <a:lnTo>
                  <a:pt x="3" y="238"/>
                </a:lnTo>
                <a:lnTo>
                  <a:pt x="5" y="228"/>
                </a:lnTo>
                <a:lnTo>
                  <a:pt x="7" y="223"/>
                </a:lnTo>
                <a:lnTo>
                  <a:pt x="9" y="218"/>
                </a:lnTo>
                <a:lnTo>
                  <a:pt x="14" y="209"/>
                </a:lnTo>
                <a:lnTo>
                  <a:pt x="17" y="205"/>
                </a:lnTo>
                <a:lnTo>
                  <a:pt x="19" y="201"/>
                </a:lnTo>
                <a:lnTo>
                  <a:pt x="26" y="194"/>
                </a:lnTo>
                <a:lnTo>
                  <a:pt x="30" y="191"/>
                </a:lnTo>
                <a:lnTo>
                  <a:pt x="33" y="189"/>
                </a:lnTo>
                <a:lnTo>
                  <a:pt x="38" y="186"/>
                </a:lnTo>
                <a:lnTo>
                  <a:pt x="43" y="184"/>
                </a:lnTo>
                <a:lnTo>
                  <a:pt x="47" y="183"/>
                </a:lnTo>
                <a:lnTo>
                  <a:pt x="52" y="182"/>
                </a:lnTo>
                <a:lnTo>
                  <a:pt x="56" y="182"/>
                </a:lnTo>
                <a:lnTo>
                  <a:pt x="60" y="182"/>
                </a:lnTo>
                <a:lnTo>
                  <a:pt x="64" y="183"/>
                </a:lnTo>
                <a:lnTo>
                  <a:pt x="68" y="184"/>
                </a:lnTo>
                <a:lnTo>
                  <a:pt x="76" y="188"/>
                </a:lnTo>
                <a:lnTo>
                  <a:pt x="84" y="192"/>
                </a:lnTo>
                <a:lnTo>
                  <a:pt x="91" y="197"/>
                </a:lnTo>
                <a:lnTo>
                  <a:pt x="98" y="202"/>
                </a:lnTo>
                <a:lnTo>
                  <a:pt x="104" y="206"/>
                </a:lnTo>
                <a:lnTo>
                  <a:pt x="110" y="210"/>
                </a:lnTo>
                <a:lnTo>
                  <a:pt x="116" y="213"/>
                </a:lnTo>
                <a:lnTo>
                  <a:pt x="119" y="214"/>
                </a:lnTo>
                <a:lnTo>
                  <a:pt x="122" y="214"/>
                </a:lnTo>
                <a:lnTo>
                  <a:pt x="125" y="214"/>
                </a:lnTo>
                <a:lnTo>
                  <a:pt x="128" y="213"/>
                </a:lnTo>
                <a:lnTo>
                  <a:pt x="130" y="212"/>
                </a:lnTo>
                <a:lnTo>
                  <a:pt x="132" y="210"/>
                </a:lnTo>
                <a:lnTo>
                  <a:pt x="137" y="204"/>
                </a:lnTo>
                <a:lnTo>
                  <a:pt x="139" y="200"/>
                </a:lnTo>
                <a:lnTo>
                  <a:pt x="141" y="195"/>
                </a:lnTo>
                <a:lnTo>
                  <a:pt x="141" y="0"/>
                </a:lnTo>
                <a:lnTo>
                  <a:pt x="817" y="0"/>
                </a:lnTo>
                <a:lnTo>
                  <a:pt x="817" y="52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684000" tIns="36000" rIns="72000" bIns="36000" anchor="ctr" anchorCtr="0"/>
          <a:lstStyle/>
          <a:p>
            <a:pPr lvl="0"/>
            <a:r>
              <a:rPr lang="ru-RU" sz="1400" b="1" dirty="0"/>
              <a:t>Незнание нормативной </a:t>
            </a:r>
            <a:endParaRPr lang="ru-RU" sz="1400" b="1" dirty="0" smtClean="0"/>
          </a:p>
          <a:p>
            <a:pPr lvl="0"/>
            <a:r>
              <a:rPr lang="ru-RU" sz="1400" b="1" dirty="0" smtClean="0"/>
              <a:t>базы</a:t>
            </a:r>
            <a:endParaRPr lang="ru-RU" sz="1400" b="1" dirty="0"/>
          </a:p>
        </p:txBody>
      </p:sp>
      <p:sp>
        <p:nvSpPr>
          <p:cNvPr id="22" name="Freeform 10"/>
          <p:cNvSpPr>
            <a:spLocks/>
          </p:cNvSpPr>
          <p:nvPr/>
        </p:nvSpPr>
        <p:spPr bwMode="auto">
          <a:xfrm>
            <a:off x="3079109" y="1484784"/>
            <a:ext cx="2546250" cy="1633085"/>
          </a:xfrm>
          <a:custGeom>
            <a:avLst/>
            <a:gdLst>
              <a:gd name="T0" fmla="*/ 133 w 814"/>
              <a:gd name="T1" fmla="*/ 310 h 522"/>
              <a:gd name="T2" fmla="*/ 123 w 814"/>
              <a:gd name="T3" fmla="*/ 305 h 522"/>
              <a:gd name="T4" fmla="*/ 105 w 814"/>
              <a:gd name="T5" fmla="*/ 313 h 522"/>
              <a:gd name="T6" fmla="*/ 76 w 814"/>
              <a:gd name="T7" fmla="*/ 333 h 522"/>
              <a:gd name="T8" fmla="*/ 51 w 814"/>
              <a:gd name="T9" fmla="*/ 340 h 522"/>
              <a:gd name="T10" fmla="*/ 33 w 814"/>
              <a:gd name="T11" fmla="*/ 334 h 522"/>
              <a:gd name="T12" fmla="*/ 12 w 814"/>
              <a:gd name="T13" fmla="*/ 311 h 522"/>
              <a:gd name="T14" fmla="*/ 3 w 814"/>
              <a:gd name="T15" fmla="*/ 286 h 522"/>
              <a:gd name="T16" fmla="*/ 1 w 814"/>
              <a:gd name="T17" fmla="*/ 249 h 522"/>
              <a:gd name="T18" fmla="*/ 9 w 814"/>
              <a:gd name="T19" fmla="*/ 218 h 522"/>
              <a:gd name="T20" fmla="*/ 26 w 814"/>
              <a:gd name="T21" fmla="*/ 194 h 522"/>
              <a:gd name="T22" fmla="*/ 44 w 814"/>
              <a:gd name="T23" fmla="*/ 184 h 522"/>
              <a:gd name="T24" fmla="*/ 61 w 814"/>
              <a:gd name="T25" fmla="*/ 182 h 522"/>
              <a:gd name="T26" fmla="*/ 85 w 814"/>
              <a:gd name="T27" fmla="*/ 192 h 522"/>
              <a:gd name="T28" fmla="*/ 112 w 814"/>
              <a:gd name="T29" fmla="*/ 210 h 522"/>
              <a:gd name="T30" fmla="*/ 126 w 814"/>
              <a:gd name="T31" fmla="*/ 214 h 522"/>
              <a:gd name="T32" fmla="*/ 136 w 814"/>
              <a:gd name="T33" fmla="*/ 207 h 522"/>
              <a:gd name="T34" fmla="*/ 142 w 814"/>
              <a:gd name="T35" fmla="*/ 0 h 522"/>
              <a:gd name="T36" fmla="*/ 810 w 814"/>
              <a:gd name="T37" fmla="*/ 204 h 522"/>
              <a:gd name="T38" fmla="*/ 801 w 814"/>
              <a:gd name="T39" fmla="*/ 213 h 522"/>
              <a:gd name="T40" fmla="*/ 789 w 814"/>
              <a:gd name="T41" fmla="*/ 213 h 522"/>
              <a:gd name="T42" fmla="*/ 757 w 814"/>
              <a:gd name="T43" fmla="*/ 192 h 522"/>
              <a:gd name="T44" fmla="*/ 737 w 814"/>
              <a:gd name="T45" fmla="*/ 183 h 522"/>
              <a:gd name="T46" fmla="*/ 720 w 814"/>
              <a:gd name="T47" fmla="*/ 183 h 522"/>
              <a:gd name="T48" fmla="*/ 702 w 814"/>
              <a:gd name="T49" fmla="*/ 191 h 522"/>
              <a:gd name="T50" fmla="*/ 687 w 814"/>
              <a:gd name="T51" fmla="*/ 209 h 522"/>
              <a:gd name="T52" fmla="*/ 675 w 814"/>
              <a:gd name="T53" fmla="*/ 238 h 522"/>
              <a:gd name="T54" fmla="*/ 673 w 814"/>
              <a:gd name="T55" fmla="*/ 271 h 522"/>
              <a:gd name="T56" fmla="*/ 682 w 814"/>
              <a:gd name="T57" fmla="*/ 306 h 522"/>
              <a:gd name="T58" fmla="*/ 694 w 814"/>
              <a:gd name="T59" fmla="*/ 323 h 522"/>
              <a:gd name="T60" fmla="*/ 710 w 814"/>
              <a:gd name="T61" fmla="*/ 336 h 522"/>
              <a:gd name="T62" fmla="*/ 727 w 814"/>
              <a:gd name="T63" fmla="*/ 340 h 522"/>
              <a:gd name="T64" fmla="*/ 755 w 814"/>
              <a:gd name="T65" fmla="*/ 329 h 522"/>
              <a:gd name="T66" fmla="*/ 783 w 814"/>
              <a:gd name="T67" fmla="*/ 309 h 522"/>
              <a:gd name="T68" fmla="*/ 801 w 814"/>
              <a:gd name="T69" fmla="*/ 306 h 522"/>
              <a:gd name="T70" fmla="*/ 810 w 814"/>
              <a:gd name="T71" fmla="*/ 316 h 522"/>
              <a:gd name="T72" fmla="*/ 544 w 814"/>
              <a:gd name="T73" fmla="*/ 522 h 522"/>
              <a:gd name="T74" fmla="*/ 524 w 814"/>
              <a:gd name="T75" fmla="*/ 512 h 522"/>
              <a:gd name="T76" fmla="*/ 522 w 814"/>
              <a:gd name="T77" fmla="*/ 501 h 522"/>
              <a:gd name="T78" fmla="*/ 534 w 814"/>
              <a:gd name="T79" fmla="*/ 479 h 522"/>
              <a:gd name="T80" fmla="*/ 554 w 814"/>
              <a:gd name="T81" fmla="*/ 448 h 522"/>
              <a:gd name="T82" fmla="*/ 557 w 814"/>
              <a:gd name="T83" fmla="*/ 426 h 522"/>
              <a:gd name="T84" fmla="*/ 544 w 814"/>
              <a:gd name="T85" fmla="*/ 405 h 522"/>
              <a:gd name="T86" fmla="*/ 522 w 814"/>
              <a:gd name="T87" fmla="*/ 390 h 522"/>
              <a:gd name="T88" fmla="*/ 497 w 814"/>
              <a:gd name="T89" fmla="*/ 382 h 522"/>
              <a:gd name="T90" fmla="*/ 455 w 814"/>
              <a:gd name="T91" fmla="*/ 383 h 522"/>
              <a:gd name="T92" fmla="*/ 426 w 814"/>
              <a:gd name="T93" fmla="*/ 394 h 522"/>
              <a:gd name="T94" fmla="*/ 408 w 814"/>
              <a:gd name="T95" fmla="*/ 410 h 522"/>
              <a:gd name="T96" fmla="*/ 399 w 814"/>
              <a:gd name="T97" fmla="*/ 428 h 522"/>
              <a:gd name="T98" fmla="*/ 399 w 814"/>
              <a:gd name="T99" fmla="*/ 446 h 522"/>
              <a:gd name="T100" fmla="*/ 413 w 814"/>
              <a:gd name="T101" fmla="*/ 473 h 522"/>
              <a:gd name="T102" fmla="*/ 430 w 814"/>
              <a:gd name="T103" fmla="*/ 498 h 522"/>
              <a:gd name="T104" fmla="*/ 430 w 814"/>
              <a:gd name="T105" fmla="*/ 509 h 522"/>
              <a:gd name="T106" fmla="*/ 420 w 814"/>
              <a:gd name="T107" fmla="*/ 518 h 522"/>
              <a:gd name="T108" fmla="*/ 142 w 814"/>
              <a:gd name="T109" fmla="*/ 327 h 52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4"/>
              <a:gd name="T166" fmla="*/ 0 h 522"/>
              <a:gd name="T167" fmla="*/ 814 w 814"/>
              <a:gd name="T168" fmla="*/ 522 h 52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4" h="522">
                <a:moveTo>
                  <a:pt x="142" y="327"/>
                </a:moveTo>
                <a:lnTo>
                  <a:pt x="138" y="317"/>
                </a:lnTo>
                <a:lnTo>
                  <a:pt x="136" y="313"/>
                </a:lnTo>
                <a:lnTo>
                  <a:pt x="133" y="310"/>
                </a:lnTo>
                <a:lnTo>
                  <a:pt x="131" y="308"/>
                </a:lnTo>
                <a:lnTo>
                  <a:pt x="129" y="306"/>
                </a:lnTo>
                <a:lnTo>
                  <a:pt x="126" y="305"/>
                </a:lnTo>
                <a:lnTo>
                  <a:pt x="123" y="305"/>
                </a:lnTo>
                <a:lnTo>
                  <a:pt x="121" y="306"/>
                </a:lnTo>
                <a:lnTo>
                  <a:pt x="118" y="306"/>
                </a:lnTo>
                <a:lnTo>
                  <a:pt x="112" y="309"/>
                </a:lnTo>
                <a:lnTo>
                  <a:pt x="105" y="313"/>
                </a:lnTo>
                <a:lnTo>
                  <a:pt x="98" y="318"/>
                </a:lnTo>
                <a:lnTo>
                  <a:pt x="91" y="324"/>
                </a:lnTo>
                <a:lnTo>
                  <a:pt x="83" y="329"/>
                </a:lnTo>
                <a:lnTo>
                  <a:pt x="76" y="333"/>
                </a:lnTo>
                <a:lnTo>
                  <a:pt x="68" y="337"/>
                </a:lnTo>
                <a:lnTo>
                  <a:pt x="59" y="340"/>
                </a:lnTo>
                <a:lnTo>
                  <a:pt x="55" y="340"/>
                </a:lnTo>
                <a:lnTo>
                  <a:pt x="51" y="340"/>
                </a:lnTo>
                <a:lnTo>
                  <a:pt x="47" y="339"/>
                </a:lnTo>
                <a:lnTo>
                  <a:pt x="42" y="338"/>
                </a:lnTo>
                <a:lnTo>
                  <a:pt x="38" y="336"/>
                </a:lnTo>
                <a:lnTo>
                  <a:pt x="33" y="334"/>
                </a:lnTo>
                <a:lnTo>
                  <a:pt x="25" y="327"/>
                </a:lnTo>
                <a:lnTo>
                  <a:pt x="21" y="323"/>
                </a:lnTo>
                <a:lnTo>
                  <a:pt x="18" y="319"/>
                </a:lnTo>
                <a:lnTo>
                  <a:pt x="12" y="311"/>
                </a:lnTo>
                <a:lnTo>
                  <a:pt x="10" y="306"/>
                </a:lnTo>
                <a:lnTo>
                  <a:pt x="8" y="302"/>
                </a:lnTo>
                <a:lnTo>
                  <a:pt x="4" y="292"/>
                </a:lnTo>
                <a:lnTo>
                  <a:pt x="3" y="286"/>
                </a:lnTo>
                <a:lnTo>
                  <a:pt x="2" y="281"/>
                </a:lnTo>
                <a:lnTo>
                  <a:pt x="0" y="271"/>
                </a:lnTo>
                <a:lnTo>
                  <a:pt x="0" y="260"/>
                </a:lnTo>
                <a:lnTo>
                  <a:pt x="1" y="249"/>
                </a:lnTo>
                <a:lnTo>
                  <a:pt x="3" y="238"/>
                </a:lnTo>
                <a:lnTo>
                  <a:pt x="6" y="228"/>
                </a:lnTo>
                <a:lnTo>
                  <a:pt x="7" y="223"/>
                </a:lnTo>
                <a:lnTo>
                  <a:pt x="9" y="218"/>
                </a:lnTo>
                <a:lnTo>
                  <a:pt x="14" y="209"/>
                </a:lnTo>
                <a:lnTo>
                  <a:pt x="17" y="205"/>
                </a:lnTo>
                <a:lnTo>
                  <a:pt x="20" y="201"/>
                </a:lnTo>
                <a:lnTo>
                  <a:pt x="26" y="194"/>
                </a:lnTo>
                <a:lnTo>
                  <a:pt x="30" y="191"/>
                </a:lnTo>
                <a:lnTo>
                  <a:pt x="34" y="189"/>
                </a:lnTo>
                <a:lnTo>
                  <a:pt x="39" y="186"/>
                </a:lnTo>
                <a:lnTo>
                  <a:pt x="44" y="184"/>
                </a:lnTo>
                <a:lnTo>
                  <a:pt x="48" y="183"/>
                </a:lnTo>
                <a:lnTo>
                  <a:pt x="53" y="182"/>
                </a:lnTo>
                <a:lnTo>
                  <a:pt x="57" y="182"/>
                </a:lnTo>
                <a:lnTo>
                  <a:pt x="61" y="182"/>
                </a:lnTo>
                <a:lnTo>
                  <a:pt x="66" y="183"/>
                </a:lnTo>
                <a:lnTo>
                  <a:pt x="70" y="184"/>
                </a:lnTo>
                <a:lnTo>
                  <a:pt x="78" y="188"/>
                </a:lnTo>
                <a:lnTo>
                  <a:pt x="85" y="192"/>
                </a:lnTo>
                <a:lnTo>
                  <a:pt x="92" y="197"/>
                </a:lnTo>
                <a:lnTo>
                  <a:pt x="99" y="202"/>
                </a:lnTo>
                <a:lnTo>
                  <a:pt x="106" y="206"/>
                </a:lnTo>
                <a:lnTo>
                  <a:pt x="112" y="210"/>
                </a:lnTo>
                <a:lnTo>
                  <a:pt x="118" y="213"/>
                </a:lnTo>
                <a:lnTo>
                  <a:pt x="121" y="214"/>
                </a:lnTo>
                <a:lnTo>
                  <a:pt x="123" y="214"/>
                </a:lnTo>
                <a:lnTo>
                  <a:pt x="126" y="214"/>
                </a:lnTo>
                <a:lnTo>
                  <a:pt x="129" y="213"/>
                </a:lnTo>
                <a:lnTo>
                  <a:pt x="131" y="212"/>
                </a:lnTo>
                <a:lnTo>
                  <a:pt x="133" y="210"/>
                </a:lnTo>
                <a:lnTo>
                  <a:pt x="136" y="207"/>
                </a:lnTo>
                <a:lnTo>
                  <a:pt x="138" y="203"/>
                </a:lnTo>
                <a:lnTo>
                  <a:pt x="140" y="199"/>
                </a:lnTo>
                <a:lnTo>
                  <a:pt x="142" y="194"/>
                </a:lnTo>
                <a:lnTo>
                  <a:pt x="142" y="0"/>
                </a:lnTo>
                <a:lnTo>
                  <a:pt x="814" y="0"/>
                </a:lnTo>
                <a:lnTo>
                  <a:pt x="814" y="195"/>
                </a:lnTo>
                <a:lnTo>
                  <a:pt x="812" y="200"/>
                </a:lnTo>
                <a:lnTo>
                  <a:pt x="810" y="204"/>
                </a:lnTo>
                <a:lnTo>
                  <a:pt x="808" y="207"/>
                </a:lnTo>
                <a:lnTo>
                  <a:pt x="805" y="210"/>
                </a:lnTo>
                <a:lnTo>
                  <a:pt x="803" y="212"/>
                </a:lnTo>
                <a:lnTo>
                  <a:pt x="801" y="213"/>
                </a:lnTo>
                <a:lnTo>
                  <a:pt x="798" y="214"/>
                </a:lnTo>
                <a:lnTo>
                  <a:pt x="795" y="214"/>
                </a:lnTo>
                <a:lnTo>
                  <a:pt x="792" y="214"/>
                </a:lnTo>
                <a:lnTo>
                  <a:pt x="789" y="213"/>
                </a:lnTo>
                <a:lnTo>
                  <a:pt x="783" y="210"/>
                </a:lnTo>
                <a:lnTo>
                  <a:pt x="777" y="206"/>
                </a:lnTo>
                <a:lnTo>
                  <a:pt x="771" y="202"/>
                </a:lnTo>
                <a:lnTo>
                  <a:pt x="757" y="192"/>
                </a:lnTo>
                <a:lnTo>
                  <a:pt x="749" y="188"/>
                </a:lnTo>
                <a:lnTo>
                  <a:pt x="745" y="186"/>
                </a:lnTo>
                <a:lnTo>
                  <a:pt x="741" y="184"/>
                </a:lnTo>
                <a:lnTo>
                  <a:pt x="737" y="183"/>
                </a:lnTo>
                <a:lnTo>
                  <a:pt x="733" y="182"/>
                </a:lnTo>
                <a:lnTo>
                  <a:pt x="729" y="182"/>
                </a:lnTo>
                <a:lnTo>
                  <a:pt x="724" y="182"/>
                </a:lnTo>
                <a:lnTo>
                  <a:pt x="720" y="183"/>
                </a:lnTo>
                <a:lnTo>
                  <a:pt x="715" y="184"/>
                </a:lnTo>
                <a:lnTo>
                  <a:pt x="711" y="186"/>
                </a:lnTo>
                <a:lnTo>
                  <a:pt x="706" y="189"/>
                </a:lnTo>
                <a:lnTo>
                  <a:pt x="702" y="191"/>
                </a:lnTo>
                <a:lnTo>
                  <a:pt x="699" y="194"/>
                </a:lnTo>
                <a:lnTo>
                  <a:pt x="695" y="198"/>
                </a:lnTo>
                <a:lnTo>
                  <a:pt x="692" y="201"/>
                </a:lnTo>
                <a:lnTo>
                  <a:pt x="687" y="209"/>
                </a:lnTo>
                <a:lnTo>
                  <a:pt x="682" y="218"/>
                </a:lnTo>
                <a:lnTo>
                  <a:pt x="680" y="223"/>
                </a:lnTo>
                <a:lnTo>
                  <a:pt x="678" y="228"/>
                </a:lnTo>
                <a:lnTo>
                  <a:pt x="675" y="238"/>
                </a:lnTo>
                <a:lnTo>
                  <a:pt x="674" y="249"/>
                </a:lnTo>
                <a:lnTo>
                  <a:pt x="673" y="254"/>
                </a:lnTo>
                <a:lnTo>
                  <a:pt x="673" y="260"/>
                </a:lnTo>
                <a:lnTo>
                  <a:pt x="673" y="271"/>
                </a:lnTo>
                <a:lnTo>
                  <a:pt x="674" y="281"/>
                </a:lnTo>
                <a:lnTo>
                  <a:pt x="677" y="292"/>
                </a:lnTo>
                <a:lnTo>
                  <a:pt x="680" y="302"/>
                </a:lnTo>
                <a:lnTo>
                  <a:pt x="682" y="306"/>
                </a:lnTo>
                <a:lnTo>
                  <a:pt x="685" y="311"/>
                </a:lnTo>
                <a:lnTo>
                  <a:pt x="687" y="315"/>
                </a:lnTo>
                <a:lnTo>
                  <a:pt x="690" y="319"/>
                </a:lnTo>
                <a:lnTo>
                  <a:pt x="694" y="323"/>
                </a:lnTo>
                <a:lnTo>
                  <a:pt x="697" y="327"/>
                </a:lnTo>
                <a:lnTo>
                  <a:pt x="701" y="331"/>
                </a:lnTo>
                <a:lnTo>
                  <a:pt x="705" y="334"/>
                </a:lnTo>
                <a:lnTo>
                  <a:pt x="710" y="336"/>
                </a:lnTo>
                <a:lnTo>
                  <a:pt x="714" y="338"/>
                </a:lnTo>
                <a:lnTo>
                  <a:pt x="718" y="339"/>
                </a:lnTo>
                <a:lnTo>
                  <a:pt x="722" y="340"/>
                </a:lnTo>
                <a:lnTo>
                  <a:pt x="727" y="340"/>
                </a:lnTo>
                <a:lnTo>
                  <a:pt x="731" y="340"/>
                </a:lnTo>
                <a:lnTo>
                  <a:pt x="739" y="337"/>
                </a:lnTo>
                <a:lnTo>
                  <a:pt x="747" y="334"/>
                </a:lnTo>
                <a:lnTo>
                  <a:pt x="755" y="329"/>
                </a:lnTo>
                <a:lnTo>
                  <a:pt x="762" y="324"/>
                </a:lnTo>
                <a:lnTo>
                  <a:pt x="769" y="319"/>
                </a:lnTo>
                <a:lnTo>
                  <a:pt x="776" y="314"/>
                </a:lnTo>
                <a:lnTo>
                  <a:pt x="783" y="309"/>
                </a:lnTo>
                <a:lnTo>
                  <a:pt x="789" y="307"/>
                </a:lnTo>
                <a:lnTo>
                  <a:pt x="792" y="306"/>
                </a:lnTo>
                <a:lnTo>
                  <a:pt x="795" y="305"/>
                </a:lnTo>
                <a:lnTo>
                  <a:pt x="801" y="306"/>
                </a:lnTo>
                <a:lnTo>
                  <a:pt x="803" y="307"/>
                </a:lnTo>
                <a:lnTo>
                  <a:pt x="806" y="310"/>
                </a:lnTo>
                <a:lnTo>
                  <a:pt x="808" y="312"/>
                </a:lnTo>
                <a:lnTo>
                  <a:pt x="810" y="316"/>
                </a:lnTo>
                <a:lnTo>
                  <a:pt x="812" y="320"/>
                </a:lnTo>
                <a:lnTo>
                  <a:pt x="814" y="326"/>
                </a:lnTo>
                <a:lnTo>
                  <a:pt x="814" y="522"/>
                </a:lnTo>
                <a:lnTo>
                  <a:pt x="544" y="522"/>
                </a:lnTo>
                <a:lnTo>
                  <a:pt x="533" y="518"/>
                </a:lnTo>
                <a:lnTo>
                  <a:pt x="529" y="516"/>
                </a:lnTo>
                <a:lnTo>
                  <a:pt x="526" y="514"/>
                </a:lnTo>
                <a:lnTo>
                  <a:pt x="524" y="512"/>
                </a:lnTo>
                <a:lnTo>
                  <a:pt x="523" y="509"/>
                </a:lnTo>
                <a:lnTo>
                  <a:pt x="522" y="506"/>
                </a:lnTo>
                <a:lnTo>
                  <a:pt x="521" y="504"/>
                </a:lnTo>
                <a:lnTo>
                  <a:pt x="522" y="501"/>
                </a:lnTo>
                <a:lnTo>
                  <a:pt x="523" y="498"/>
                </a:lnTo>
                <a:lnTo>
                  <a:pt x="525" y="492"/>
                </a:lnTo>
                <a:lnTo>
                  <a:pt x="530" y="485"/>
                </a:lnTo>
                <a:lnTo>
                  <a:pt x="534" y="479"/>
                </a:lnTo>
                <a:lnTo>
                  <a:pt x="540" y="471"/>
                </a:lnTo>
                <a:lnTo>
                  <a:pt x="546" y="464"/>
                </a:lnTo>
                <a:lnTo>
                  <a:pt x="551" y="456"/>
                </a:lnTo>
                <a:lnTo>
                  <a:pt x="554" y="448"/>
                </a:lnTo>
                <a:lnTo>
                  <a:pt x="557" y="439"/>
                </a:lnTo>
                <a:lnTo>
                  <a:pt x="557" y="435"/>
                </a:lnTo>
                <a:lnTo>
                  <a:pt x="557" y="430"/>
                </a:lnTo>
                <a:lnTo>
                  <a:pt x="557" y="426"/>
                </a:lnTo>
                <a:lnTo>
                  <a:pt x="555" y="422"/>
                </a:lnTo>
                <a:lnTo>
                  <a:pt x="554" y="418"/>
                </a:lnTo>
                <a:lnTo>
                  <a:pt x="551" y="413"/>
                </a:lnTo>
                <a:lnTo>
                  <a:pt x="544" y="405"/>
                </a:lnTo>
                <a:lnTo>
                  <a:pt x="540" y="402"/>
                </a:lnTo>
                <a:lnTo>
                  <a:pt x="536" y="398"/>
                </a:lnTo>
                <a:lnTo>
                  <a:pt x="527" y="393"/>
                </a:lnTo>
                <a:lnTo>
                  <a:pt x="522" y="390"/>
                </a:lnTo>
                <a:lnTo>
                  <a:pt x="518" y="388"/>
                </a:lnTo>
                <a:lnTo>
                  <a:pt x="508" y="385"/>
                </a:lnTo>
                <a:lnTo>
                  <a:pt x="503" y="383"/>
                </a:lnTo>
                <a:lnTo>
                  <a:pt x="497" y="382"/>
                </a:lnTo>
                <a:lnTo>
                  <a:pt x="487" y="381"/>
                </a:lnTo>
                <a:lnTo>
                  <a:pt x="476" y="381"/>
                </a:lnTo>
                <a:lnTo>
                  <a:pt x="465" y="381"/>
                </a:lnTo>
                <a:lnTo>
                  <a:pt x="455" y="383"/>
                </a:lnTo>
                <a:lnTo>
                  <a:pt x="445" y="386"/>
                </a:lnTo>
                <a:lnTo>
                  <a:pt x="440" y="388"/>
                </a:lnTo>
                <a:lnTo>
                  <a:pt x="435" y="390"/>
                </a:lnTo>
                <a:lnTo>
                  <a:pt x="426" y="394"/>
                </a:lnTo>
                <a:lnTo>
                  <a:pt x="422" y="397"/>
                </a:lnTo>
                <a:lnTo>
                  <a:pt x="418" y="400"/>
                </a:lnTo>
                <a:lnTo>
                  <a:pt x="411" y="407"/>
                </a:lnTo>
                <a:lnTo>
                  <a:pt x="408" y="410"/>
                </a:lnTo>
                <a:lnTo>
                  <a:pt x="405" y="414"/>
                </a:lnTo>
                <a:lnTo>
                  <a:pt x="402" y="419"/>
                </a:lnTo>
                <a:lnTo>
                  <a:pt x="400" y="423"/>
                </a:lnTo>
                <a:lnTo>
                  <a:pt x="399" y="428"/>
                </a:lnTo>
                <a:lnTo>
                  <a:pt x="398" y="432"/>
                </a:lnTo>
                <a:lnTo>
                  <a:pt x="398" y="437"/>
                </a:lnTo>
                <a:lnTo>
                  <a:pt x="399" y="441"/>
                </a:lnTo>
                <a:lnTo>
                  <a:pt x="399" y="446"/>
                </a:lnTo>
                <a:lnTo>
                  <a:pt x="401" y="450"/>
                </a:lnTo>
                <a:lnTo>
                  <a:pt x="404" y="458"/>
                </a:lnTo>
                <a:lnTo>
                  <a:pt x="408" y="466"/>
                </a:lnTo>
                <a:lnTo>
                  <a:pt x="413" y="473"/>
                </a:lnTo>
                <a:lnTo>
                  <a:pt x="419" y="480"/>
                </a:lnTo>
                <a:lnTo>
                  <a:pt x="423" y="486"/>
                </a:lnTo>
                <a:lnTo>
                  <a:pt x="427" y="492"/>
                </a:lnTo>
                <a:lnTo>
                  <a:pt x="430" y="498"/>
                </a:lnTo>
                <a:lnTo>
                  <a:pt x="431" y="501"/>
                </a:lnTo>
                <a:lnTo>
                  <a:pt x="431" y="504"/>
                </a:lnTo>
                <a:lnTo>
                  <a:pt x="431" y="506"/>
                </a:lnTo>
                <a:lnTo>
                  <a:pt x="430" y="509"/>
                </a:lnTo>
                <a:lnTo>
                  <a:pt x="429" y="511"/>
                </a:lnTo>
                <a:lnTo>
                  <a:pt x="427" y="514"/>
                </a:lnTo>
                <a:lnTo>
                  <a:pt x="424" y="516"/>
                </a:lnTo>
                <a:lnTo>
                  <a:pt x="420" y="518"/>
                </a:lnTo>
                <a:lnTo>
                  <a:pt x="415" y="520"/>
                </a:lnTo>
                <a:lnTo>
                  <a:pt x="410" y="522"/>
                </a:lnTo>
                <a:lnTo>
                  <a:pt x="142" y="522"/>
                </a:lnTo>
                <a:lnTo>
                  <a:pt x="142" y="327"/>
                </a:lnTo>
                <a:close/>
              </a:path>
            </a:pathLst>
          </a:custGeom>
          <a:solidFill>
            <a:srgbClr val="C0000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684000" tIns="36000" rIns="72000" bIns="36000" anchor="ctr" anchorCtr="0"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chemeClr val="bg1"/>
                </a:solidFill>
              </a:rPr>
              <a:t>Неумение формировать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solidFill>
                  <a:schemeClr val="bg1"/>
                </a:solidFill>
              </a:rPr>
              <a:t>команду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3" name="Freeform 11"/>
          <p:cNvSpPr>
            <a:spLocks/>
          </p:cNvSpPr>
          <p:nvPr/>
        </p:nvSpPr>
        <p:spPr bwMode="auto">
          <a:xfrm>
            <a:off x="1404344" y="2674550"/>
            <a:ext cx="2557616" cy="2523516"/>
          </a:xfrm>
          <a:custGeom>
            <a:avLst/>
            <a:gdLst>
              <a:gd name="T0" fmla="*/ 388 w 818"/>
              <a:gd name="T1" fmla="*/ 673 h 807"/>
              <a:gd name="T2" fmla="*/ 383 w 818"/>
              <a:gd name="T3" fmla="*/ 683 h 807"/>
              <a:gd name="T4" fmla="*/ 391 w 818"/>
              <a:gd name="T5" fmla="*/ 702 h 807"/>
              <a:gd name="T6" fmla="*/ 411 w 818"/>
              <a:gd name="T7" fmla="*/ 731 h 807"/>
              <a:gd name="T8" fmla="*/ 417 w 818"/>
              <a:gd name="T9" fmla="*/ 757 h 807"/>
              <a:gd name="T10" fmla="*/ 411 w 818"/>
              <a:gd name="T11" fmla="*/ 774 h 807"/>
              <a:gd name="T12" fmla="*/ 388 w 818"/>
              <a:gd name="T13" fmla="*/ 795 h 807"/>
              <a:gd name="T14" fmla="*/ 364 w 818"/>
              <a:gd name="T15" fmla="*/ 804 h 807"/>
              <a:gd name="T16" fmla="*/ 327 w 818"/>
              <a:gd name="T17" fmla="*/ 806 h 807"/>
              <a:gd name="T18" fmla="*/ 295 w 818"/>
              <a:gd name="T19" fmla="*/ 798 h 807"/>
              <a:gd name="T20" fmla="*/ 272 w 818"/>
              <a:gd name="T21" fmla="*/ 781 h 807"/>
              <a:gd name="T22" fmla="*/ 261 w 818"/>
              <a:gd name="T23" fmla="*/ 764 h 807"/>
              <a:gd name="T24" fmla="*/ 260 w 818"/>
              <a:gd name="T25" fmla="*/ 745 h 807"/>
              <a:gd name="T26" fmla="*/ 275 w 818"/>
              <a:gd name="T27" fmla="*/ 714 h 807"/>
              <a:gd name="T28" fmla="*/ 290 w 818"/>
              <a:gd name="T29" fmla="*/ 689 h 807"/>
              <a:gd name="T30" fmla="*/ 290 w 818"/>
              <a:gd name="T31" fmla="*/ 678 h 807"/>
              <a:gd name="T32" fmla="*/ 280 w 818"/>
              <a:gd name="T33" fmla="*/ 669 h 807"/>
              <a:gd name="T34" fmla="*/ 0 w 818"/>
              <a:gd name="T35" fmla="*/ 142 h 807"/>
              <a:gd name="T36" fmla="*/ 284 w 818"/>
              <a:gd name="T37" fmla="*/ 136 h 807"/>
              <a:gd name="T38" fmla="*/ 291 w 818"/>
              <a:gd name="T39" fmla="*/ 126 h 807"/>
              <a:gd name="T40" fmla="*/ 289 w 818"/>
              <a:gd name="T41" fmla="*/ 115 h 807"/>
              <a:gd name="T42" fmla="*/ 275 w 818"/>
              <a:gd name="T43" fmla="*/ 93 h 807"/>
              <a:gd name="T44" fmla="*/ 261 w 818"/>
              <a:gd name="T45" fmla="*/ 66 h 807"/>
              <a:gd name="T46" fmla="*/ 260 w 818"/>
              <a:gd name="T47" fmla="*/ 48 h 807"/>
              <a:gd name="T48" fmla="*/ 269 w 818"/>
              <a:gd name="T49" fmla="*/ 30 h 807"/>
              <a:gd name="T50" fmla="*/ 287 w 818"/>
              <a:gd name="T51" fmla="*/ 14 h 807"/>
              <a:gd name="T52" fmla="*/ 315 w 818"/>
              <a:gd name="T53" fmla="*/ 3 h 807"/>
              <a:gd name="T54" fmla="*/ 359 w 818"/>
              <a:gd name="T55" fmla="*/ 2 h 807"/>
              <a:gd name="T56" fmla="*/ 388 w 818"/>
              <a:gd name="T57" fmla="*/ 12 h 807"/>
              <a:gd name="T58" fmla="*/ 404 w 818"/>
              <a:gd name="T59" fmla="*/ 25 h 807"/>
              <a:gd name="T60" fmla="*/ 416 w 818"/>
              <a:gd name="T61" fmla="*/ 42 h 807"/>
              <a:gd name="T62" fmla="*/ 417 w 818"/>
              <a:gd name="T63" fmla="*/ 59 h 807"/>
              <a:gd name="T64" fmla="*/ 406 w 818"/>
              <a:gd name="T65" fmla="*/ 84 h 807"/>
              <a:gd name="T66" fmla="*/ 385 w 818"/>
              <a:gd name="T67" fmla="*/ 115 h 807"/>
              <a:gd name="T68" fmla="*/ 383 w 818"/>
              <a:gd name="T69" fmla="*/ 127 h 807"/>
              <a:gd name="T70" fmla="*/ 391 w 818"/>
              <a:gd name="T71" fmla="*/ 136 h 807"/>
              <a:gd name="T72" fmla="*/ 677 w 818"/>
              <a:gd name="T73" fmla="*/ 142 h 807"/>
              <a:gd name="T74" fmla="*/ 683 w 818"/>
              <a:gd name="T75" fmla="*/ 349 h 807"/>
              <a:gd name="T76" fmla="*/ 692 w 818"/>
              <a:gd name="T77" fmla="*/ 356 h 807"/>
              <a:gd name="T78" fmla="*/ 707 w 818"/>
              <a:gd name="T79" fmla="*/ 352 h 807"/>
              <a:gd name="T80" fmla="*/ 742 w 818"/>
              <a:gd name="T81" fmla="*/ 330 h 807"/>
              <a:gd name="T82" fmla="*/ 762 w 818"/>
              <a:gd name="T83" fmla="*/ 324 h 807"/>
              <a:gd name="T84" fmla="*/ 780 w 818"/>
              <a:gd name="T85" fmla="*/ 328 h 807"/>
              <a:gd name="T86" fmla="*/ 795 w 818"/>
              <a:gd name="T87" fmla="*/ 340 h 807"/>
              <a:gd name="T88" fmla="*/ 811 w 818"/>
              <a:gd name="T89" fmla="*/ 366 h 807"/>
              <a:gd name="T90" fmla="*/ 818 w 818"/>
              <a:gd name="T91" fmla="*/ 396 h 807"/>
              <a:gd name="T92" fmla="*/ 814 w 818"/>
              <a:gd name="T93" fmla="*/ 434 h 807"/>
              <a:gd name="T94" fmla="*/ 803 w 818"/>
              <a:gd name="T95" fmla="*/ 458 h 807"/>
              <a:gd name="T96" fmla="*/ 790 w 818"/>
              <a:gd name="T97" fmla="*/ 474 h 807"/>
              <a:gd name="T98" fmla="*/ 773 w 818"/>
              <a:gd name="T99" fmla="*/ 482 h 807"/>
              <a:gd name="T100" fmla="*/ 752 w 818"/>
              <a:gd name="T101" fmla="*/ 480 h 807"/>
              <a:gd name="T102" fmla="*/ 714 w 818"/>
              <a:gd name="T103" fmla="*/ 455 h 807"/>
              <a:gd name="T104" fmla="*/ 699 w 818"/>
              <a:gd name="T105" fmla="*/ 448 h 807"/>
              <a:gd name="T106" fmla="*/ 687 w 818"/>
              <a:gd name="T107" fmla="*/ 450 h 807"/>
              <a:gd name="T108" fmla="*/ 679 w 818"/>
              <a:gd name="T109" fmla="*/ 464 h 80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807"/>
              <a:gd name="T167" fmla="*/ 818 w 818"/>
              <a:gd name="T168" fmla="*/ 807 h 80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807">
                <a:moveTo>
                  <a:pt x="405" y="665"/>
                </a:moveTo>
                <a:lnTo>
                  <a:pt x="395" y="669"/>
                </a:lnTo>
                <a:lnTo>
                  <a:pt x="391" y="671"/>
                </a:lnTo>
                <a:lnTo>
                  <a:pt x="388" y="673"/>
                </a:lnTo>
                <a:lnTo>
                  <a:pt x="385" y="676"/>
                </a:lnTo>
                <a:lnTo>
                  <a:pt x="384" y="678"/>
                </a:lnTo>
                <a:lnTo>
                  <a:pt x="383" y="681"/>
                </a:lnTo>
                <a:lnTo>
                  <a:pt x="383" y="683"/>
                </a:lnTo>
                <a:lnTo>
                  <a:pt x="383" y="686"/>
                </a:lnTo>
                <a:lnTo>
                  <a:pt x="384" y="689"/>
                </a:lnTo>
                <a:lnTo>
                  <a:pt x="387" y="695"/>
                </a:lnTo>
                <a:lnTo>
                  <a:pt x="391" y="702"/>
                </a:lnTo>
                <a:lnTo>
                  <a:pt x="395" y="709"/>
                </a:lnTo>
                <a:lnTo>
                  <a:pt x="401" y="716"/>
                </a:lnTo>
                <a:lnTo>
                  <a:pt x="406" y="723"/>
                </a:lnTo>
                <a:lnTo>
                  <a:pt x="411" y="731"/>
                </a:lnTo>
                <a:lnTo>
                  <a:pt x="415" y="739"/>
                </a:lnTo>
                <a:lnTo>
                  <a:pt x="417" y="747"/>
                </a:lnTo>
                <a:lnTo>
                  <a:pt x="417" y="753"/>
                </a:lnTo>
                <a:lnTo>
                  <a:pt x="417" y="757"/>
                </a:lnTo>
                <a:lnTo>
                  <a:pt x="417" y="761"/>
                </a:lnTo>
                <a:lnTo>
                  <a:pt x="416" y="766"/>
                </a:lnTo>
                <a:lnTo>
                  <a:pt x="414" y="770"/>
                </a:lnTo>
                <a:lnTo>
                  <a:pt x="411" y="774"/>
                </a:lnTo>
                <a:lnTo>
                  <a:pt x="404" y="782"/>
                </a:lnTo>
                <a:lnTo>
                  <a:pt x="401" y="786"/>
                </a:lnTo>
                <a:lnTo>
                  <a:pt x="397" y="789"/>
                </a:lnTo>
                <a:lnTo>
                  <a:pt x="388" y="795"/>
                </a:lnTo>
                <a:lnTo>
                  <a:pt x="384" y="797"/>
                </a:lnTo>
                <a:lnTo>
                  <a:pt x="379" y="799"/>
                </a:lnTo>
                <a:lnTo>
                  <a:pt x="369" y="803"/>
                </a:lnTo>
                <a:lnTo>
                  <a:pt x="364" y="804"/>
                </a:lnTo>
                <a:lnTo>
                  <a:pt x="359" y="805"/>
                </a:lnTo>
                <a:lnTo>
                  <a:pt x="348" y="807"/>
                </a:lnTo>
                <a:lnTo>
                  <a:pt x="337" y="807"/>
                </a:lnTo>
                <a:lnTo>
                  <a:pt x="327" y="806"/>
                </a:lnTo>
                <a:lnTo>
                  <a:pt x="315" y="804"/>
                </a:lnTo>
                <a:lnTo>
                  <a:pt x="305" y="801"/>
                </a:lnTo>
                <a:lnTo>
                  <a:pt x="300" y="800"/>
                </a:lnTo>
                <a:lnTo>
                  <a:pt x="295" y="798"/>
                </a:lnTo>
                <a:lnTo>
                  <a:pt x="287" y="793"/>
                </a:lnTo>
                <a:lnTo>
                  <a:pt x="282" y="790"/>
                </a:lnTo>
                <a:lnTo>
                  <a:pt x="279" y="787"/>
                </a:lnTo>
                <a:lnTo>
                  <a:pt x="272" y="781"/>
                </a:lnTo>
                <a:lnTo>
                  <a:pt x="269" y="777"/>
                </a:lnTo>
                <a:lnTo>
                  <a:pt x="266" y="773"/>
                </a:lnTo>
                <a:lnTo>
                  <a:pt x="263" y="769"/>
                </a:lnTo>
                <a:lnTo>
                  <a:pt x="261" y="764"/>
                </a:lnTo>
                <a:lnTo>
                  <a:pt x="260" y="760"/>
                </a:lnTo>
                <a:lnTo>
                  <a:pt x="260" y="755"/>
                </a:lnTo>
                <a:lnTo>
                  <a:pt x="259" y="751"/>
                </a:lnTo>
                <a:lnTo>
                  <a:pt x="260" y="745"/>
                </a:lnTo>
                <a:lnTo>
                  <a:pt x="262" y="737"/>
                </a:lnTo>
                <a:lnTo>
                  <a:pt x="265" y="729"/>
                </a:lnTo>
                <a:lnTo>
                  <a:pt x="270" y="722"/>
                </a:lnTo>
                <a:lnTo>
                  <a:pt x="275" y="714"/>
                </a:lnTo>
                <a:lnTo>
                  <a:pt x="279" y="707"/>
                </a:lnTo>
                <a:lnTo>
                  <a:pt x="284" y="701"/>
                </a:lnTo>
                <a:lnTo>
                  <a:pt x="288" y="695"/>
                </a:lnTo>
                <a:lnTo>
                  <a:pt x="290" y="689"/>
                </a:lnTo>
                <a:lnTo>
                  <a:pt x="291" y="686"/>
                </a:lnTo>
                <a:lnTo>
                  <a:pt x="291" y="683"/>
                </a:lnTo>
                <a:lnTo>
                  <a:pt x="291" y="681"/>
                </a:lnTo>
                <a:lnTo>
                  <a:pt x="290" y="678"/>
                </a:lnTo>
                <a:lnTo>
                  <a:pt x="289" y="676"/>
                </a:lnTo>
                <a:lnTo>
                  <a:pt x="287" y="673"/>
                </a:lnTo>
                <a:lnTo>
                  <a:pt x="284" y="671"/>
                </a:lnTo>
                <a:lnTo>
                  <a:pt x="280" y="669"/>
                </a:lnTo>
                <a:lnTo>
                  <a:pt x="276" y="667"/>
                </a:lnTo>
                <a:lnTo>
                  <a:pt x="270" y="665"/>
                </a:lnTo>
                <a:lnTo>
                  <a:pt x="0" y="665"/>
                </a:lnTo>
                <a:lnTo>
                  <a:pt x="0" y="142"/>
                </a:lnTo>
                <a:lnTo>
                  <a:pt x="270" y="142"/>
                </a:lnTo>
                <a:lnTo>
                  <a:pt x="276" y="140"/>
                </a:lnTo>
                <a:lnTo>
                  <a:pt x="280" y="138"/>
                </a:lnTo>
                <a:lnTo>
                  <a:pt x="284" y="136"/>
                </a:lnTo>
                <a:lnTo>
                  <a:pt x="287" y="134"/>
                </a:lnTo>
                <a:lnTo>
                  <a:pt x="289" y="131"/>
                </a:lnTo>
                <a:lnTo>
                  <a:pt x="290" y="129"/>
                </a:lnTo>
                <a:lnTo>
                  <a:pt x="291" y="126"/>
                </a:lnTo>
                <a:lnTo>
                  <a:pt x="291" y="124"/>
                </a:lnTo>
                <a:lnTo>
                  <a:pt x="291" y="121"/>
                </a:lnTo>
                <a:lnTo>
                  <a:pt x="290" y="118"/>
                </a:lnTo>
                <a:lnTo>
                  <a:pt x="289" y="115"/>
                </a:lnTo>
                <a:lnTo>
                  <a:pt x="288" y="113"/>
                </a:lnTo>
                <a:lnTo>
                  <a:pt x="284" y="106"/>
                </a:lnTo>
                <a:lnTo>
                  <a:pt x="279" y="100"/>
                </a:lnTo>
                <a:lnTo>
                  <a:pt x="275" y="93"/>
                </a:lnTo>
                <a:lnTo>
                  <a:pt x="270" y="86"/>
                </a:lnTo>
                <a:lnTo>
                  <a:pt x="265" y="78"/>
                </a:lnTo>
                <a:lnTo>
                  <a:pt x="262" y="70"/>
                </a:lnTo>
                <a:lnTo>
                  <a:pt x="261" y="66"/>
                </a:lnTo>
                <a:lnTo>
                  <a:pt x="260" y="61"/>
                </a:lnTo>
                <a:lnTo>
                  <a:pt x="259" y="56"/>
                </a:lnTo>
                <a:lnTo>
                  <a:pt x="260" y="52"/>
                </a:lnTo>
                <a:lnTo>
                  <a:pt x="260" y="48"/>
                </a:lnTo>
                <a:lnTo>
                  <a:pt x="261" y="43"/>
                </a:lnTo>
                <a:lnTo>
                  <a:pt x="263" y="39"/>
                </a:lnTo>
                <a:lnTo>
                  <a:pt x="266" y="34"/>
                </a:lnTo>
                <a:lnTo>
                  <a:pt x="269" y="30"/>
                </a:lnTo>
                <a:lnTo>
                  <a:pt x="272" y="26"/>
                </a:lnTo>
                <a:lnTo>
                  <a:pt x="275" y="23"/>
                </a:lnTo>
                <a:lnTo>
                  <a:pt x="279" y="20"/>
                </a:lnTo>
                <a:lnTo>
                  <a:pt x="287" y="14"/>
                </a:lnTo>
                <a:lnTo>
                  <a:pt x="295" y="9"/>
                </a:lnTo>
                <a:lnTo>
                  <a:pt x="300" y="7"/>
                </a:lnTo>
                <a:lnTo>
                  <a:pt x="305" y="6"/>
                </a:lnTo>
                <a:lnTo>
                  <a:pt x="315" y="3"/>
                </a:lnTo>
                <a:lnTo>
                  <a:pt x="327" y="1"/>
                </a:lnTo>
                <a:lnTo>
                  <a:pt x="337" y="0"/>
                </a:lnTo>
                <a:lnTo>
                  <a:pt x="348" y="1"/>
                </a:lnTo>
                <a:lnTo>
                  <a:pt x="359" y="2"/>
                </a:lnTo>
                <a:lnTo>
                  <a:pt x="369" y="4"/>
                </a:lnTo>
                <a:lnTo>
                  <a:pt x="379" y="8"/>
                </a:lnTo>
                <a:lnTo>
                  <a:pt x="384" y="10"/>
                </a:lnTo>
                <a:lnTo>
                  <a:pt x="388" y="12"/>
                </a:lnTo>
                <a:lnTo>
                  <a:pt x="393" y="15"/>
                </a:lnTo>
                <a:lnTo>
                  <a:pt x="397" y="18"/>
                </a:lnTo>
                <a:lnTo>
                  <a:pt x="401" y="21"/>
                </a:lnTo>
                <a:lnTo>
                  <a:pt x="404" y="25"/>
                </a:lnTo>
                <a:lnTo>
                  <a:pt x="408" y="29"/>
                </a:lnTo>
                <a:lnTo>
                  <a:pt x="411" y="33"/>
                </a:lnTo>
                <a:lnTo>
                  <a:pt x="414" y="37"/>
                </a:lnTo>
                <a:lnTo>
                  <a:pt x="416" y="42"/>
                </a:lnTo>
                <a:lnTo>
                  <a:pt x="417" y="46"/>
                </a:lnTo>
                <a:lnTo>
                  <a:pt x="417" y="50"/>
                </a:lnTo>
                <a:lnTo>
                  <a:pt x="417" y="55"/>
                </a:lnTo>
                <a:lnTo>
                  <a:pt x="417" y="59"/>
                </a:lnTo>
                <a:lnTo>
                  <a:pt x="415" y="68"/>
                </a:lnTo>
                <a:lnTo>
                  <a:pt x="413" y="72"/>
                </a:lnTo>
                <a:lnTo>
                  <a:pt x="411" y="76"/>
                </a:lnTo>
                <a:lnTo>
                  <a:pt x="406" y="84"/>
                </a:lnTo>
                <a:lnTo>
                  <a:pt x="395" y="99"/>
                </a:lnTo>
                <a:lnTo>
                  <a:pt x="391" y="105"/>
                </a:lnTo>
                <a:lnTo>
                  <a:pt x="387" y="112"/>
                </a:lnTo>
                <a:lnTo>
                  <a:pt x="385" y="115"/>
                </a:lnTo>
                <a:lnTo>
                  <a:pt x="384" y="118"/>
                </a:lnTo>
                <a:lnTo>
                  <a:pt x="383" y="121"/>
                </a:lnTo>
                <a:lnTo>
                  <a:pt x="383" y="124"/>
                </a:lnTo>
                <a:lnTo>
                  <a:pt x="383" y="127"/>
                </a:lnTo>
                <a:lnTo>
                  <a:pt x="384" y="129"/>
                </a:lnTo>
                <a:lnTo>
                  <a:pt x="385" y="132"/>
                </a:lnTo>
                <a:lnTo>
                  <a:pt x="388" y="134"/>
                </a:lnTo>
                <a:lnTo>
                  <a:pt x="391" y="136"/>
                </a:lnTo>
                <a:lnTo>
                  <a:pt x="395" y="138"/>
                </a:lnTo>
                <a:lnTo>
                  <a:pt x="399" y="140"/>
                </a:lnTo>
                <a:lnTo>
                  <a:pt x="405" y="142"/>
                </a:lnTo>
                <a:lnTo>
                  <a:pt x="677" y="142"/>
                </a:lnTo>
                <a:lnTo>
                  <a:pt x="677" y="336"/>
                </a:lnTo>
                <a:lnTo>
                  <a:pt x="679" y="341"/>
                </a:lnTo>
                <a:lnTo>
                  <a:pt x="681" y="345"/>
                </a:lnTo>
                <a:lnTo>
                  <a:pt x="683" y="349"/>
                </a:lnTo>
                <a:lnTo>
                  <a:pt x="685" y="352"/>
                </a:lnTo>
                <a:lnTo>
                  <a:pt x="687" y="354"/>
                </a:lnTo>
                <a:lnTo>
                  <a:pt x="690" y="355"/>
                </a:lnTo>
                <a:lnTo>
                  <a:pt x="692" y="356"/>
                </a:lnTo>
                <a:lnTo>
                  <a:pt x="695" y="356"/>
                </a:lnTo>
                <a:lnTo>
                  <a:pt x="699" y="356"/>
                </a:lnTo>
                <a:lnTo>
                  <a:pt x="701" y="355"/>
                </a:lnTo>
                <a:lnTo>
                  <a:pt x="707" y="352"/>
                </a:lnTo>
                <a:lnTo>
                  <a:pt x="713" y="348"/>
                </a:lnTo>
                <a:lnTo>
                  <a:pt x="720" y="344"/>
                </a:lnTo>
                <a:lnTo>
                  <a:pt x="734" y="334"/>
                </a:lnTo>
                <a:lnTo>
                  <a:pt x="742" y="330"/>
                </a:lnTo>
                <a:lnTo>
                  <a:pt x="750" y="327"/>
                </a:lnTo>
                <a:lnTo>
                  <a:pt x="754" y="325"/>
                </a:lnTo>
                <a:lnTo>
                  <a:pt x="758" y="324"/>
                </a:lnTo>
                <a:lnTo>
                  <a:pt x="762" y="324"/>
                </a:lnTo>
                <a:lnTo>
                  <a:pt x="766" y="324"/>
                </a:lnTo>
                <a:lnTo>
                  <a:pt x="771" y="325"/>
                </a:lnTo>
                <a:lnTo>
                  <a:pt x="775" y="326"/>
                </a:lnTo>
                <a:lnTo>
                  <a:pt x="780" y="328"/>
                </a:lnTo>
                <a:lnTo>
                  <a:pt x="785" y="331"/>
                </a:lnTo>
                <a:lnTo>
                  <a:pt x="788" y="333"/>
                </a:lnTo>
                <a:lnTo>
                  <a:pt x="792" y="336"/>
                </a:lnTo>
                <a:lnTo>
                  <a:pt x="795" y="340"/>
                </a:lnTo>
                <a:lnTo>
                  <a:pt x="799" y="343"/>
                </a:lnTo>
                <a:lnTo>
                  <a:pt x="804" y="351"/>
                </a:lnTo>
                <a:lnTo>
                  <a:pt x="809" y="361"/>
                </a:lnTo>
                <a:lnTo>
                  <a:pt x="811" y="366"/>
                </a:lnTo>
                <a:lnTo>
                  <a:pt x="813" y="371"/>
                </a:lnTo>
                <a:lnTo>
                  <a:pt x="815" y="381"/>
                </a:lnTo>
                <a:lnTo>
                  <a:pt x="817" y="391"/>
                </a:lnTo>
                <a:lnTo>
                  <a:pt x="818" y="396"/>
                </a:lnTo>
                <a:lnTo>
                  <a:pt x="818" y="402"/>
                </a:lnTo>
                <a:lnTo>
                  <a:pt x="818" y="413"/>
                </a:lnTo>
                <a:lnTo>
                  <a:pt x="816" y="423"/>
                </a:lnTo>
                <a:lnTo>
                  <a:pt x="814" y="434"/>
                </a:lnTo>
                <a:lnTo>
                  <a:pt x="811" y="444"/>
                </a:lnTo>
                <a:lnTo>
                  <a:pt x="809" y="448"/>
                </a:lnTo>
                <a:lnTo>
                  <a:pt x="806" y="453"/>
                </a:lnTo>
                <a:lnTo>
                  <a:pt x="803" y="458"/>
                </a:lnTo>
                <a:lnTo>
                  <a:pt x="800" y="462"/>
                </a:lnTo>
                <a:lnTo>
                  <a:pt x="797" y="466"/>
                </a:lnTo>
                <a:lnTo>
                  <a:pt x="794" y="470"/>
                </a:lnTo>
                <a:lnTo>
                  <a:pt x="790" y="474"/>
                </a:lnTo>
                <a:lnTo>
                  <a:pt x="786" y="477"/>
                </a:lnTo>
                <a:lnTo>
                  <a:pt x="781" y="479"/>
                </a:lnTo>
                <a:lnTo>
                  <a:pt x="777" y="481"/>
                </a:lnTo>
                <a:lnTo>
                  <a:pt x="773" y="482"/>
                </a:lnTo>
                <a:lnTo>
                  <a:pt x="768" y="483"/>
                </a:lnTo>
                <a:lnTo>
                  <a:pt x="764" y="483"/>
                </a:lnTo>
                <a:lnTo>
                  <a:pt x="760" y="483"/>
                </a:lnTo>
                <a:lnTo>
                  <a:pt x="752" y="480"/>
                </a:lnTo>
                <a:lnTo>
                  <a:pt x="744" y="477"/>
                </a:lnTo>
                <a:lnTo>
                  <a:pt x="736" y="472"/>
                </a:lnTo>
                <a:lnTo>
                  <a:pt x="721" y="461"/>
                </a:lnTo>
                <a:lnTo>
                  <a:pt x="714" y="455"/>
                </a:lnTo>
                <a:lnTo>
                  <a:pt x="708" y="451"/>
                </a:lnTo>
                <a:lnTo>
                  <a:pt x="705" y="450"/>
                </a:lnTo>
                <a:lnTo>
                  <a:pt x="702" y="448"/>
                </a:lnTo>
                <a:lnTo>
                  <a:pt x="699" y="448"/>
                </a:lnTo>
                <a:lnTo>
                  <a:pt x="695" y="447"/>
                </a:lnTo>
                <a:lnTo>
                  <a:pt x="692" y="448"/>
                </a:lnTo>
                <a:lnTo>
                  <a:pt x="690" y="448"/>
                </a:lnTo>
                <a:lnTo>
                  <a:pt x="687" y="450"/>
                </a:lnTo>
                <a:lnTo>
                  <a:pt x="685" y="452"/>
                </a:lnTo>
                <a:lnTo>
                  <a:pt x="683" y="455"/>
                </a:lnTo>
                <a:lnTo>
                  <a:pt x="681" y="459"/>
                </a:lnTo>
                <a:lnTo>
                  <a:pt x="679" y="464"/>
                </a:lnTo>
                <a:lnTo>
                  <a:pt x="677" y="469"/>
                </a:lnTo>
                <a:lnTo>
                  <a:pt x="677" y="665"/>
                </a:lnTo>
                <a:lnTo>
                  <a:pt x="405" y="665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252000" tIns="36000" rIns="72000" bIns="36000" anchor="ctr" anchorCtr="0"/>
          <a:lstStyle/>
          <a:p>
            <a:pPr lvl="0"/>
            <a:r>
              <a:rPr lang="ru-RU" sz="1400" b="1" dirty="0">
                <a:solidFill>
                  <a:schemeClr val="bg1"/>
                </a:solidFill>
              </a:rPr>
              <a:t>Слабая ориентация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lvl="0"/>
            <a:r>
              <a:rPr lang="ru-RU" sz="1400" b="1" dirty="0" smtClean="0">
                <a:solidFill>
                  <a:schemeClr val="bg1"/>
                </a:solidFill>
              </a:rPr>
              <a:t>в </a:t>
            </a:r>
            <a:r>
              <a:rPr lang="ru-RU" sz="1400" b="1" dirty="0">
                <a:solidFill>
                  <a:schemeClr val="bg1"/>
                </a:solidFill>
              </a:rPr>
              <a:t>формировании прогнозных 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 lvl="0"/>
            <a:r>
              <a:rPr lang="ru-RU" sz="1400" b="1" dirty="0" smtClean="0">
                <a:solidFill>
                  <a:schemeClr val="bg1"/>
                </a:solidFill>
              </a:rPr>
              <a:t>показателей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1404344" y="1484784"/>
            <a:ext cx="2118085" cy="1633085"/>
          </a:xfrm>
          <a:custGeom>
            <a:avLst/>
            <a:gdLst>
              <a:gd name="T0" fmla="*/ 675 w 677"/>
              <a:gd name="T1" fmla="*/ 196 h 522"/>
              <a:gd name="T2" fmla="*/ 669 w 677"/>
              <a:gd name="T3" fmla="*/ 207 h 522"/>
              <a:gd name="T4" fmla="*/ 661 w 677"/>
              <a:gd name="T5" fmla="*/ 213 h 522"/>
              <a:gd name="T6" fmla="*/ 650 w 677"/>
              <a:gd name="T7" fmla="*/ 212 h 522"/>
              <a:gd name="T8" fmla="*/ 634 w 677"/>
              <a:gd name="T9" fmla="*/ 202 h 522"/>
              <a:gd name="T10" fmla="*/ 615 w 677"/>
              <a:gd name="T11" fmla="*/ 189 h 522"/>
              <a:gd name="T12" fmla="*/ 601 w 677"/>
              <a:gd name="T13" fmla="*/ 184 h 522"/>
              <a:gd name="T14" fmla="*/ 589 w 677"/>
              <a:gd name="T15" fmla="*/ 182 h 522"/>
              <a:gd name="T16" fmla="*/ 578 w 677"/>
              <a:gd name="T17" fmla="*/ 184 h 522"/>
              <a:gd name="T18" fmla="*/ 566 w 677"/>
              <a:gd name="T19" fmla="*/ 190 h 522"/>
              <a:gd name="T20" fmla="*/ 556 w 677"/>
              <a:gd name="T21" fmla="*/ 198 h 522"/>
              <a:gd name="T22" fmla="*/ 542 w 677"/>
              <a:gd name="T23" fmla="*/ 222 h 522"/>
              <a:gd name="T24" fmla="*/ 537 w 677"/>
              <a:gd name="T25" fmla="*/ 241 h 522"/>
              <a:gd name="T26" fmla="*/ 535 w 677"/>
              <a:gd name="T27" fmla="*/ 273 h 522"/>
              <a:gd name="T28" fmla="*/ 539 w 677"/>
              <a:gd name="T29" fmla="*/ 294 h 522"/>
              <a:gd name="T30" fmla="*/ 548 w 677"/>
              <a:gd name="T31" fmla="*/ 312 h 522"/>
              <a:gd name="T32" fmla="*/ 562 w 677"/>
              <a:gd name="T33" fmla="*/ 330 h 522"/>
              <a:gd name="T34" fmla="*/ 577 w 677"/>
              <a:gd name="T35" fmla="*/ 338 h 522"/>
              <a:gd name="T36" fmla="*/ 590 w 677"/>
              <a:gd name="T37" fmla="*/ 340 h 522"/>
              <a:gd name="T38" fmla="*/ 603 w 677"/>
              <a:gd name="T39" fmla="*/ 337 h 522"/>
              <a:gd name="T40" fmla="*/ 619 w 677"/>
              <a:gd name="T41" fmla="*/ 329 h 522"/>
              <a:gd name="T42" fmla="*/ 650 w 677"/>
              <a:gd name="T43" fmla="*/ 308 h 522"/>
              <a:gd name="T44" fmla="*/ 658 w 677"/>
              <a:gd name="T45" fmla="*/ 306 h 522"/>
              <a:gd name="T46" fmla="*/ 666 w 677"/>
              <a:gd name="T47" fmla="*/ 308 h 522"/>
              <a:gd name="T48" fmla="*/ 673 w 677"/>
              <a:gd name="T49" fmla="*/ 317 h 522"/>
              <a:gd name="T50" fmla="*/ 405 w 677"/>
              <a:gd name="T51" fmla="*/ 522 h 522"/>
              <a:gd name="T52" fmla="*/ 388 w 677"/>
              <a:gd name="T53" fmla="*/ 513 h 522"/>
              <a:gd name="T54" fmla="*/ 383 w 677"/>
              <a:gd name="T55" fmla="*/ 506 h 522"/>
              <a:gd name="T56" fmla="*/ 385 w 677"/>
              <a:gd name="T57" fmla="*/ 495 h 522"/>
              <a:gd name="T58" fmla="*/ 406 w 677"/>
              <a:gd name="T59" fmla="*/ 463 h 522"/>
              <a:gd name="T60" fmla="*/ 416 w 677"/>
              <a:gd name="T61" fmla="*/ 441 h 522"/>
              <a:gd name="T62" fmla="*/ 417 w 677"/>
              <a:gd name="T63" fmla="*/ 429 h 522"/>
              <a:gd name="T64" fmla="*/ 414 w 677"/>
              <a:gd name="T65" fmla="*/ 418 h 522"/>
              <a:gd name="T66" fmla="*/ 407 w 677"/>
              <a:gd name="T67" fmla="*/ 406 h 522"/>
              <a:gd name="T68" fmla="*/ 392 w 677"/>
              <a:gd name="T69" fmla="*/ 393 h 522"/>
              <a:gd name="T70" fmla="*/ 377 w 677"/>
              <a:gd name="T71" fmla="*/ 386 h 522"/>
              <a:gd name="T72" fmla="*/ 355 w 677"/>
              <a:gd name="T73" fmla="*/ 381 h 522"/>
              <a:gd name="T74" fmla="*/ 325 w 677"/>
              <a:gd name="T75" fmla="*/ 381 h 522"/>
              <a:gd name="T76" fmla="*/ 296 w 677"/>
              <a:gd name="T77" fmla="*/ 388 h 522"/>
              <a:gd name="T78" fmla="*/ 281 w 677"/>
              <a:gd name="T79" fmla="*/ 397 h 522"/>
              <a:gd name="T80" fmla="*/ 269 w 677"/>
              <a:gd name="T81" fmla="*/ 409 h 522"/>
              <a:gd name="T82" fmla="*/ 261 w 677"/>
              <a:gd name="T83" fmla="*/ 423 h 522"/>
              <a:gd name="T84" fmla="*/ 259 w 677"/>
              <a:gd name="T85" fmla="*/ 436 h 522"/>
              <a:gd name="T86" fmla="*/ 262 w 677"/>
              <a:gd name="T87" fmla="*/ 450 h 522"/>
              <a:gd name="T88" fmla="*/ 274 w 677"/>
              <a:gd name="T89" fmla="*/ 472 h 522"/>
              <a:gd name="T90" fmla="*/ 288 w 677"/>
              <a:gd name="T91" fmla="*/ 492 h 522"/>
              <a:gd name="T92" fmla="*/ 291 w 677"/>
              <a:gd name="T93" fmla="*/ 503 h 522"/>
              <a:gd name="T94" fmla="*/ 289 w 677"/>
              <a:gd name="T95" fmla="*/ 511 h 522"/>
              <a:gd name="T96" fmla="*/ 280 w 677"/>
              <a:gd name="T97" fmla="*/ 517 h 522"/>
              <a:gd name="T98" fmla="*/ 0 w 677"/>
              <a:gd name="T99" fmla="*/ 522 h 522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77"/>
              <a:gd name="T151" fmla="*/ 0 h 522"/>
              <a:gd name="T152" fmla="*/ 677 w 677"/>
              <a:gd name="T153" fmla="*/ 522 h 522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77" h="522">
                <a:moveTo>
                  <a:pt x="677" y="0"/>
                </a:moveTo>
                <a:lnTo>
                  <a:pt x="677" y="193"/>
                </a:lnTo>
                <a:lnTo>
                  <a:pt x="675" y="196"/>
                </a:lnTo>
                <a:lnTo>
                  <a:pt x="674" y="200"/>
                </a:lnTo>
                <a:lnTo>
                  <a:pt x="671" y="205"/>
                </a:lnTo>
                <a:lnTo>
                  <a:pt x="669" y="207"/>
                </a:lnTo>
                <a:lnTo>
                  <a:pt x="668" y="209"/>
                </a:lnTo>
                <a:lnTo>
                  <a:pt x="665" y="212"/>
                </a:lnTo>
                <a:lnTo>
                  <a:pt x="661" y="213"/>
                </a:lnTo>
                <a:lnTo>
                  <a:pt x="657" y="214"/>
                </a:lnTo>
                <a:lnTo>
                  <a:pt x="654" y="213"/>
                </a:lnTo>
                <a:lnTo>
                  <a:pt x="650" y="212"/>
                </a:lnTo>
                <a:lnTo>
                  <a:pt x="646" y="210"/>
                </a:lnTo>
                <a:lnTo>
                  <a:pt x="642" y="208"/>
                </a:lnTo>
                <a:lnTo>
                  <a:pt x="634" y="202"/>
                </a:lnTo>
                <a:lnTo>
                  <a:pt x="627" y="197"/>
                </a:lnTo>
                <a:lnTo>
                  <a:pt x="620" y="192"/>
                </a:lnTo>
                <a:lnTo>
                  <a:pt x="615" y="189"/>
                </a:lnTo>
                <a:lnTo>
                  <a:pt x="610" y="187"/>
                </a:lnTo>
                <a:lnTo>
                  <a:pt x="606" y="185"/>
                </a:lnTo>
                <a:lnTo>
                  <a:pt x="601" y="184"/>
                </a:lnTo>
                <a:lnTo>
                  <a:pt x="597" y="183"/>
                </a:lnTo>
                <a:lnTo>
                  <a:pt x="593" y="182"/>
                </a:lnTo>
                <a:lnTo>
                  <a:pt x="589" y="182"/>
                </a:lnTo>
                <a:lnTo>
                  <a:pt x="586" y="183"/>
                </a:lnTo>
                <a:lnTo>
                  <a:pt x="582" y="183"/>
                </a:lnTo>
                <a:lnTo>
                  <a:pt x="578" y="184"/>
                </a:lnTo>
                <a:lnTo>
                  <a:pt x="574" y="186"/>
                </a:lnTo>
                <a:lnTo>
                  <a:pt x="569" y="188"/>
                </a:lnTo>
                <a:lnTo>
                  <a:pt x="566" y="190"/>
                </a:lnTo>
                <a:lnTo>
                  <a:pt x="562" y="192"/>
                </a:lnTo>
                <a:lnTo>
                  <a:pt x="559" y="195"/>
                </a:lnTo>
                <a:lnTo>
                  <a:pt x="556" y="198"/>
                </a:lnTo>
                <a:lnTo>
                  <a:pt x="551" y="205"/>
                </a:lnTo>
                <a:lnTo>
                  <a:pt x="546" y="213"/>
                </a:lnTo>
                <a:lnTo>
                  <a:pt x="542" y="222"/>
                </a:lnTo>
                <a:lnTo>
                  <a:pt x="539" y="231"/>
                </a:lnTo>
                <a:lnTo>
                  <a:pt x="538" y="236"/>
                </a:lnTo>
                <a:lnTo>
                  <a:pt x="537" y="241"/>
                </a:lnTo>
                <a:lnTo>
                  <a:pt x="535" y="253"/>
                </a:lnTo>
                <a:lnTo>
                  <a:pt x="535" y="263"/>
                </a:lnTo>
                <a:lnTo>
                  <a:pt x="535" y="273"/>
                </a:lnTo>
                <a:lnTo>
                  <a:pt x="536" y="279"/>
                </a:lnTo>
                <a:lnTo>
                  <a:pt x="537" y="284"/>
                </a:lnTo>
                <a:lnTo>
                  <a:pt x="539" y="294"/>
                </a:lnTo>
                <a:lnTo>
                  <a:pt x="543" y="303"/>
                </a:lnTo>
                <a:lnTo>
                  <a:pt x="545" y="308"/>
                </a:lnTo>
                <a:lnTo>
                  <a:pt x="548" y="312"/>
                </a:lnTo>
                <a:lnTo>
                  <a:pt x="552" y="319"/>
                </a:lnTo>
                <a:lnTo>
                  <a:pt x="557" y="325"/>
                </a:lnTo>
                <a:lnTo>
                  <a:pt x="562" y="330"/>
                </a:lnTo>
                <a:lnTo>
                  <a:pt x="568" y="334"/>
                </a:lnTo>
                <a:lnTo>
                  <a:pt x="573" y="337"/>
                </a:lnTo>
                <a:lnTo>
                  <a:pt x="577" y="338"/>
                </a:lnTo>
                <a:lnTo>
                  <a:pt x="582" y="340"/>
                </a:lnTo>
                <a:lnTo>
                  <a:pt x="586" y="340"/>
                </a:lnTo>
                <a:lnTo>
                  <a:pt x="590" y="340"/>
                </a:lnTo>
                <a:lnTo>
                  <a:pt x="595" y="340"/>
                </a:lnTo>
                <a:lnTo>
                  <a:pt x="599" y="339"/>
                </a:lnTo>
                <a:lnTo>
                  <a:pt x="603" y="337"/>
                </a:lnTo>
                <a:lnTo>
                  <a:pt x="607" y="336"/>
                </a:lnTo>
                <a:lnTo>
                  <a:pt x="611" y="334"/>
                </a:lnTo>
                <a:lnTo>
                  <a:pt x="619" y="329"/>
                </a:lnTo>
                <a:lnTo>
                  <a:pt x="633" y="318"/>
                </a:lnTo>
                <a:lnTo>
                  <a:pt x="647" y="309"/>
                </a:lnTo>
                <a:lnTo>
                  <a:pt x="650" y="308"/>
                </a:lnTo>
                <a:lnTo>
                  <a:pt x="653" y="307"/>
                </a:lnTo>
                <a:lnTo>
                  <a:pt x="656" y="306"/>
                </a:lnTo>
                <a:lnTo>
                  <a:pt x="658" y="306"/>
                </a:lnTo>
                <a:lnTo>
                  <a:pt x="661" y="306"/>
                </a:lnTo>
                <a:lnTo>
                  <a:pt x="664" y="307"/>
                </a:lnTo>
                <a:lnTo>
                  <a:pt x="666" y="308"/>
                </a:lnTo>
                <a:lnTo>
                  <a:pt x="668" y="310"/>
                </a:lnTo>
                <a:lnTo>
                  <a:pt x="671" y="313"/>
                </a:lnTo>
                <a:lnTo>
                  <a:pt x="673" y="317"/>
                </a:lnTo>
                <a:lnTo>
                  <a:pt x="677" y="328"/>
                </a:lnTo>
                <a:lnTo>
                  <a:pt x="677" y="522"/>
                </a:lnTo>
                <a:lnTo>
                  <a:pt x="405" y="522"/>
                </a:lnTo>
                <a:lnTo>
                  <a:pt x="398" y="519"/>
                </a:lnTo>
                <a:lnTo>
                  <a:pt x="392" y="516"/>
                </a:lnTo>
                <a:lnTo>
                  <a:pt x="388" y="513"/>
                </a:lnTo>
                <a:lnTo>
                  <a:pt x="386" y="511"/>
                </a:lnTo>
                <a:lnTo>
                  <a:pt x="385" y="510"/>
                </a:lnTo>
                <a:lnTo>
                  <a:pt x="383" y="506"/>
                </a:lnTo>
                <a:lnTo>
                  <a:pt x="383" y="502"/>
                </a:lnTo>
                <a:lnTo>
                  <a:pt x="383" y="499"/>
                </a:lnTo>
                <a:lnTo>
                  <a:pt x="385" y="495"/>
                </a:lnTo>
                <a:lnTo>
                  <a:pt x="390" y="486"/>
                </a:lnTo>
                <a:lnTo>
                  <a:pt x="396" y="477"/>
                </a:lnTo>
                <a:lnTo>
                  <a:pt x="406" y="463"/>
                </a:lnTo>
                <a:lnTo>
                  <a:pt x="411" y="456"/>
                </a:lnTo>
                <a:lnTo>
                  <a:pt x="414" y="448"/>
                </a:lnTo>
                <a:lnTo>
                  <a:pt x="416" y="441"/>
                </a:lnTo>
                <a:lnTo>
                  <a:pt x="417" y="438"/>
                </a:lnTo>
                <a:lnTo>
                  <a:pt x="417" y="435"/>
                </a:lnTo>
                <a:lnTo>
                  <a:pt x="417" y="429"/>
                </a:lnTo>
                <a:lnTo>
                  <a:pt x="416" y="422"/>
                </a:lnTo>
                <a:lnTo>
                  <a:pt x="415" y="420"/>
                </a:lnTo>
                <a:lnTo>
                  <a:pt x="414" y="418"/>
                </a:lnTo>
                <a:lnTo>
                  <a:pt x="412" y="414"/>
                </a:lnTo>
                <a:lnTo>
                  <a:pt x="410" y="410"/>
                </a:lnTo>
                <a:lnTo>
                  <a:pt x="407" y="406"/>
                </a:lnTo>
                <a:lnTo>
                  <a:pt x="404" y="402"/>
                </a:lnTo>
                <a:lnTo>
                  <a:pt x="400" y="399"/>
                </a:lnTo>
                <a:lnTo>
                  <a:pt x="392" y="393"/>
                </a:lnTo>
                <a:lnTo>
                  <a:pt x="387" y="391"/>
                </a:lnTo>
                <a:lnTo>
                  <a:pt x="382" y="388"/>
                </a:lnTo>
                <a:lnTo>
                  <a:pt x="377" y="386"/>
                </a:lnTo>
                <a:lnTo>
                  <a:pt x="372" y="385"/>
                </a:lnTo>
                <a:lnTo>
                  <a:pt x="361" y="382"/>
                </a:lnTo>
                <a:lnTo>
                  <a:pt x="355" y="381"/>
                </a:lnTo>
                <a:lnTo>
                  <a:pt x="349" y="380"/>
                </a:lnTo>
                <a:lnTo>
                  <a:pt x="337" y="380"/>
                </a:lnTo>
                <a:lnTo>
                  <a:pt x="325" y="381"/>
                </a:lnTo>
                <a:lnTo>
                  <a:pt x="313" y="383"/>
                </a:lnTo>
                <a:lnTo>
                  <a:pt x="301" y="386"/>
                </a:lnTo>
                <a:lnTo>
                  <a:pt x="296" y="388"/>
                </a:lnTo>
                <a:lnTo>
                  <a:pt x="291" y="391"/>
                </a:lnTo>
                <a:lnTo>
                  <a:pt x="286" y="394"/>
                </a:lnTo>
                <a:lnTo>
                  <a:pt x="281" y="397"/>
                </a:lnTo>
                <a:lnTo>
                  <a:pt x="277" y="400"/>
                </a:lnTo>
                <a:lnTo>
                  <a:pt x="273" y="404"/>
                </a:lnTo>
                <a:lnTo>
                  <a:pt x="269" y="409"/>
                </a:lnTo>
                <a:lnTo>
                  <a:pt x="266" y="413"/>
                </a:lnTo>
                <a:lnTo>
                  <a:pt x="263" y="418"/>
                </a:lnTo>
                <a:lnTo>
                  <a:pt x="261" y="423"/>
                </a:lnTo>
                <a:lnTo>
                  <a:pt x="260" y="427"/>
                </a:lnTo>
                <a:lnTo>
                  <a:pt x="259" y="432"/>
                </a:lnTo>
                <a:lnTo>
                  <a:pt x="259" y="436"/>
                </a:lnTo>
                <a:lnTo>
                  <a:pt x="260" y="440"/>
                </a:lnTo>
                <a:lnTo>
                  <a:pt x="260" y="445"/>
                </a:lnTo>
                <a:lnTo>
                  <a:pt x="262" y="450"/>
                </a:lnTo>
                <a:lnTo>
                  <a:pt x="265" y="457"/>
                </a:lnTo>
                <a:lnTo>
                  <a:pt x="269" y="465"/>
                </a:lnTo>
                <a:lnTo>
                  <a:pt x="274" y="472"/>
                </a:lnTo>
                <a:lnTo>
                  <a:pt x="279" y="479"/>
                </a:lnTo>
                <a:lnTo>
                  <a:pt x="284" y="486"/>
                </a:lnTo>
                <a:lnTo>
                  <a:pt x="288" y="492"/>
                </a:lnTo>
                <a:lnTo>
                  <a:pt x="290" y="498"/>
                </a:lnTo>
                <a:lnTo>
                  <a:pt x="291" y="501"/>
                </a:lnTo>
                <a:lnTo>
                  <a:pt x="291" y="503"/>
                </a:lnTo>
                <a:lnTo>
                  <a:pt x="291" y="506"/>
                </a:lnTo>
                <a:lnTo>
                  <a:pt x="290" y="508"/>
                </a:lnTo>
                <a:lnTo>
                  <a:pt x="289" y="511"/>
                </a:lnTo>
                <a:lnTo>
                  <a:pt x="286" y="513"/>
                </a:lnTo>
                <a:lnTo>
                  <a:pt x="284" y="515"/>
                </a:lnTo>
                <a:lnTo>
                  <a:pt x="280" y="517"/>
                </a:lnTo>
                <a:lnTo>
                  <a:pt x="276" y="520"/>
                </a:lnTo>
                <a:lnTo>
                  <a:pt x="270" y="521"/>
                </a:lnTo>
                <a:lnTo>
                  <a:pt x="0" y="522"/>
                </a:lnTo>
                <a:lnTo>
                  <a:pt x="0" y="0"/>
                </a:lnTo>
                <a:lnTo>
                  <a:pt x="677" y="0"/>
                </a:lnTo>
                <a:close/>
              </a:path>
            </a:pathLst>
          </a:custGeom>
          <a:solidFill>
            <a:srgbClr val="92D050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headEnd/>
            <a:tailEnd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lIns="252000" tIns="36000" rIns="72000" bIns="36000" anchor="ctr" anchorCtr="0"/>
          <a:lstStyle/>
          <a:p>
            <a:pPr lvl="0"/>
            <a:r>
              <a:rPr lang="ru-RU" sz="1400" b="1" dirty="0"/>
              <a:t>Неумение планировать </a:t>
            </a:r>
            <a:endParaRPr lang="ru-RU" sz="1400" b="1" dirty="0" smtClean="0"/>
          </a:p>
          <a:p>
            <a:pPr lvl="0"/>
            <a:r>
              <a:rPr lang="ru-RU" sz="1400" b="1" dirty="0" smtClean="0"/>
              <a:t>работу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8014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Структура профессионального </a:t>
            </a:r>
            <a:r>
              <a:rPr lang="ru-RU" dirty="0"/>
              <a:t>стандарта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9820138"/>
              </p:ext>
            </p:extLst>
          </p:nvPr>
        </p:nvGraphicFramePr>
        <p:xfrm>
          <a:off x="250825" y="1484784"/>
          <a:ext cx="8642350" cy="5111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404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профессиональных стандартов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08324770"/>
              </p:ext>
            </p:extLst>
          </p:nvPr>
        </p:nvGraphicFramePr>
        <p:xfrm>
          <a:off x="539552" y="1340768"/>
          <a:ext cx="813690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38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992888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Противоречия между </a:t>
            </a:r>
            <a:r>
              <a:rPr lang="ru-RU" dirty="0" err="1"/>
              <a:t>профстандартами</a:t>
            </a:r>
            <a:r>
              <a:rPr lang="ru-RU" dirty="0"/>
              <a:t> и ФГОС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7</a:t>
            </a:fld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98904742"/>
              </p:ext>
            </p:extLst>
          </p:nvPr>
        </p:nvGraphicFramePr>
        <p:xfrm>
          <a:off x="251520" y="1340768"/>
          <a:ext cx="856895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646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992888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Противоречия между </a:t>
            </a:r>
            <a:r>
              <a:rPr lang="ru-RU" dirty="0" err="1"/>
              <a:t>профстандартами</a:t>
            </a:r>
            <a:r>
              <a:rPr lang="ru-RU" dirty="0"/>
              <a:t> и ФГОС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8</a:t>
            </a:fld>
            <a:endParaRPr lang="ru-RU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421212682"/>
              </p:ext>
            </p:extLst>
          </p:nvPr>
        </p:nvGraphicFramePr>
        <p:xfrm>
          <a:off x="1331640" y="1685032"/>
          <a:ext cx="609600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37467103"/>
              </p:ext>
            </p:extLst>
          </p:nvPr>
        </p:nvGraphicFramePr>
        <p:xfrm>
          <a:off x="1403648" y="3989288"/>
          <a:ext cx="6096000" cy="2824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75656" y="13249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Профессиональный стандарт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132499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Образовательный стандарт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0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992888" cy="706090"/>
          </a:xfrm>
        </p:spPr>
        <p:txBody>
          <a:bodyPr>
            <a:normAutofit/>
          </a:bodyPr>
          <a:lstStyle/>
          <a:p>
            <a:r>
              <a:rPr lang="ru-RU" dirty="0" smtClean="0"/>
              <a:t>Предложения</a:t>
            </a:r>
            <a:r>
              <a:rPr lang="en-US" dirty="0" smtClean="0"/>
              <a:t> (1)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6177-359C-481E-917B-C46633B7582E}" type="slidenum">
              <a:rPr lang="ru-RU" smtClean="0"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547664" y="1649700"/>
            <a:ext cx="712879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800"/>
              </a:spcBef>
              <a:spcAft>
                <a:spcPts val="1800"/>
              </a:spcAft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1.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Необходимо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завершить размежевание уровней подготовки, чтобы и организаторы системы высшего образования, и работодатели четко представляли себе потребность в выпускниках со степенью «бакалавр» и «магистр».</a:t>
            </a:r>
          </a:p>
          <a:p>
            <a:pPr lvl="0" algn="just">
              <a:spcBef>
                <a:spcPts val="1800"/>
              </a:spcBef>
              <a:spcAft>
                <a:spcPts val="1800"/>
              </a:spcAft>
            </a:pP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Необходимо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усилить роль учебных практик, причем не только ознакомительного, но также </a:t>
            </a:r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стажировочного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уровня непосредственно в процессе предоставления гражданам социальных услуг и мер социальной поддержки.</a:t>
            </a:r>
          </a:p>
        </p:txBody>
      </p:sp>
      <p:pic>
        <p:nvPicPr>
          <p:cNvPr id="17" name="Picture 2" descr="teacher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05064"/>
            <a:ext cx="895685" cy="89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Группа 12"/>
          <p:cNvGrpSpPr/>
          <p:nvPr/>
        </p:nvGrpSpPr>
        <p:grpSpPr>
          <a:xfrm>
            <a:off x="330822" y="1598030"/>
            <a:ext cx="1216842" cy="784620"/>
            <a:chOff x="330822" y="1598030"/>
            <a:chExt cx="1216842" cy="784620"/>
          </a:xfrm>
        </p:grpSpPr>
        <p:pic>
          <p:nvPicPr>
            <p:cNvPr id="16" name="Picture 2" descr="Teach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30822" y="1658317"/>
              <a:ext cx="712786" cy="690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0" descr="окончил значок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6544" y="1598030"/>
              <a:ext cx="761120" cy="784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AutoShape 8" descr="data:image/jpeg;base64,/9j/4AAQSkZJRgABAQAAAQABAAD/2wCEAAkGBxQSEhQUEhIUFRUXFBoVFBcYFhUUFBcYFxgXFxQXFBQYHCggGBolHBQXIjEhJSkrLi4uFx8zODMsNygtLisBCgoKDg0OGxAQGiwkICQsLDAsLCwsLCwsLCwsLCwsLCwsLCwsLCwsLCwsLCwsLCwsLCwsLCwsLCwsLCwsLCwsLP/AABEIAPMA0AMBIgACEQEDEQH/xAAcAAABBAMBAAAAAAAAAAAAAAAAAQQFBgIDBwj/xABDEAABAwIDBQUFBgQFAgcAAAABAAIRAwQSITEFBkFRYRMicYGRBzJSobEUQmKSwdEjcuHwM0NTgtKishUWJGOTwvH/xAAaAQEAAwEBAQAAAAAAAAAAAAAAAQIDBAUG/8QALREAAgIBBAEBBwMFAAAAAAAAAAECEQMEEiExQVEFEyIyQoGRobHwFBUjYXH/2gAMAwEAAhEDEQA/AO4oQhACEIQAhCEAIQhACidvbw0bRs1Hd4+6wRiKebSvG0aT6jtGtJ/Zeetu7ZdXrOqVCXZ5D9OiMlKzop9pbnPhlNjW9TJPzUxs/fgH/FZlzbnHiCvP1S7LXYmmJOhVm2FtHEMyPqfRZSm0aKCZ6It67XtDmODmnQgyFtXI9wt5Oxuexe49nUMCdGu4HpOnmuuLRO1Zm1TBCEKSBEqRCAVCEIAQhCAEIQgEKAEqEAIQhACEIQAkKVIgBKhCApvtUrubZQ3R1QB3hDjHqAuJ0WiSuze066Y637IEOfiDiARiAGp+a51u3shlQYzOR0Oi58uSjfFBsol7SgwRp0zTvY1wGnWPE/oVbN6N1i89pSieIVUqWFRhipTI/EBPqFSOSMkaPG0yVo1z2mNhnCQYkcDIMR9F6K2PfivRp1WxD2B2XAkZjyK8wWOz3moMGIyYED9F3b2UXuO1qUjM0KzqflDXfVxW2NmORF2QhC1MhISoSIBUISIBUIQgBCEIAQhCAEIQgBCEIBEqQmNVXNtbwAAtpnPifHLJUyZIwVslKyS2htmnSkTJ5D9SqxtTeN7xA7o6ZepULcXc6lVTeDbEgsYdcif0C86eoyZHS4RoopEjcXrauMNyEkFwyLjxg8lJ7DoClQiZgnMZkjUKsWYDWNHIKR2BtMCq+g7i3tGdYgPA9QVSPob45c0SFbadKcLnFp/EC2fVI67ptBc6MIEk8IUVtnYdJ78Rc4cxJw+Q4Kes9l03sbTw4mlsZ8YzClpdnRTXZo3V26y4rEUWw1vJsExxLuHgt+722aVlc3kOjHclz2u6gAlsaDJadiXDKTzTa3s4JxDlGpd5BUvaFJt059RjsDqjsU8czkCtISr5eDOcV9R6JsrxtVge05ESnAK4PunZ7RfitgMdMCTJ7sE6/wBF2vYtq6lQp03mXNaAT4LsxZHPx9zjyQUemPkIQtjMEiVCAEIQgBCEIAQhCAEIQgBCFovLgU2Oc4wAP/wI+ARO8e0MIwA/zfsqRf3EpxtK8Jlzjr6lVy/u4McYk+ei8nNkeSRrFUaNpXhg59FX4xPb1OfknF9cycPn9I+qNnEAFziBnlJRKkSSLAoHbFd1OtTqMMOYfURmD0UtU2hTGrx8z9EwuaYrSaYLoOeR5JG07LQ7Jyzv23IGHJ33mE/MHiE8udsVKRY0NIjIREeRVLNdrAC0kOGYjIg+KSvvnWMhrWOwjNxBnp4lWjFvo7nJR7LFvptHsqA/1bjuzyYM3meZgN8yqzsGpNQM4EtPhBC3bwVzcMo4nTUaJeMJgYhlHDylY7Atix7XkR94DjE5epV/oOdzt2dk9nZl9Q9I8py+c+ivqqns9ssFuXH3nOl3lkB4BWtdWmjtxo45O2CEJJW5UVCTEEqAEIQgBCEIAQhCAEIQgBVHey/72Ge6zXqVZr65FNjnHgMvHguZ3twarnOJ7syeueZXLqslR2otFEZtS5yk6u06NVbv7r+PUB5fKAn20rvHV6DIKtbwXYFQkOAfpHMFccI2zQe06eMyP5Z8Nf09FncgCAPNRmzHPAHeJHgOKlHsJziB1V3wwMatKQi1qhmZnhmDkMxmR0TgtWqq3L5ePRTZJD3faPqvpD3ge8eEHMHzB+akaeyg1rWNHUnmeZTuztBTEak6n6CeQ0T1tMpKdcIs25dmg0g1pmIAl5005LLYVIvqh4EuJ7o+6OUjooq8u+1dhaYpjlBxEcT+iu+51mMDS0ZvqsYCdcJcMXyBVX6epB13YVr2VFjen9SfUqRWLBAWNzVDGOcdGgk+QlemlSo5yH3l3hbasOFvaVIkNHAfE48AuVXW+l1cE4nFreGEwArDbvdWL3PzLyXO89B4AQE1O7zS7LIRkFxvU2+OjtjpqXPZDWe2a+rapPmVc93t83hzWXGhyD9CPHomuyd06bJxO15KJ2pa4Kjm6wZHUFXjmZWWFHXmPBAI0KyVe3JuzUtwD904VYF1HIxUIQgBCEIAQhYVqga0uPASgKpvldkuFIHICXeaoe174DuN8073n3g778ILnE5n7o1gT5KnXdwYJdxHNeZk+ObZpFGD68mVVtqHFcPOuYHXQKZN0IJ5KAe1xJLgczOIaj91pjVEsn9kvCkarp4qs29YtzkxzH6jgnzbokZOBVXHkIlC6Fot+9XbJya1zo8oH1TSnUc4OMmBA9VhRbJAYCXOdAA1JOmeqiixZ7Kg95wU6bqnRoLiPQKP3sdUtnC3cwse9ge6SJDSSAMtCYzXedz9jC0taVOBjDZqHiXHN2fiVxT2sHtNpVSMyzC3yDRI+a1eCMFbK722Vq0p5gLqG49MVK9GmNGA1T0gYWD1JPkuZ2zHTk0k+C6NuDiovxEYi7/EM+6MoA8P3WLaU4t+pf6TsKjt4T/6arHwEeuX6qQBUDvu4/ZHtbq8hs8s5nL+X5r0Zuosxgrkip0O63JIbgjOFXdk1binVdTqS6nEtcSSQY4Tw6StV7vbgfHZhzR7xLsMfKF5jj4R6dryXOltDLNVfa92RUxE5HL+ieWG0KdYdwkH4Tn6EZFM9s28vaT7rRJ4SeAVVafJarXB0XcalFuDEYs/XNWJVzce9NWiZYGhpDRGhAAzVkXqwacU0eXki4yaYiVCFYoCEIQAoreS4wUH/iho81Kqq+0Gtho08/8ANH0KpkdRbBzbaTmAOZBJngM5HVVzaNBrWF2Ak8A45Ky3zoxO1zVb2vWJY5xmdB56ALzI9mpWHVS4gnTgBkB4BPLcJvVZDsPwgN8xr806t10MIcAA6apvVYBqwE9JEp1DStDu88NzyknwiPqVUG/ZLmYiwse0EF2ZDgCPxBWvdK3YKzamDMOGCec6qtW7BMNGatu7wwuE8Myf2WU5VyiTt7DIB6Lz17Srcs2lX/E4OHgQF6BtH4mMI4tB+S477ZbDDdU6muOn6YTp8135uYmceyi293VaR34HDFmPqrbsPeaqXMp1A1zXOa2WNwHMgaqpWzSDkR4OE/VWfYD21KrB2YaQ5rspgwRpK4J16G6Z3iloPBQ+99Mm2cR90h3zg/VSdW5Yxsve1ojUkN+qrm2t87AU6jHXNMyxwhsunLgRkSvSm1TRjCMrtIrLS0ziIBiB1UI2zpFzg4DIwU22jUxNDjDmkYh3i0mcxwIWNpW+JmFpGRleZXmz1UuCcsGUmuApsAzglSVxZ9tFPCYJGYCqtG6DHwDOa6NuJtgVu2pYYdSeBPxYmtcfQmFbDjU5UymWTgt0Se2NYChSbTHAZ9TxT9IgL00qVHlttu2KhIUKSBUIQgBVX2g22O2MahwKs73QojatLtGPYfvNI8+B9VEo7otCzjl3c9zvahRbqRd3nCGjNoOrncDHIKXuarg5zXNEtcWmeYUa9pc8y6Mp0XlK0aoqHZuBJ1zzTygRxBb9E/FnDiS7IkmOzqHXqBCc06NMaud/8dT/AIrqeOddEbkMeyB+8tthaNcHkl2IOAMco4+advLNGujr2dSf+1FoadM5VNde5Uk/9PNQsU34I3oVldrBDW59ck6saji6SYHpK1urUj98fkf/AMUNrUwZ7Uflqf8AFZ+5nXylty9T0Dsg/wACkR8DfoqV7YbKaFKsNWPLSejx+7fml2P7RbOnRYx9Qy1se4+Mv9qrntE3zZeU20LeowUyQ6oXBwJIMtA7uQymV3Si3CqK40nJJuilMfib3g055c8uvmsqd5OTXEOHCY9Cmzbfux2tOcU6u4gfh6LS+yJM9rS/Mf2XH7mXoe3jy6bGkotGV1dPzD3Hzzz6qOL5hSVW1c4QatI8u/8A0UbfUHW7nCpEgA5GRmJEHzT3cl2i7zwl8rLnuztLFa0wRiwy3UZRlmsr++J7raYaeZMx4BVDdzaXYuDS5pbUAdl91x1aeRVguKwmRKzyRqRyxdocWNOHAuPGSfBTextu/Za3atAhznYhoDiPHyA9FU2XpedIYPVx/YLHaVzoDkY01nSMh0VY2nZ3YcS2Pcuzvuyd6qFZoOLA48HfoeKm6bwRIII6LzHb1a4iHPa3kAB66q+bjb2/Z3FlVxfi/FMfyzkuyGovhnBn9nUnLH+GdiQmGzdq064mm6eYORHknwK6U7PKlFxdMVCEIQaqyjblSVVRd0YKtEhnM97LNor1IyxQ4xzP9/NV9lqC8kk6RGisW81FzKz8f3iXNPMH9tFBUj3l5Oa9zNYHQKG0mNpUi5wbjwtb1cRkB6FOjU8FFbFE0GznBMeRMeeaddqvUg7imZPgcF/h6BEjkPQJsaqBVViLHOXIegSFo5N9Am/ape0Ug3Gm34W/lCTsW/Az8oWvtUvaqxBkbdnwM/K1J9lZ/ps/I39khqo7VCDKzsqT35MpHCc4YyQRnByyXHd/rGbp8k6uyGQyc7h5ruOxrRrWuc1oBe6XQIk6SfRcn9ptHDdE83H5hp/dYZ38PB2aJJ5KfkoTLUgYfQhbbu+e1gZPe4xqPNYvBc7XQrI2MmR5rkteT1HjviJYNgVsdEOce8MnTnppPlC0NrmXPwhgJkuObj4TomVgDRJJcIIgjnyjqtb6pqu5NHBZtctnZGbUEn2PPtDqpiSG/M+KlrGk1gByHU5+iiWGMvVPdnd8g6ge6OnNVZpH9S/bv7RLXAsxazOn9hdN2Xe9owHjxHVccsLkNIHFdM3SqA0zzxZ+mS6NPLmjzfaWJbd5aAUq1sK2LrPFNVVRN27vFS9RQV66HlSirKvvthNEAxinuniI96Fzo0nzm+B4K0b1bRFWqQ0yGd0ePE+v0VdI+q83Uzubo9PT4Uoq0Xrc2pipFsklruPI8lvumFryPRQ24l23t3sHwT6EK2bVt5IPSCu3TSvGrOPUx25HRClxQHFPPs6UW63swGclZBxT0Wh5Jfsh5JYoY4igOKfi0PJZC16JYoYFxWbSU9+zLZQtu8PEKbIol6FLCwDouU+12hFQO5hh/wC4H6BdbIXN/a9R/hsd+E/JzT+pWOTmLOnTOsqOS025pbi4w6JxbX4bSqU+zYS8gh599kGYaeqj2MxOzXFR7W59IRjXvzgp8O4AOJWbKgaITVtTvFz8uSjsuko+Ry5pIwgxPvHkOKsuzrRwpjDlPPlwUBsmmajh1M+Q0Vmohzcpy4BUm/B04Un8RnZ0i1wB1n+4XUdwnSKni39VzxjpLSddP79FffZ07/EHh+q0wP4zn9ox/wADf/P3LxCCEqF3nzZi8Kk77XL6bIpglzzhETxV4KrG9pLKT3ASQDHjCPoldnGblxY4MmXucS6NB08Mkz+24nEQYGWXNOry3dTDXEHHVmOYEwPVZOsxTfRYR7xbP5s1wSx9s9KOSqRafZxs6q2axbDXnUwCQJzA5LoVyyWpk+gA0YO6ABABgQOikTmzyXbjjtVHnZZbpWR/ZhZtYEmJKHrQzNjholCwcdFk0oDLCkLUsoGqAx7NZ02ZpQVm1AOuCo/tUoYrUHkXD1af1Cusqvb8Ucdo/o5p/wCoA/VVaLwdSTPOpKdW1OAnF7SpU8AZjxhsVWvAEPznD08U2dXXCz3oV2xahTK6dOS2uqRmmT3SrQXJnlnxRZNmYqeHLMaq2Nh4BCqmy7ouAxiYGR4jzUrb7coMIDqhHi0/WFjJNs9HFKMYq3+SbnvsHj9FfPZ0YdVn8P8A9lnufs+hUtqdU06dQukhxGLiYidFY6FBjJwU2NnWGgLoxYXFqTPL1uujOMsSX8RL4kSo7tT09Edsenouo8cklHbVoYmxEqRWL2g6oDlt5u4XXfbPPcaO6OZ0AA4Qml5u8+pdMqaMZ6cT9V1KrZMP3Qtf2Bnw/VVcVRf3jTsgm1AGwU8tHSzLlC1bcu7O2bNeq2nyGLvnwZqfRMN3NuUbmnUdQbUa1hIIqRikiZEE5KyKMb1NpMD+zzxeGXqt/aqB2q3+LTeOeE/p+ql3lXKm4XRGULa256KJZWxHzjMRoVKmkymXVDAMd53QaJQNouOhWFW9a0CTHDNNbLalG4ljHSYzacjHTmo3eoCnSphuQDgBx06pRFlgp3IK3NqKvbKu5aM+Cm7WpKgkkqZkKP3hpYrasBr2ZI8QJH0Tyic0XLMTXDm0j1EKCUQ13sqjdMpurUW1Mg4F4E5t6Z8Vx7fvdJ1nUxsBdbuPcOpafgf+h4rpuyr/AAU6Zc4mBhw6zhyMDyUy2vTuWFjmjC4Rw/uV5nKkz1YSap+DzPUdJU1sSzwPD6jZyJgjTLLzV4u9lNp1nUnAGo1+EYWjvSAWEDmQR5lNL2lBw95rw6HBzcwRrrofFWeTikeli00b3Xfk30azezaHmHFunH0CZbTpj3gMTQYc1wkRzgrZQAbMDP7xJxOPmVjUuGxzJWVnY6apnW9zKOCyt24Q3+HoNBOamZTPZbcNGk3lTb9AnMr1F0fH5OZt/wCzNIsMSMSkoTKEIQkxcFH7XqltJ5bOINJEakjgOpUiVoq0WnUSgOEbw31m+sXXlCt2zgJL3d6B7sS7TVb9g71WVo2q2g17e0AkO7wkc4M6Lqu0N0LKu/HVt2OdzM8NMphYUdzbFkxa0vNoKm0Qc8r782TwQTUBEZ4CQDqMwsnb8Wbv84jxY/8AZWytuNYsrMJt2YagcNMg/Isy8Ma1XHsvsHGezhTaI5KxR3rtC4AVgZIjuuGp6hW7bdu59FzWZnWNJjOFT9s7nWFvVDWglzYJ72hmQNPBXoVVKIZRd1NnvddY2nu0z/E5gkZNPVSvtBqhtFmYHeGpgfNWG1oU6eLA0NxOxOjiTxKgd/NltuaIpudA1nwIKkhFa2Xtum0AGoz8w/dWnZe3KJ1rU/ztVDtdxrYA9pUefCP1KKfs4pPcWsqvB4AtnrmU+5PJ1kbRpmMNWmfB7f3TujfslrS4SdM50zzI0XGL72T3LWg0qrZ5HIR5Jxsb2c3DXNL6gMZkCYUUWLtebnVKtN5o3ApVQ9zqZPfpuEuIY5vAZ6jio6z2jWtBhvaDmOH36ZFWm7qCDI8wplthdwGgwNFqfuVUrGajyfMrCeKMjphlce+UUDa28bX131sWElzS3PNuAAN8+6Co+62o6u5zgS9zjiJzc4nwAXW9n+ze2YZe3EesK0WOxqNERTpMb4NCz/p4+p2f3JpUonBdi2twK1N1xQeLdzsLy4Fkg5CJzyJBXVaW6VmBlQb6u/dWTaez21qbqbgMxl0I0KiNl1iW4Xe804XeXFaxxRXRyZNXknzZJTEDkISF60PqZrA1Foco5xoxpoaqQ1kILWhCFBYFqqBbVi4ICPqEps+o6eif1WLQ6mpIIXb104U2niKtOPzj+qYbd29Uns6bsPxOGs8hyUrvBbzRJkAtIeJ4lpBjz0WmlsYu73dzzzGefNW4IZRDs4EySSZkkmSfFWJl+6Pdb6FTo2MfhZ6f0S/+D/8AttTggg//ABA/A35qN28x9YNjugTME5zH7K1nY4/0vn/VD9lAf5bvKShJz+23eqOcO+eZPIK67vbHFIaEnWXaqW2Zs0SXFpHQiJ8uSlmUgFW0iRqKU8FtpWwHBOQ1ZAKLJNXZrKFnCSFAMQEqEhKECQoC+omnXxD3XDPxGinXPTO4l2SlArlW7A4rQdot+IeqnKmymP8AeaD4rFmxqTfdpMH+0K3AIJ20W/EPULW7ajPjb6hTlTYNFxk0mH/aFj/5fo/6TPyhTwRyW1CEKhYEjkqwcUBqemlzVIgNEuOg4Dqeic16oaJPkOJPABaragc3O9469OQCEDejs4Tif33czoP5W6BPgxbWtWYCEmkU1lgW1CA14EuFZoQGGFGFZoQGICWEqEAkIISoQGstWBat0IhANnNSNppzhRhQDc01gaadFqTChA27NL2ScYUYUFGxCEISCxIQhAaOyGOYzAy6eC3hqRCAzQhCAEIQgBCEIAQhCAEIQgESoQgBCEIAQhCAEIQgBCEI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10" descr="data:image/jpeg;base64,/9j/4AAQSkZJRgABAQAAAQABAAD/2wCEAAkGBxQSEhQUEhIUFRUXFBoVFBcYFhUUFBcYFxgXFxQXFBQYHCggGBolHBQXIjEhJSkrLi4uFx8zODMsNygtLisBCgoKDg0OGxAQGiwkICQsLDAsLCwsLCwsLCwsLCwsLCwsLCwsLCwsLCwsLCwsLCwsLCwsLCwsLCwsLCwsLCwsLP/AABEIAPMA0AMBIgACEQEDEQH/xAAcAAABBAMBAAAAAAAAAAAAAAAAAQQFBgIDBwj/xABDEAABAwIDBQUFBgQFAgcAAAABAAIRAwQSITEFBkFRYRMicYGRBzJSobEUQmKSwdEjcuHwM0NTgtKishUWJGOTwvH/xAAaAQEAAwEBAQAAAAAAAAAAAAAAAQIDBAUG/8QALREAAgIBBAEBBwMFAAAAAAAAAAECEQMEEiExQVEFEyIyQoGRobHwFBUjYXH/2gAMAwEAAhEDEQA/AO4oQhACEIQAhCEAIQhACidvbw0bRs1Hd4+6wRiKebSvG0aT6jtGtJ/Zeetu7ZdXrOqVCXZ5D9OiMlKzop9pbnPhlNjW9TJPzUxs/fgH/FZlzbnHiCvP1S7LXYmmJOhVm2FtHEMyPqfRZSm0aKCZ6It67XtDmODmnQgyFtXI9wt5Oxuexe49nUMCdGu4HpOnmuuLRO1Zm1TBCEKSBEqRCAVCEIAQhCAEIQgEKAEqEAIQhACEIQAkKVIgBKhCApvtUrubZQ3R1QB3hDjHqAuJ0WiSuze066Y637IEOfiDiARiAGp+a51u3shlQYzOR0Oi58uSjfFBsol7SgwRp0zTvY1wGnWPE/oVbN6N1i89pSieIVUqWFRhipTI/EBPqFSOSMkaPG0yVo1z2mNhnCQYkcDIMR9F6K2PfivRp1WxD2B2XAkZjyK8wWOz3moMGIyYED9F3b2UXuO1qUjM0KzqflDXfVxW2NmORF2QhC1MhISoSIBUISIBUIQgBCEIAQhCAEIQgBCEIBEqQmNVXNtbwAAtpnPifHLJUyZIwVslKyS2htmnSkTJ5D9SqxtTeN7xA7o6ZepULcXc6lVTeDbEgsYdcif0C86eoyZHS4RoopEjcXrauMNyEkFwyLjxg8lJ7DoClQiZgnMZkjUKsWYDWNHIKR2BtMCq+g7i3tGdYgPA9QVSPob45c0SFbadKcLnFp/EC2fVI67ptBc6MIEk8IUVtnYdJ78Rc4cxJw+Q4Kes9l03sbTw4mlsZ8YzClpdnRTXZo3V26y4rEUWw1vJsExxLuHgt+722aVlc3kOjHclz2u6gAlsaDJadiXDKTzTa3s4JxDlGpd5BUvaFJt059RjsDqjsU8czkCtISr5eDOcV9R6JsrxtVge05ESnAK4PunZ7RfitgMdMCTJ7sE6/wBF2vYtq6lQp03mXNaAT4LsxZHPx9zjyQUemPkIQtjMEiVCAEIQgBCEIAQhCAEIQgBCFovLgU2Oc4wAP/wI+ARO8e0MIwA/zfsqRf3EpxtK8Jlzjr6lVy/u4McYk+ei8nNkeSRrFUaNpXhg59FX4xPb1OfknF9cycPn9I+qNnEAFziBnlJRKkSSLAoHbFd1OtTqMMOYfURmD0UtU2hTGrx8z9EwuaYrSaYLoOeR5JG07LQ7Jyzv23IGHJ33mE/MHiE8udsVKRY0NIjIREeRVLNdrAC0kOGYjIg+KSvvnWMhrWOwjNxBnp4lWjFvo7nJR7LFvptHsqA/1bjuzyYM3meZgN8yqzsGpNQM4EtPhBC3bwVzcMo4nTUaJeMJgYhlHDylY7Atix7XkR94DjE5epV/oOdzt2dk9nZl9Q9I8py+c+ivqqns9ssFuXH3nOl3lkB4BWtdWmjtxo45O2CEJJW5UVCTEEqAEIQgBCEIAQhCAEIQgBVHey/72Ge6zXqVZr65FNjnHgMvHguZ3twarnOJ7syeueZXLqslR2otFEZtS5yk6u06NVbv7r+PUB5fKAn20rvHV6DIKtbwXYFQkOAfpHMFccI2zQe06eMyP5Z8Nf09FncgCAPNRmzHPAHeJHgOKlHsJziB1V3wwMatKQi1qhmZnhmDkMxmR0TgtWqq3L5ePRTZJD3faPqvpD3ge8eEHMHzB+akaeyg1rWNHUnmeZTuztBTEak6n6CeQ0T1tMpKdcIs25dmg0g1pmIAl5005LLYVIvqh4EuJ7o+6OUjooq8u+1dhaYpjlBxEcT+iu+51mMDS0ZvqsYCdcJcMXyBVX6epB13YVr2VFjen9SfUqRWLBAWNzVDGOcdGgk+QlemlSo5yH3l3hbasOFvaVIkNHAfE48AuVXW+l1cE4nFreGEwArDbvdWL3PzLyXO89B4AQE1O7zS7LIRkFxvU2+OjtjpqXPZDWe2a+rapPmVc93t83hzWXGhyD9CPHomuyd06bJxO15KJ2pa4Kjm6wZHUFXjmZWWFHXmPBAI0KyVe3JuzUtwD904VYF1HIxUIQgBCEIAQhYVqga0uPASgKpvldkuFIHICXeaoe174DuN8073n3g778ILnE5n7o1gT5KnXdwYJdxHNeZk+ObZpFGD68mVVtqHFcPOuYHXQKZN0IJ5KAe1xJLgczOIaj91pjVEsn9kvCkarp4qs29YtzkxzH6jgnzbokZOBVXHkIlC6Fot+9XbJya1zo8oH1TSnUc4OMmBA9VhRbJAYCXOdAA1JOmeqiixZ7Kg95wU6bqnRoLiPQKP3sdUtnC3cwse9ge6SJDSSAMtCYzXedz9jC0taVOBjDZqHiXHN2fiVxT2sHtNpVSMyzC3yDRI+a1eCMFbK722Vq0p5gLqG49MVK9GmNGA1T0gYWD1JPkuZ2zHTk0k+C6NuDiovxEYi7/EM+6MoA8P3WLaU4t+pf6TsKjt4T/6arHwEeuX6qQBUDvu4/ZHtbq8hs8s5nL+X5r0Zuosxgrkip0O63JIbgjOFXdk1binVdTqS6nEtcSSQY4Tw6StV7vbgfHZhzR7xLsMfKF5jj4R6dryXOltDLNVfa92RUxE5HL+ieWG0KdYdwkH4Tn6EZFM9s28vaT7rRJ4SeAVVafJarXB0XcalFuDEYs/XNWJVzce9NWiZYGhpDRGhAAzVkXqwacU0eXki4yaYiVCFYoCEIQAoreS4wUH/iho81Kqq+0Gtho08/8ANH0KpkdRbBzbaTmAOZBJngM5HVVzaNBrWF2Ak8A45Ky3zoxO1zVb2vWJY5xmdB56ALzI9mpWHVS4gnTgBkB4BPLcJvVZDsPwgN8xr806t10MIcAA6apvVYBqwE9JEp1DStDu88NzyknwiPqVUG/ZLmYiwse0EF2ZDgCPxBWvdK3YKzamDMOGCec6qtW7BMNGatu7wwuE8Myf2WU5VyiTt7DIB6Lz17Srcs2lX/E4OHgQF6BtH4mMI4tB+S477ZbDDdU6muOn6YTp8135uYmceyi293VaR34HDFmPqrbsPeaqXMp1A1zXOa2WNwHMgaqpWzSDkR4OE/VWfYD21KrB2YaQ5rspgwRpK4J16G6Z3iloPBQ+99Mm2cR90h3zg/VSdW5Yxsve1ojUkN+qrm2t87AU6jHXNMyxwhsunLgRkSvSm1TRjCMrtIrLS0ziIBiB1UI2zpFzg4DIwU22jUxNDjDmkYh3i0mcxwIWNpW+JmFpGRleZXmz1UuCcsGUmuApsAzglSVxZ9tFPCYJGYCqtG6DHwDOa6NuJtgVu2pYYdSeBPxYmtcfQmFbDjU5UymWTgt0Se2NYChSbTHAZ9TxT9IgL00qVHlttu2KhIUKSBUIQgBVX2g22O2MahwKs73QojatLtGPYfvNI8+B9VEo7otCzjl3c9zvahRbqRd3nCGjNoOrncDHIKXuarg5zXNEtcWmeYUa9pc8y6Mp0XlK0aoqHZuBJ1zzTygRxBb9E/FnDiS7IkmOzqHXqBCc06NMaud/8dT/AIrqeOddEbkMeyB+8tthaNcHkl2IOAMco4+advLNGujr2dSf+1FoadM5VNde5Uk/9PNQsU34I3oVldrBDW59ck6saji6SYHpK1urUj98fkf/AMUNrUwZ7Uflqf8AFZ+5nXylty9T0Dsg/wACkR8DfoqV7YbKaFKsNWPLSejx+7fml2P7RbOnRYx9Qy1se4+Mv9qrntE3zZeU20LeowUyQ6oXBwJIMtA7uQymV3Si3CqK40nJJuilMfib3g055c8uvmsqd5OTXEOHCY9Cmzbfux2tOcU6u4gfh6LS+yJM9rS/Mf2XH7mXoe3jy6bGkotGV1dPzD3Hzzz6qOL5hSVW1c4QatI8u/8A0UbfUHW7nCpEgA5GRmJEHzT3cl2i7zwl8rLnuztLFa0wRiwy3UZRlmsr++J7raYaeZMx4BVDdzaXYuDS5pbUAdl91x1aeRVguKwmRKzyRqRyxdocWNOHAuPGSfBTextu/Za3atAhznYhoDiPHyA9FU2XpedIYPVx/YLHaVzoDkY01nSMh0VY2nZ3YcS2Pcuzvuyd6qFZoOLA48HfoeKm6bwRIII6LzHb1a4iHPa3kAB66q+bjb2/Z3FlVxfi/FMfyzkuyGovhnBn9nUnLH+GdiQmGzdq064mm6eYORHknwK6U7PKlFxdMVCEIQaqyjblSVVRd0YKtEhnM97LNor1IyxQ4xzP9/NV9lqC8kk6RGisW81FzKz8f3iXNPMH9tFBUj3l5Oa9zNYHQKG0mNpUi5wbjwtb1cRkB6FOjU8FFbFE0GznBMeRMeeaddqvUg7imZPgcF/h6BEjkPQJsaqBVViLHOXIegSFo5N9Am/ape0Ug3Gm34W/lCTsW/Az8oWvtUvaqxBkbdnwM/K1J9lZ/ps/I39khqo7VCDKzsqT35MpHCc4YyQRnByyXHd/rGbp8k6uyGQyc7h5ruOxrRrWuc1oBe6XQIk6SfRcn9ptHDdE83H5hp/dYZ38PB2aJJ5KfkoTLUgYfQhbbu+e1gZPe4xqPNYvBc7XQrI2MmR5rkteT1HjviJYNgVsdEOce8MnTnppPlC0NrmXPwhgJkuObj4TomVgDRJJcIIgjnyjqtb6pqu5NHBZtctnZGbUEn2PPtDqpiSG/M+KlrGk1gByHU5+iiWGMvVPdnd8g6ge6OnNVZpH9S/bv7RLXAsxazOn9hdN2Xe9owHjxHVccsLkNIHFdM3SqA0zzxZ+mS6NPLmjzfaWJbd5aAUq1sK2LrPFNVVRN27vFS9RQV66HlSirKvvthNEAxinuniI96Fzo0nzm+B4K0b1bRFWqQ0yGd0ePE+v0VdI+q83Uzubo9PT4Uoq0Xrc2pipFsklruPI8lvumFryPRQ24l23t3sHwT6EK2bVt5IPSCu3TSvGrOPUx25HRClxQHFPPs6UW63swGclZBxT0Wh5Jfsh5JYoY4igOKfi0PJZC16JYoYFxWbSU9+zLZQtu8PEKbIol6FLCwDouU+12hFQO5hh/wC4H6BdbIXN/a9R/hsd+E/JzT+pWOTmLOnTOsqOS025pbi4w6JxbX4bSqU+zYS8gh599kGYaeqj2MxOzXFR7W59IRjXvzgp8O4AOJWbKgaITVtTvFz8uSjsuko+Ry5pIwgxPvHkOKsuzrRwpjDlPPlwUBsmmajh1M+Q0Vmohzcpy4BUm/B04Un8RnZ0i1wB1n+4XUdwnSKni39VzxjpLSddP79FffZ07/EHh+q0wP4zn9ox/wADf/P3LxCCEqF3nzZi8Kk77XL6bIpglzzhETxV4KrG9pLKT3ASQDHjCPoldnGblxY4MmXucS6NB08Mkz+24nEQYGWXNOry3dTDXEHHVmOYEwPVZOsxTfRYR7xbP5s1wSx9s9KOSqRafZxs6q2axbDXnUwCQJzA5LoVyyWpk+gA0YO6ABABgQOikTmzyXbjjtVHnZZbpWR/ZhZtYEmJKHrQzNjholCwcdFk0oDLCkLUsoGqAx7NZ02ZpQVm1AOuCo/tUoYrUHkXD1af1Cusqvb8Ucdo/o5p/wCoA/VVaLwdSTPOpKdW1OAnF7SpU8AZjxhsVWvAEPznD08U2dXXCz3oV2xahTK6dOS2uqRmmT3SrQXJnlnxRZNmYqeHLMaq2Nh4BCqmy7ouAxiYGR4jzUrb7coMIDqhHi0/WFjJNs9HFKMYq3+SbnvsHj9FfPZ0YdVn8P8A9lnufs+hUtqdU06dQukhxGLiYidFY6FBjJwU2NnWGgLoxYXFqTPL1uujOMsSX8RL4kSo7tT09Edsenouo8cklHbVoYmxEqRWL2g6oDlt5u4XXfbPPcaO6OZ0AA4Qml5u8+pdMqaMZ6cT9V1KrZMP3Qtf2Bnw/VVcVRf3jTsgm1AGwU8tHSzLlC1bcu7O2bNeq2nyGLvnwZqfRMN3NuUbmnUdQbUa1hIIqRikiZEE5KyKMb1NpMD+zzxeGXqt/aqB2q3+LTeOeE/p+ql3lXKm4XRGULa256KJZWxHzjMRoVKmkymXVDAMd53QaJQNouOhWFW9a0CTHDNNbLalG4ljHSYzacjHTmo3eoCnSphuQDgBx06pRFlgp3IK3NqKvbKu5aM+Cm7WpKgkkqZkKP3hpYrasBr2ZI8QJH0Tyic0XLMTXDm0j1EKCUQ13sqjdMpurUW1Mg4F4E5t6Z8Vx7fvdJ1nUxsBdbuPcOpafgf+h4rpuyr/AAU6Zc4mBhw6zhyMDyUy2vTuWFjmjC4Rw/uV5nKkz1YSap+DzPUdJU1sSzwPD6jZyJgjTLLzV4u9lNp1nUnAGo1+EYWjvSAWEDmQR5lNL2lBw95rw6HBzcwRrrofFWeTikeli00b3Xfk30azezaHmHFunH0CZbTpj3gMTQYc1wkRzgrZQAbMDP7xJxOPmVjUuGxzJWVnY6apnW9zKOCyt24Q3+HoNBOamZTPZbcNGk3lTb9AnMr1F0fH5OZt/wCzNIsMSMSkoTKEIQkxcFH7XqltJ5bOINJEakjgOpUiVoq0WnUSgOEbw31m+sXXlCt2zgJL3d6B7sS7TVb9g71WVo2q2g17e0AkO7wkc4M6Lqu0N0LKu/HVt2OdzM8NMphYUdzbFkxa0vNoKm0Qc8r782TwQTUBEZ4CQDqMwsnb8Wbv84jxY/8AZWytuNYsrMJt2YagcNMg/Isy8Ma1XHsvsHGezhTaI5KxR3rtC4AVgZIjuuGp6hW7bdu59FzWZnWNJjOFT9s7nWFvVDWglzYJ72hmQNPBXoVVKIZRd1NnvddY2nu0z/E5gkZNPVSvtBqhtFmYHeGpgfNWG1oU6eLA0NxOxOjiTxKgd/NltuaIpudA1nwIKkhFa2Xtum0AGoz8w/dWnZe3KJ1rU/ztVDtdxrYA9pUefCP1KKfs4pPcWsqvB4AtnrmU+5PJ1kbRpmMNWmfB7f3TujfslrS4SdM50zzI0XGL72T3LWg0qrZ5HIR5Jxsb2c3DXNL6gMZkCYUUWLtebnVKtN5o3ApVQ9zqZPfpuEuIY5vAZ6jio6z2jWtBhvaDmOH36ZFWm7qCDI8wplthdwGgwNFqfuVUrGajyfMrCeKMjphlce+UUDa28bX131sWElzS3PNuAAN8+6Co+62o6u5zgS9zjiJzc4nwAXW9n+ze2YZe3EesK0WOxqNERTpMb4NCz/p4+p2f3JpUonBdi2twK1N1xQeLdzsLy4Fkg5CJzyJBXVaW6VmBlQb6u/dWTaez21qbqbgMxl0I0KiNl1iW4Xe804XeXFaxxRXRyZNXknzZJTEDkISF60PqZrA1Foco5xoxpoaqQ1kILWhCFBYFqqBbVi4ICPqEps+o6eif1WLQ6mpIIXb104U2niKtOPzj+qYbd29Uns6bsPxOGs8hyUrvBbzRJkAtIeJ4lpBjz0WmlsYu73dzzzGefNW4IZRDs4EySSZkkmSfFWJl+6Pdb6FTo2MfhZ6f0S/+D/8AttTggg//ABA/A35qN28x9YNjugTME5zH7K1nY4/0vn/VD9lAf5bvKShJz+23eqOcO+eZPIK67vbHFIaEnWXaqW2Zs0SXFpHQiJ8uSlmUgFW0iRqKU8FtpWwHBOQ1ZAKLJNXZrKFnCSFAMQEqEhKECQoC+omnXxD3XDPxGinXPTO4l2SlArlW7A4rQdot+IeqnKmymP8AeaD4rFmxqTfdpMH+0K3AIJ20W/EPULW7ajPjb6hTlTYNFxk0mH/aFj/5fo/6TPyhTwRyW1CEKhYEjkqwcUBqemlzVIgNEuOg4Dqeic16oaJPkOJPABaragc3O9469OQCEDejs4Tif33czoP5W6BPgxbWtWYCEmkU1lgW1CA14EuFZoQGGFGFZoQGICWEqEAkIISoQGstWBat0IhANnNSNppzhRhQDc01gaadFqTChA27NL2ScYUYUFGxCEISCxIQhAaOyGOYzAy6eC3hqRCAzQhCAEIQgBCEIAQhCAEIQgESoQgBCEIAQhCAEIQgBCEI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AutoShape 12" descr="data:image/jpeg;base64,/9j/4AAQSkZJRgABAQAAAQABAAD/2wCEAAkGBxQSEhQUEhIUFRUXFBoVFBcYFhUUFBcYFxgXFxQXFBQYHCggGBolHBQXIjEhJSkrLi4uFx8zODMsNygtLisBCgoKDg0OGxAQGiwkICQsLDAsLCwsLCwsLCwsLCwsLCwsLCwsLCwsLCwsLCwsLCwsLCwsLCwsLCwsLCwsLCwsLP/AABEIAPMA0AMBIgACEQEDEQH/xAAcAAABBAMBAAAAAAAAAAAAAAAAAQQFBgIDBwj/xABDEAABAwIDBQUFBgQFAgcAAAABAAIRAwQSITEFBkFRYRMicYGRBzJSobEUQmKSwdEjcuHwM0NTgtKishUWJGOTwvH/xAAaAQEAAwEBAQAAAAAAAAAAAAAAAQIDBAUG/8QALREAAgIBBAEBBwMFAAAAAAAAAAECEQMEEiExQVEFEyIyQoGRobHwFBUjYXH/2gAMAwEAAhEDEQA/AO4oQhACEIQAhCEAIQhACidvbw0bRs1Hd4+6wRiKebSvG0aT6jtGtJ/Zeetu7ZdXrOqVCXZ5D9OiMlKzop9pbnPhlNjW9TJPzUxs/fgH/FZlzbnHiCvP1S7LXYmmJOhVm2FtHEMyPqfRZSm0aKCZ6It67XtDmODmnQgyFtXI9wt5Oxuexe49nUMCdGu4HpOnmuuLRO1Zm1TBCEKSBEqRCAVCEIAQhCAEIQgEKAEqEAIQhACEIQAkKVIgBKhCApvtUrubZQ3R1QB3hDjHqAuJ0WiSuze066Y637IEOfiDiARiAGp+a51u3shlQYzOR0Oi58uSjfFBsol7SgwRp0zTvY1wGnWPE/oVbN6N1i89pSieIVUqWFRhipTI/EBPqFSOSMkaPG0yVo1z2mNhnCQYkcDIMR9F6K2PfivRp1WxD2B2XAkZjyK8wWOz3moMGIyYED9F3b2UXuO1qUjM0KzqflDXfVxW2NmORF2QhC1MhISoSIBUISIBUIQgBCEIAQhCAEIQgBCEIBEqQmNVXNtbwAAtpnPifHLJUyZIwVslKyS2htmnSkTJ5D9SqxtTeN7xA7o6ZepULcXc6lVTeDbEgsYdcif0C86eoyZHS4RoopEjcXrauMNyEkFwyLjxg8lJ7DoClQiZgnMZkjUKsWYDWNHIKR2BtMCq+g7i3tGdYgPA9QVSPob45c0SFbadKcLnFp/EC2fVI67ptBc6MIEk8IUVtnYdJ78Rc4cxJw+Q4Kes9l03sbTw4mlsZ8YzClpdnRTXZo3V26y4rEUWw1vJsExxLuHgt+722aVlc3kOjHclz2u6gAlsaDJadiXDKTzTa3s4JxDlGpd5BUvaFJt059RjsDqjsU8czkCtISr5eDOcV9R6JsrxtVge05ESnAK4PunZ7RfitgMdMCTJ7sE6/wBF2vYtq6lQp03mXNaAT4LsxZHPx9zjyQUemPkIQtjMEiVCAEIQgBCEIAQhCAEIQgBCFovLgU2Oc4wAP/wI+ARO8e0MIwA/zfsqRf3EpxtK8Jlzjr6lVy/u4McYk+ei8nNkeSRrFUaNpXhg59FX4xPb1OfknF9cycPn9I+qNnEAFziBnlJRKkSSLAoHbFd1OtTqMMOYfURmD0UtU2hTGrx8z9EwuaYrSaYLoOeR5JG07LQ7Jyzv23IGHJ33mE/MHiE8udsVKRY0NIjIREeRVLNdrAC0kOGYjIg+KSvvnWMhrWOwjNxBnp4lWjFvo7nJR7LFvptHsqA/1bjuzyYM3meZgN8yqzsGpNQM4EtPhBC3bwVzcMo4nTUaJeMJgYhlHDylY7Atix7XkR94DjE5epV/oOdzt2dk9nZl9Q9I8py+c+ivqqns9ssFuXH3nOl3lkB4BWtdWmjtxo45O2CEJJW5UVCTEEqAEIQgBCEIAQhCAEIQgBVHey/72Ge6zXqVZr65FNjnHgMvHguZ3twarnOJ7syeueZXLqslR2otFEZtS5yk6u06NVbv7r+PUB5fKAn20rvHV6DIKtbwXYFQkOAfpHMFccI2zQe06eMyP5Z8Nf09FncgCAPNRmzHPAHeJHgOKlHsJziB1V3wwMatKQi1qhmZnhmDkMxmR0TgtWqq3L5ePRTZJD3faPqvpD3ge8eEHMHzB+akaeyg1rWNHUnmeZTuztBTEak6n6CeQ0T1tMpKdcIs25dmg0g1pmIAl5005LLYVIvqh4EuJ7o+6OUjooq8u+1dhaYpjlBxEcT+iu+51mMDS0ZvqsYCdcJcMXyBVX6epB13YVr2VFjen9SfUqRWLBAWNzVDGOcdGgk+QlemlSo5yH3l3hbasOFvaVIkNHAfE48AuVXW+l1cE4nFreGEwArDbvdWL3PzLyXO89B4AQE1O7zS7LIRkFxvU2+OjtjpqXPZDWe2a+rapPmVc93t83hzWXGhyD9CPHomuyd06bJxO15KJ2pa4Kjm6wZHUFXjmZWWFHXmPBAI0KyVe3JuzUtwD904VYF1HIxUIQgBCEIAQhYVqga0uPASgKpvldkuFIHICXeaoe174DuN8073n3g778ILnE5n7o1gT5KnXdwYJdxHNeZk+ObZpFGD68mVVtqHFcPOuYHXQKZN0IJ5KAe1xJLgczOIaj91pjVEsn9kvCkarp4qs29YtzkxzH6jgnzbokZOBVXHkIlC6Fot+9XbJya1zo8oH1TSnUc4OMmBA9VhRbJAYCXOdAA1JOmeqiixZ7Kg95wU6bqnRoLiPQKP3sdUtnC3cwse9ge6SJDSSAMtCYzXedz9jC0taVOBjDZqHiXHN2fiVxT2sHtNpVSMyzC3yDRI+a1eCMFbK722Vq0p5gLqG49MVK9GmNGA1T0gYWD1JPkuZ2zHTk0k+C6NuDiovxEYi7/EM+6MoA8P3WLaU4t+pf6TsKjt4T/6arHwEeuX6qQBUDvu4/ZHtbq8hs8s5nL+X5r0Zuosxgrkip0O63JIbgjOFXdk1binVdTqS6nEtcSSQY4Tw6StV7vbgfHZhzR7xLsMfKF5jj4R6dryXOltDLNVfa92RUxE5HL+ieWG0KdYdwkH4Tn6EZFM9s28vaT7rRJ4SeAVVafJarXB0XcalFuDEYs/XNWJVzce9NWiZYGhpDRGhAAzVkXqwacU0eXki4yaYiVCFYoCEIQAoreS4wUH/iho81Kqq+0Gtho08/8ANH0KpkdRbBzbaTmAOZBJngM5HVVzaNBrWF2Ak8A45Ky3zoxO1zVb2vWJY5xmdB56ALzI9mpWHVS4gnTgBkB4BPLcJvVZDsPwgN8xr806t10MIcAA6apvVYBqwE9JEp1DStDu88NzyknwiPqVUG/ZLmYiwse0EF2ZDgCPxBWvdK3YKzamDMOGCec6qtW7BMNGatu7wwuE8Myf2WU5VyiTt7DIB6Lz17Srcs2lX/E4OHgQF6BtH4mMI4tB+S477ZbDDdU6muOn6YTp8135uYmceyi293VaR34HDFmPqrbsPeaqXMp1A1zXOa2WNwHMgaqpWzSDkR4OE/VWfYD21KrB2YaQ5rspgwRpK4J16G6Z3iloPBQ+99Mm2cR90h3zg/VSdW5Yxsve1ojUkN+qrm2t87AU6jHXNMyxwhsunLgRkSvSm1TRjCMrtIrLS0ziIBiB1UI2zpFzg4DIwU22jUxNDjDmkYh3i0mcxwIWNpW+JmFpGRleZXmz1UuCcsGUmuApsAzglSVxZ9tFPCYJGYCqtG6DHwDOa6NuJtgVu2pYYdSeBPxYmtcfQmFbDjU5UymWTgt0Se2NYChSbTHAZ9TxT9IgL00qVHlttu2KhIUKSBUIQgBVX2g22O2MahwKs73QojatLtGPYfvNI8+B9VEo7otCzjl3c9zvahRbqRd3nCGjNoOrncDHIKXuarg5zXNEtcWmeYUa9pc8y6Mp0XlK0aoqHZuBJ1zzTygRxBb9E/FnDiS7IkmOzqHXqBCc06NMaud/8dT/AIrqeOddEbkMeyB+8tthaNcHkl2IOAMco4+advLNGujr2dSf+1FoadM5VNde5Uk/9PNQsU34I3oVldrBDW59ck6saji6SYHpK1urUj98fkf/AMUNrUwZ7Uflqf8AFZ+5nXylty9T0Dsg/wACkR8DfoqV7YbKaFKsNWPLSejx+7fml2P7RbOnRYx9Qy1se4+Mv9qrntE3zZeU20LeowUyQ6oXBwJIMtA7uQymV3Si3CqK40nJJuilMfib3g055c8uvmsqd5OTXEOHCY9Cmzbfux2tOcU6u4gfh6LS+yJM9rS/Mf2XH7mXoe3jy6bGkotGV1dPzD3Hzzz6qOL5hSVW1c4QatI8u/8A0UbfUHW7nCpEgA5GRmJEHzT3cl2i7zwl8rLnuztLFa0wRiwy3UZRlmsr++J7raYaeZMx4BVDdzaXYuDS5pbUAdl91x1aeRVguKwmRKzyRqRyxdocWNOHAuPGSfBTextu/Za3atAhznYhoDiPHyA9FU2XpedIYPVx/YLHaVzoDkY01nSMh0VY2nZ3YcS2Pcuzvuyd6qFZoOLA48HfoeKm6bwRIII6LzHb1a4iHPa3kAB66q+bjb2/Z3FlVxfi/FMfyzkuyGovhnBn9nUnLH+GdiQmGzdq064mm6eYORHknwK6U7PKlFxdMVCEIQaqyjblSVVRd0YKtEhnM97LNor1IyxQ4xzP9/NV9lqC8kk6RGisW81FzKz8f3iXNPMH9tFBUj3l5Oa9zNYHQKG0mNpUi5wbjwtb1cRkB6FOjU8FFbFE0GznBMeRMeeaddqvUg7imZPgcF/h6BEjkPQJsaqBVViLHOXIegSFo5N9Am/ape0Ug3Gm34W/lCTsW/Az8oWvtUvaqxBkbdnwM/K1J9lZ/ps/I39khqo7VCDKzsqT35MpHCc4YyQRnByyXHd/rGbp8k6uyGQyc7h5ruOxrRrWuc1oBe6XQIk6SfRcn9ptHDdE83H5hp/dYZ38PB2aJJ5KfkoTLUgYfQhbbu+e1gZPe4xqPNYvBc7XQrI2MmR5rkteT1HjviJYNgVsdEOce8MnTnppPlC0NrmXPwhgJkuObj4TomVgDRJJcIIgjnyjqtb6pqu5NHBZtctnZGbUEn2PPtDqpiSG/M+KlrGk1gByHU5+iiWGMvVPdnd8g6ge6OnNVZpH9S/bv7RLXAsxazOn9hdN2Xe9owHjxHVccsLkNIHFdM3SqA0zzxZ+mS6NPLmjzfaWJbd5aAUq1sK2LrPFNVVRN27vFS9RQV66HlSirKvvthNEAxinuniI96Fzo0nzm+B4K0b1bRFWqQ0yGd0ePE+v0VdI+q83Uzubo9PT4Uoq0Xrc2pipFsklruPI8lvumFryPRQ24l23t3sHwT6EK2bVt5IPSCu3TSvGrOPUx25HRClxQHFPPs6UW63swGclZBxT0Wh5Jfsh5JYoY4igOKfi0PJZC16JYoYFxWbSU9+zLZQtu8PEKbIol6FLCwDouU+12hFQO5hh/wC4H6BdbIXN/a9R/hsd+E/JzT+pWOTmLOnTOsqOS025pbi4w6JxbX4bSqU+zYS8gh599kGYaeqj2MxOzXFR7W59IRjXvzgp8O4AOJWbKgaITVtTvFz8uSjsuko+Ry5pIwgxPvHkOKsuzrRwpjDlPPlwUBsmmajh1M+Q0Vmohzcpy4BUm/B04Un8RnZ0i1wB1n+4XUdwnSKni39VzxjpLSddP79FffZ07/EHh+q0wP4zn9ox/wADf/P3LxCCEqF3nzZi8Kk77XL6bIpglzzhETxV4KrG9pLKT3ASQDHjCPoldnGblxY4MmXucS6NB08Mkz+24nEQYGWXNOry3dTDXEHHVmOYEwPVZOsxTfRYR7xbP5s1wSx9s9KOSqRafZxs6q2axbDXnUwCQJzA5LoVyyWpk+gA0YO6ABABgQOikTmzyXbjjtVHnZZbpWR/ZhZtYEmJKHrQzNjholCwcdFk0oDLCkLUsoGqAx7NZ02ZpQVm1AOuCo/tUoYrUHkXD1af1Cusqvb8Ucdo/o5p/wCoA/VVaLwdSTPOpKdW1OAnF7SpU8AZjxhsVWvAEPznD08U2dXXCz3oV2xahTK6dOS2uqRmmT3SrQXJnlnxRZNmYqeHLMaq2Nh4BCqmy7ouAxiYGR4jzUrb7coMIDqhHi0/WFjJNs9HFKMYq3+SbnvsHj9FfPZ0YdVn8P8A9lnufs+hUtqdU06dQukhxGLiYidFY6FBjJwU2NnWGgLoxYXFqTPL1uujOMsSX8RL4kSo7tT09Edsenouo8cklHbVoYmxEqRWL2g6oDlt5u4XXfbPPcaO6OZ0AA4Qml5u8+pdMqaMZ6cT9V1KrZMP3Qtf2Bnw/VVcVRf3jTsgm1AGwU8tHSzLlC1bcu7O2bNeq2nyGLvnwZqfRMN3NuUbmnUdQbUa1hIIqRikiZEE5KyKMb1NpMD+zzxeGXqt/aqB2q3+LTeOeE/p+ql3lXKm4XRGULa256KJZWxHzjMRoVKmkymXVDAMd53QaJQNouOhWFW9a0CTHDNNbLalG4ljHSYzacjHTmo3eoCnSphuQDgBx06pRFlgp3IK3NqKvbKu5aM+Cm7WpKgkkqZkKP3hpYrasBr2ZI8QJH0Tyic0XLMTXDm0j1EKCUQ13sqjdMpurUW1Mg4F4E5t6Z8Vx7fvdJ1nUxsBdbuPcOpafgf+h4rpuyr/AAU6Zc4mBhw6zhyMDyUy2vTuWFjmjC4Rw/uV5nKkz1YSap+DzPUdJU1sSzwPD6jZyJgjTLLzV4u9lNp1nUnAGo1+EYWjvSAWEDmQR5lNL2lBw95rw6HBzcwRrrofFWeTikeli00b3Xfk30azezaHmHFunH0CZbTpj3gMTQYc1wkRzgrZQAbMDP7xJxOPmVjUuGxzJWVnY6apnW9zKOCyt24Q3+HoNBOamZTPZbcNGk3lTb9AnMr1F0fH5OZt/wCzNIsMSMSkoTKEIQkxcFH7XqltJ5bOINJEakjgOpUiVoq0WnUSgOEbw31m+sXXlCt2zgJL3d6B7sS7TVb9g71WVo2q2g17e0AkO7wkc4M6Lqu0N0LKu/HVt2OdzM8NMphYUdzbFkxa0vNoKm0Qc8r782TwQTUBEZ4CQDqMwsnb8Wbv84jxY/8AZWytuNYsrMJt2YagcNMg/Isy8Ma1XHsvsHGezhTaI5KxR3rtC4AVgZIjuuGp6hW7bdu59FzWZnWNJjOFT9s7nWFvVDWglzYJ72hmQNPBXoVVKIZRd1NnvddY2nu0z/E5gkZNPVSvtBqhtFmYHeGpgfNWG1oU6eLA0NxOxOjiTxKgd/NltuaIpudA1nwIKkhFa2Xtum0AGoz8w/dWnZe3KJ1rU/ztVDtdxrYA9pUefCP1KKfs4pPcWsqvB4AtnrmU+5PJ1kbRpmMNWmfB7f3TujfslrS4SdM50zzI0XGL72T3LWg0qrZ5HIR5Jxsb2c3DXNL6gMZkCYUUWLtebnVKtN5o3ApVQ9zqZPfpuEuIY5vAZ6jio6z2jWtBhvaDmOH36ZFWm7qCDI8wplthdwGgwNFqfuVUrGajyfMrCeKMjphlce+UUDa28bX131sWElzS3PNuAAN8+6Co+62o6u5zgS9zjiJzc4nwAXW9n+ze2YZe3EesK0WOxqNERTpMb4NCz/p4+p2f3JpUonBdi2twK1N1xQeLdzsLy4Fkg5CJzyJBXVaW6VmBlQb6u/dWTaez21qbqbgMxl0I0KiNl1iW4Xe804XeXFaxxRXRyZNXknzZJTEDkISF60PqZrA1Foco5xoxpoaqQ1kILWhCFBYFqqBbVi4ICPqEps+o6eif1WLQ6mpIIXb104U2niKtOPzj+qYbd29Uns6bsPxOGs8hyUrvBbzRJkAtIeJ4lpBjz0WmlsYu73dzzzGefNW4IZRDs4EySSZkkmSfFWJl+6Pdb6FTo2MfhZ6f0S/+D/8AttTggg//ABA/A35qN28x9YNjugTME5zH7K1nY4/0vn/VD9lAf5bvKShJz+23eqOcO+eZPIK67vbHFIaEnWXaqW2Zs0SXFpHQiJ8uSlmUgFW0iRqKU8FtpWwHBOQ1ZAKLJNXZrKFnCSFAMQEqEhKECQoC+omnXxD3XDPxGinXPTO4l2SlArlW7A4rQdot+IeqnKmymP8AeaD4rFmxqTfdpMH+0K3AIJ20W/EPULW7ajPjb6hTlTYNFxk0mH/aFj/5fo/6TPyhTwRyW1CEKhYEjkqwcUBqemlzVIgNEuOg4Dqeic16oaJPkOJPABaragc3O9469OQCEDejs4Tif33czoP5W6BPgxbWtWYCEmkU1lgW1CA14EuFZoQGGFGFZoQGICWEqEAkIISoQGstWBat0IhANnNSNppzhRhQDc01gaadFqTChA27NL2ScYUYUFGxCEISCxIQhAaOyGOYzAy6eC3hqRCAzQhCAEIQgBCEIAQhCAEIQgESoQgBCEIAQhCAEIQgBCEI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3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544ec9e7a23c93c0043fe3adf29dafd764ac"/>
</p:tagLst>
</file>

<file path=ppt/theme/theme1.xml><?xml version="1.0" encoding="utf-8"?>
<a:theme xmlns:a="http://schemas.openxmlformats.org/drawingml/2006/main" name="Презентация ИПК_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ИПК_Шаблон</Template>
  <TotalTime>3911</TotalTime>
  <Words>671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 ИПК_Шаблон</vt:lpstr>
      <vt:lpstr>О приведении в соответствие образовательных стандартов с профессиональными стандартами </vt:lpstr>
      <vt:lpstr>Специалист по социальной работе</vt:lpstr>
      <vt:lpstr>Три поколения образовательных стандартов</vt:lpstr>
      <vt:lpstr>Проблемы выпускников</vt:lpstr>
      <vt:lpstr>Структура профессионального стандарта </vt:lpstr>
      <vt:lpstr>Задачи профессиональных стандартов</vt:lpstr>
      <vt:lpstr>Противоречия между профстандартами и ФГОС</vt:lpstr>
      <vt:lpstr>Противоречия между профстандартами и ФГОС</vt:lpstr>
      <vt:lpstr>Предложения (1)</vt:lpstr>
      <vt:lpstr>Предложения (2)</vt:lpstr>
      <vt:lpstr>Предложения (1)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Dmity</dc:creator>
  <cp:lastModifiedBy>Студент НИУ ВШЭ</cp:lastModifiedBy>
  <cp:revision>119</cp:revision>
  <cp:lastPrinted>2014-12-10T12:28:14Z</cp:lastPrinted>
  <dcterms:created xsi:type="dcterms:W3CDTF">2014-12-05T09:54:24Z</dcterms:created>
  <dcterms:modified xsi:type="dcterms:W3CDTF">2014-12-15T11:03:51Z</dcterms:modified>
</cp:coreProperties>
</file>