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13475B-7C05-4E61-AEE3-1B550E5CB1F2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52205E-0C49-40FB-9A9F-883BB9801C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CE0401-9740-4D33-9A2C-144D74FC1FF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Нужно фото Светланы Валаевой</a:t>
            </a: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DB9E13-8AEA-42C3-983B-ED4337D521A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199528-F183-42FF-9E2D-89DF02CA9E4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A78B07-53E9-47F2-8665-E124BF13139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2ABAAF-2D45-414B-AC00-ACF7C2B2CE5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DA1CB4-4FA9-4FC3-8A74-21CFA9FDB06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C078B-43D5-4799-8C55-A2CCC145940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A0022C-3149-4334-8E2C-08A947FD45D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Нужно фото Александра Белова</a:t>
            </a: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6DDD47-020F-4D96-B9EF-4C69C7287C1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133769-7E63-4A19-A2A6-5507ED68C4B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153506-D384-4658-A9E7-180020F8EB6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65EBEB-2F33-4E12-9F15-4FB3322A4FB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11FB0-EDEB-475B-BDC4-671AD8BA7354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2583F-A915-453A-B869-E485C7F00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42966-892C-4B11-B62A-D23D61246CF9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D6E05-B47D-4A3A-A7CE-1BCF2EBC1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14034-7D83-431D-AC18-BF546B93CABE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08005-4DC2-487B-A357-EC230F673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85A69-4E92-4F17-8D49-EFF42345F14B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D2082-3A32-4322-9C12-A0A35DF60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2836C-A9C8-4B34-A415-134762917132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4D74E-F777-423D-9312-E7A9C4864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591B-8F69-41C4-8AD7-F8473D959222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6144-646A-4D56-9BDE-F2DCEB8D2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55C9E-9736-44FA-9F43-0801A1587DEC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76BB5-A0BA-4357-9F8E-3CB7D250C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94362-1E95-4106-8A50-A04AC9735928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FC8F0-57DA-4ACA-8CB5-073FA7B0E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1F318-7B1E-4348-BE77-8A9487625D96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2EFC1-64EA-410E-B4BE-0A85BBDB8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2E6EA-8B3F-434D-A2AB-D456D7B5B062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CC801-8C51-4EF0-96B6-FB0BB780F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DE95C-4BA2-4922-A912-6448A4C40639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BB690-447F-40B3-A12C-6D5F70EB0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3787FA-83FA-45A8-A677-855EBEE22693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D15AB0-0EF2-40DB-B062-585A7541A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zeta.ru/keywords.shtml?tag_name=src&amp;tag=%CC%E8%F5%E0%E8%EB+%D1%F3%E1%E1%EE%F2%E8%E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g.ru/gazeta/biznes/2010/12/28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Содержимое 5" descr="заставка_журналисты_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071539" y="2928935"/>
            <a:ext cx="700092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«Пока уголовные дела по «экономическим» преступлениям формируются пачками, пока рейдерство откровенно крышуется чиновниками, а предпринимателям по любому случаю показывают «маски-шоу», ни инновационного, ни просто нормального бизнеса в стране не будет»</a:t>
            </a:r>
            <a:br>
              <a:rPr lang="ru-RU" dirty="0">
                <a:latin typeface="Calibri" pitchFamily="34" charset="0"/>
              </a:rPr>
            </a:br>
            <a:endParaRPr lang="ru-RU" dirty="0">
              <a:latin typeface="Calibri" pitchFamily="34" charset="0"/>
            </a:endParaRPr>
          </a:p>
          <a:p>
            <a:pPr algn="r"/>
            <a:endParaRPr lang="ru-RU" dirty="0">
              <a:latin typeface="Calibri" pitchFamily="34" charset="0"/>
              <a:hlinkClick r:id="rId3"/>
            </a:endParaRPr>
          </a:p>
          <a:p>
            <a:pPr algn="r"/>
            <a:r>
              <a:rPr lang="ru-RU" dirty="0">
                <a:latin typeface="Calibri" pitchFamily="34" charset="0"/>
              </a:rPr>
              <a:t>Михаил Субботин, Бизнес для экстремалов, 22.12.10</a:t>
            </a:r>
            <a:endParaRPr lang="ru-RU" b="1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1000108"/>
            <a:ext cx="7143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Рубрика года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Рубрика «Комментарии»</a:t>
            </a: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gazeta_logo_ai_rus_pri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2143116"/>
            <a:ext cx="3286125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857628"/>
            <a:ext cx="8215370" cy="2143140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/>
              <a:t>Теперь наращивание бизнеса возможно только на базе совершенствования технологий и оптимизации издержек. Кроме того, закончилась эра </a:t>
            </a:r>
            <a:r>
              <a:rPr lang="ru-RU" sz="2000" dirty="0" err="1"/>
              <a:t>монобанков</a:t>
            </a:r>
            <a:r>
              <a:rPr lang="ru-RU" sz="2000" dirty="0"/>
              <a:t>, специализировавшихся исключительно на жилищном кредитовании. Они либо уходят с рынка, либо вливаются в универсальные кредитные организации или финансовые группы. То есть для рынка ипотеки сегодня как никогда характерна тенденция консолидации. Именно через слияния и поглощения в этом секторе возможно развитие.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2291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428868"/>
            <a:ext cx="3000396" cy="126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28662" y="928670"/>
            <a:ext cx="7000924" cy="2010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cap="all" dirty="0">
                <a:latin typeface="Times New Roman" pitchFamily="18" charset="0"/>
                <a:cs typeface="Times New Roman" pitchFamily="18" charset="0"/>
              </a:rPr>
              <a:t>Лучшее отраслевое </a:t>
            </a:r>
            <a:r>
              <a:rPr lang="ru-RU" sz="3000" b="1" cap="all" dirty="0" smtClean="0">
                <a:latin typeface="Times New Roman" pitchFamily="18" charset="0"/>
                <a:cs typeface="Times New Roman" pitchFamily="18" charset="0"/>
              </a:rPr>
              <a:t>издание года</a:t>
            </a:r>
            <a:endParaRPr lang="ru-RU" sz="3000" cap="all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Информационное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агентство</a:t>
            </a:r>
          </a:p>
          <a:p>
            <a:pPr algn="ctr"/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3" descr="russia_today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34" y="3857628"/>
            <a:ext cx="2944432" cy="1233479"/>
          </a:xfrm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4071934" y="3786190"/>
            <a:ext cx="478634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Хилари Клинтон: </a:t>
            </a:r>
            <a:r>
              <a:rPr lang="ru-RU" sz="2000" dirty="0" smtClean="0">
                <a:latin typeface="Calibri" pitchFamily="34" charset="0"/>
              </a:rPr>
              <a:t>«Русские запустили англоязычный канал… Я </a:t>
            </a:r>
            <a:r>
              <a:rPr lang="ru-RU" sz="2000" dirty="0">
                <a:latin typeface="Calibri" pitchFamily="34" charset="0"/>
              </a:rPr>
              <a:t>его смотрела в нескольких странах и нахожу его </a:t>
            </a:r>
            <a:r>
              <a:rPr lang="ru-RU" sz="2000" dirty="0" err="1">
                <a:latin typeface="Calibri" pitchFamily="34" charset="0"/>
              </a:rPr>
              <a:t>quite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instructive</a:t>
            </a:r>
            <a:r>
              <a:rPr lang="ru-RU" sz="2000" dirty="0">
                <a:latin typeface="Calibri" pitchFamily="34" charset="0"/>
              </a:rPr>
              <a:t>, что-то среднее между поучительным и информативным»</a:t>
            </a:r>
          </a:p>
          <a:p>
            <a:endParaRPr lang="ru-RU" sz="20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0" y="1142984"/>
            <a:ext cx="5357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Имидж  российского бизнеса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Телеканал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Russia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Today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3" descr="онэксим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71802" y="5500702"/>
            <a:ext cx="2824810" cy="709614"/>
          </a:xfrm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4572000" y="2643183"/>
            <a:ext cx="414337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«Я сейчас «прохожу» как автор шестидесятичасовой рабочей недели. Вообще-то, в статье 284 Трудового кодекса как раз говорится, что в России разрешена шестидесятичасовая рабочая неделя. Плохо ли это, хорошо ли, но автор – не я. Это – политика «Единой России», которая голосовала за кодекс в 2001 году.»</a:t>
            </a:r>
          </a:p>
        </p:txBody>
      </p:sp>
      <p:pic>
        <p:nvPicPr>
          <p:cNvPr id="11268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71744"/>
            <a:ext cx="4225923" cy="230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71670" y="928670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latin typeface="Times New Roman" pitchFamily="18" charset="0"/>
                <a:cs typeface="Times New Roman" pitchFamily="18" charset="0"/>
              </a:rPr>
              <a:t>Ньюсмейкер года</a:t>
            </a:r>
            <a:endParaRPr lang="ru-RU" sz="3600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0" y="200024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Михаил Прохоров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2428860" y="2714621"/>
            <a:ext cx="657229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новом году бизнес заплатит за все. Помимо повышения налогового бремени, предприятия ждет ужесточение контроля со стороны государства. За малейшее нарушение в области промышленной безопасности, технического регулирования, экологии и т.д. компаниям грозят штрафы, конфискация имущества, блокирование операций по счетам и, самое неприятное, остановка собственной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.»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dirty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r"/>
            <a:endParaRPr lang="en-US" dirty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r"/>
            <a:endParaRPr lang="en-US" dirty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r"/>
            <a:endParaRPr lang="en-US" dirty="0">
              <a:latin typeface="Times New Roman" pitchFamily="18" charset="0"/>
              <a:cs typeface="Times New Roman" pitchFamily="18" charset="0"/>
              <a:hlinkClick r:id="rId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857232"/>
            <a:ext cx="6072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ЖУРНАЛИСТ ГОДА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жанре репортажей и комментариев к актуальным событиям деловой жизни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Александр\Desktop\r_to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4857760"/>
            <a:ext cx="5629275" cy="6286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43042" y="2071678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Юлия Васильева</a:t>
            </a:r>
            <a:endParaRPr lang="ru-RU" sz="3200" b="1" dirty="0"/>
          </a:p>
        </p:txBody>
      </p:sp>
      <p:pic>
        <p:nvPicPr>
          <p:cNvPr id="3077" name="Picture 5" descr="C:\Users\Александр\Desktop\bizne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5500702"/>
            <a:ext cx="4238625" cy="361950"/>
          </a:xfrm>
          <a:prstGeom prst="rect">
            <a:avLst/>
          </a:prstGeom>
          <a:noFill/>
        </p:spPr>
      </p:pic>
      <p:pic>
        <p:nvPicPr>
          <p:cNvPr id="3078" name="Picture 6" descr="C:\Users\Александр\Pictures\Васильева1.jpg"/>
          <p:cNvPicPr>
            <a:picLocks noChangeAspect="1" noChangeArrowheads="1"/>
          </p:cNvPicPr>
          <p:nvPr/>
        </p:nvPicPr>
        <p:blipFill>
          <a:blip r:embed="rId6" cstate="print">
            <a:lum bright="9000" contrast="6000"/>
          </a:blip>
          <a:srcRect/>
          <a:stretch>
            <a:fillRect/>
          </a:stretch>
        </p:blipFill>
        <p:spPr bwMode="auto">
          <a:xfrm>
            <a:off x="214282" y="2428868"/>
            <a:ext cx="2071702" cy="2181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428860" y="2571744"/>
            <a:ext cx="646431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«Избавление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сырьевого проклятия, те надежды, которые возлагались на кризис в том плане, что произойдет реструктуризация, кардинальные изменения – ничего не произошло! Опять-таки, как кому нравится: стакан наполовину пуст или наполовину полный. Я отношусь к той категории журналистов, которые говорят о том, что он пуст, он пуст и уже не наполовину. То есть, понимаете, вот это меня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беспокоит».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«Сухой остаток»,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Финам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FM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Рисунок 3"/>
          <p:cNvPicPr>
            <a:picLocks noChangeAspect="1"/>
          </p:cNvPicPr>
          <p:nvPr/>
        </p:nvPicPr>
        <p:blipFill>
          <a:blip r:embed="rId3" cstate="print"/>
          <a:srcRect l="17574" r="7640"/>
          <a:stretch>
            <a:fillRect/>
          </a:stretch>
        </p:blipFill>
        <p:spPr bwMode="auto">
          <a:xfrm>
            <a:off x="214282" y="2643183"/>
            <a:ext cx="205083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4414" y="1000108"/>
            <a:ext cx="62865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ЖУРНАЛИСТ ГОДА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жанре аналитических материалов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1928802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Юрий </a:t>
            </a:r>
            <a:r>
              <a:rPr lang="ru-RU" sz="3200" b="1" dirty="0"/>
              <a:t>П</a:t>
            </a:r>
            <a:r>
              <a:rPr lang="ru-RU" sz="3200" b="1" dirty="0" smtClean="0"/>
              <a:t>ронько</a:t>
            </a:r>
            <a:endParaRPr lang="ru-RU" sz="3200" b="1" dirty="0"/>
          </a:p>
        </p:txBody>
      </p:sp>
      <p:pic>
        <p:nvPicPr>
          <p:cNvPr id="7" name="Рисунок 6" descr="Finam_FM_logo_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4759110"/>
            <a:ext cx="2643206" cy="1426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Forbes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86182" y="5500702"/>
            <a:ext cx="1571625" cy="685800"/>
          </a:xfrm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3286116" y="3000372"/>
            <a:ext cx="55435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«В идеале функции предпринимателя и бюрократа не должны пересекаться. На практике же порой  не отличишь владельца успешной компании от эффективного госслужащего»</a:t>
            </a: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«Чиновники-бизнесмены»,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Forbes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786058"/>
            <a:ext cx="226218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85852" y="928670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ЖУРНАЛИСТ ГОДА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жанре интервью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1928802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Владимир Федорин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Содержимое 3" descr="Тюм известия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14612" y="5572140"/>
            <a:ext cx="3781425" cy="723900"/>
          </a:xfrm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3286116" y="2500306"/>
            <a:ext cx="546259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«В заводских цехах гудели моторы многотонных подъемников и стрекотала сварка. В университетской лаборатории мерцал обширный, как простыня, экран, а механический голос дружелюбно извещал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— Не включается пожарный насос…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Через секунду сообщение продублировал хриплый динамик макета радиостанции. И возникло стойкое ощущение, что находишься не в вузовской аудитории, а на промышленном объекте, где произошла авария.»</a:t>
            </a: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Тюменские Известия</a:t>
            </a:r>
          </a:p>
        </p:txBody>
      </p:sp>
      <p:pic>
        <p:nvPicPr>
          <p:cNvPr id="4" name="Рисунок 3" descr="Белов.JPG"/>
          <p:cNvPicPr>
            <a:picLocks noChangeAspect="1"/>
          </p:cNvPicPr>
          <p:nvPr/>
        </p:nvPicPr>
        <p:blipFill>
          <a:blip r:embed="rId4" cstate="print"/>
          <a:srcRect l="6976" t="2447" r="6977"/>
          <a:stretch>
            <a:fillRect/>
          </a:stretch>
        </p:blipFill>
        <p:spPr>
          <a:xfrm>
            <a:off x="214282" y="2571744"/>
            <a:ext cx="2775787" cy="2991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290" y="928670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ЖУРНАЛИСТ ГОДА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среди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региональных изданий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1857364"/>
            <a:ext cx="528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Александр Белов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857224" y="3429000"/>
            <a:ext cx="778674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«Представители новых отраслей будут появляться, и очень медленно они будут подходить к началу пятого десятка миллиардеров из IT-отраслей или может быть других инновационных отраслей, например,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биофармацевтики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но это будет очень медленный процесс замещения. В ближайшие годы костяк сырьевых миллиардеров так и останется основным»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Иван Медведев,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BusinessFM</a:t>
            </a:r>
            <a:r>
              <a:rPr lang="ru-RU" dirty="0">
                <a:latin typeface="Calibri" pitchFamily="34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1000108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ЛУЧШЕЕ СРЕДСТВО МАССОВОЙ ИНФОРМАЦИИ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области деловой журналистики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Radio logo s podstrochniko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2976" y="1357298"/>
            <a:ext cx="6352032" cy="2000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Содержимое 3" descr="коммерсант fm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14480" y="2071678"/>
            <a:ext cx="5715015" cy="762002"/>
          </a:xfrm>
        </p:spPr>
      </p:pic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>
            <a:off x="714348" y="3071810"/>
            <a:ext cx="775337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«— "Приводной ремень Путина" — самая яркая оценка "Единой России", которую я слышал за все время существования этой партии. Сергей Михайлович, сейчас я хотел бы, чтобы вы послушали вместе с нашими радиослушателями, что вы сами говорили о действующей высшей государственной власти в нашей стране». 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Станислав Кучер, 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интервью с Сергеем Мироновым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1604" y="928670"/>
            <a:ext cx="6143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Лучший проект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области деловой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журналистики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 flipH="1">
            <a:off x="2786050" y="2928934"/>
            <a:ext cx="61436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t"/>
            <a:r>
              <a:rPr lang="ru-RU" dirty="0">
                <a:latin typeface="Calibri" pitchFamily="34" charset="0"/>
              </a:rPr>
              <a:t>«Хотите сидеть как мышь под веником — сидите. Не хотите — боритесь за свои права. Что-то вам не нравится — судитесь. Что-то вам не нравится не в личном вашем опыте — пишите своим депутатам. Из того, что оба эти механизма у нас работают скверно, не следует, что нужно сидеть и ждать, пока каким-то чудом они наладятся».</a:t>
            </a:r>
          </a:p>
          <a:p>
            <a:pPr fontAlgn="t"/>
            <a:endParaRPr lang="ru-RU" dirty="0">
              <a:latin typeface="Calibri" pitchFamily="34" charset="0"/>
            </a:endParaRPr>
          </a:p>
          <a:p>
            <a:pPr algn="r" fontAlgn="t"/>
            <a:r>
              <a:rPr lang="ru-RU" dirty="0">
                <a:latin typeface="Calibri" pitchFamily="34" charset="0"/>
              </a:rPr>
              <a:t>Привалов Александр Николаевич</a:t>
            </a:r>
          </a:p>
        </p:txBody>
      </p:sp>
      <p:pic>
        <p:nvPicPr>
          <p:cNvPr id="9219" name="Рисунок 4"/>
          <p:cNvPicPr>
            <a:picLocks noChangeAspect="1"/>
          </p:cNvPicPr>
          <p:nvPr/>
        </p:nvPicPr>
        <p:blipFill>
          <a:blip r:embed="rId3" cstate="print"/>
          <a:srcRect l="12794" r="18671"/>
          <a:stretch>
            <a:fillRect/>
          </a:stretch>
        </p:blipFill>
        <p:spPr bwMode="auto">
          <a:xfrm>
            <a:off x="53975" y="2386741"/>
            <a:ext cx="2589199" cy="283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Объект 6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928926" y="5357826"/>
            <a:ext cx="3276600" cy="901700"/>
          </a:xfrm>
        </p:spPr>
      </p:pic>
      <p:sp>
        <p:nvSpPr>
          <p:cNvPr id="5" name="TextBox 4"/>
          <p:cNvSpPr txBox="1"/>
          <p:nvPr/>
        </p:nvSpPr>
        <p:spPr>
          <a:xfrm>
            <a:off x="428596" y="1000108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Премия имени первого Президента РСПП А.И. </a:t>
            </a:r>
            <a:r>
              <a:rPr lang="ru-RU" sz="2400" b="1" cap="all" dirty="0" err="1" smtClean="0">
                <a:latin typeface="Times New Roman" pitchFamily="18" charset="0"/>
                <a:cs typeface="Times New Roman" pitchFamily="18" charset="0"/>
              </a:rPr>
              <a:t>Вольского</a:t>
            </a:r>
            <a:endParaRPr lang="ru-RU" sz="2400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«Честь выше прибыли»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4" y="2357430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Александр Привалов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703</Words>
  <Application>Microsoft Office PowerPoint</Application>
  <PresentationFormat>Экран (4:3)</PresentationFormat>
  <Paragraphs>74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NRB-2</cp:lastModifiedBy>
  <cp:revision>56</cp:revision>
  <dcterms:modified xsi:type="dcterms:W3CDTF">2011-04-21T08:52:08Z</dcterms:modified>
</cp:coreProperties>
</file>