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63" r:id="rId4"/>
    <p:sldId id="289" r:id="rId5"/>
    <p:sldId id="264" r:id="rId6"/>
    <p:sldId id="265" r:id="rId7"/>
    <p:sldId id="290" r:id="rId8"/>
    <p:sldId id="291" r:id="rId9"/>
    <p:sldId id="292" r:id="rId10"/>
    <p:sldId id="293" r:id="rId11"/>
    <p:sldId id="294" r:id="rId12"/>
    <p:sldId id="261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60"/>
  </p:normalViewPr>
  <p:slideViewPr>
    <p:cSldViewPr>
      <p:cViewPr varScale="1">
        <p:scale>
          <a:sx n="126" d="100"/>
          <a:sy n="126" d="100"/>
        </p:scale>
        <p:origin x="-26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pple:Desktop:CGINDEX:OECD:&#1048;&#1058;&#1054;&#1043;&#1054;&#1042;&#1067;&#1049;%20&#1056;&#1040;&#1057;&#1063;&#1045;&#1058;%20(&#1074;&#1099;&#1073;&#1086;&#1088;&#1082;&#1072;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pple:Desktop:CGINDEX:OECD:&#1048;&#1058;&#1054;&#1043;&#1054;&#1042;&#1067;&#1049;%20&#1056;&#1040;&#1057;&#1063;&#1045;&#1058;%20(&#1074;&#1099;&#1073;&#1086;&#1088;&#1082;&#1072;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pple:Desktop:CGINDEX:OECD:&#1048;&#1058;&#1054;&#1043;&#1054;&#1042;&#1067;&#1049;%20&#1056;&#1040;&#1057;&#1063;&#1045;&#1058;%20(&#1074;&#1099;&#1073;&#1086;&#1088;&#1082;&#1072;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pple:Desktop:CGINDEX:OECD:&#1048;&#1058;&#1054;&#1043;&#1054;&#1042;&#1067;&#1049;%20&#1056;&#1040;&#1057;&#1063;&#1045;&#1058;%20(&#1074;&#1099;&#1073;&#1086;&#1088;&#1082;&#1072;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pple:Downloads: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Уровень соблюдения</a:t>
            </a:r>
            <a:r>
              <a:rPr lang="ru-RU" sz="1400" baseline="0" dirty="0"/>
              <a:t> ключевых</a:t>
            </a:r>
            <a:r>
              <a:rPr lang="ru-RU" sz="1400" dirty="0"/>
              <a:t> рекомендаций Кодекса </a:t>
            </a:r>
            <a:r>
              <a:rPr lang="ru-RU" sz="1400" dirty="0" smtClean="0"/>
              <a:t>корпоративного управления в зависимости от уровня листинга, </a:t>
            </a:r>
            <a:r>
              <a:rPr lang="en-US" sz="1400" dirty="0" smtClean="0"/>
              <a:t>%</a:t>
            </a:r>
            <a:endParaRPr lang="ru-RU" sz="1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'Критерии выборки'!$A$8:$A$10</c:f>
              <c:strCache>
                <c:ptCount val="3"/>
                <c:pt idx="0">
                  <c:v>1 уровень</c:v>
                </c:pt>
                <c:pt idx="1">
                  <c:v>2 уровень</c:v>
                </c:pt>
                <c:pt idx="2">
                  <c:v>3 уровень</c:v>
                </c:pt>
              </c:strCache>
            </c:strRef>
          </c:cat>
          <c:val>
            <c:numRef>
              <c:f>'Критерии выборки'!$F$8:$F$10</c:f>
              <c:numCache>
                <c:formatCode>0</c:formatCode>
                <c:ptCount val="3"/>
                <c:pt idx="0">
                  <c:v>69.0</c:v>
                </c:pt>
                <c:pt idx="1">
                  <c:v>54.0</c:v>
                </c:pt>
                <c:pt idx="2">
                  <c:v>46.0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8981512"/>
        <c:axId val="378984392"/>
      </c:barChart>
      <c:catAx>
        <c:axId val="378981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78984392"/>
        <c:crosses val="autoZero"/>
        <c:auto val="1"/>
        <c:lblAlgn val="ctr"/>
        <c:lblOffset val="100"/>
        <c:noMultiLvlLbl val="0"/>
      </c:catAx>
      <c:valAx>
        <c:axId val="37898439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378981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/>
              <a:t>Уровень соблюдения</a:t>
            </a:r>
            <a:r>
              <a:rPr lang="ru-RU" sz="1400" baseline="0" dirty="0"/>
              <a:t> ключевых</a:t>
            </a:r>
            <a:r>
              <a:rPr lang="ru-RU" sz="1400" dirty="0"/>
              <a:t> рекомендаций Кодекса в </a:t>
            </a:r>
            <a:r>
              <a:rPr lang="ru-RU" sz="1400" dirty="0" smtClean="0"/>
              <a:t>зависимости </a:t>
            </a:r>
            <a:r>
              <a:rPr lang="ru-RU" sz="1400" dirty="0"/>
              <a:t>от</a:t>
            </a:r>
            <a:r>
              <a:rPr lang="ru-RU" sz="1400" baseline="0" dirty="0"/>
              <a:t> капитализации, </a:t>
            </a:r>
            <a:r>
              <a:rPr lang="en-US" sz="1400" baseline="0" dirty="0"/>
              <a:t>%</a:t>
            </a:r>
            <a:endParaRPr lang="ru-RU" sz="1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'Критерии выборки'!$A$14:$A$16</c:f>
              <c:strCache>
                <c:ptCount val="3"/>
                <c:pt idx="0">
                  <c:v>Более 200 млрд. руб</c:v>
                </c:pt>
                <c:pt idx="1">
                  <c:v>30-200 млрд.руб.</c:v>
                </c:pt>
                <c:pt idx="2">
                  <c:v>До 30 млрд.руб.</c:v>
                </c:pt>
              </c:strCache>
            </c:strRef>
          </c:cat>
          <c:val>
            <c:numRef>
              <c:f>'Критерии выборки'!$F$14:$F$16</c:f>
              <c:numCache>
                <c:formatCode>0</c:formatCode>
                <c:ptCount val="3"/>
                <c:pt idx="0">
                  <c:v>69.0</c:v>
                </c:pt>
                <c:pt idx="1">
                  <c:v>61.0</c:v>
                </c:pt>
                <c:pt idx="2">
                  <c:v>57.0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79029224"/>
        <c:axId val="379077128"/>
      </c:barChart>
      <c:catAx>
        <c:axId val="379029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79077128"/>
        <c:crosses val="autoZero"/>
        <c:auto val="1"/>
        <c:lblAlgn val="ctr"/>
        <c:lblOffset val="100"/>
        <c:noMultiLvlLbl val="0"/>
      </c:catAx>
      <c:valAx>
        <c:axId val="37907712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3790292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Уровень</a:t>
            </a:r>
            <a:r>
              <a:rPr lang="ru-RU" baseline="0"/>
              <a:t> соблюдения кодекса в зависимости от отрасли, </a:t>
            </a:r>
            <a:r>
              <a:rPr lang="en-US" baseline="0"/>
              <a:t>%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'Критерии выборки'!$A$21:$A$35</c:f>
              <c:strCache>
                <c:ptCount val="15"/>
                <c:pt idx="0">
                  <c:v>Фармацевтика</c:v>
                </c:pt>
                <c:pt idx="1">
                  <c:v>Добыча полезных ископаемых</c:v>
                </c:pt>
                <c:pt idx="2">
                  <c:v>Угольная промышленность</c:v>
                </c:pt>
                <c:pt idx="3">
                  <c:v>Машиностроение</c:v>
                </c:pt>
                <c:pt idx="4">
                  <c:v>Нефтегазодобыча и нефтепереработка</c:v>
                </c:pt>
                <c:pt idx="5">
                  <c:v>Химия и нефтехимия</c:v>
                </c:pt>
                <c:pt idx="6">
                  <c:v>Электроэнергетика</c:v>
                </c:pt>
                <c:pt idx="7">
                  <c:v>Металлургия</c:v>
                </c:pt>
                <c:pt idx="8">
                  <c:v>Транспорт</c:v>
                </c:pt>
                <c:pt idx="9">
                  <c:v>Телекоммуникации</c:v>
                </c:pt>
                <c:pt idx="10">
                  <c:v>Пищевая промышленность</c:v>
                </c:pt>
                <c:pt idx="11">
                  <c:v>Торговля</c:v>
                </c:pt>
                <c:pt idx="12">
                  <c:v>Банки и финансовые услуги</c:v>
                </c:pt>
                <c:pt idx="13">
                  <c:v>Строительство и недвижимость</c:v>
                </c:pt>
                <c:pt idx="14">
                  <c:v>Многоотраслевые холдинги</c:v>
                </c:pt>
              </c:strCache>
            </c:strRef>
          </c:cat>
          <c:val>
            <c:numRef>
              <c:f>'Критерии выборки'!$F$21:$F$35</c:f>
              <c:numCache>
                <c:formatCode>0</c:formatCode>
                <c:ptCount val="15"/>
                <c:pt idx="0">
                  <c:v>45.0</c:v>
                </c:pt>
                <c:pt idx="1">
                  <c:v>47.0</c:v>
                </c:pt>
                <c:pt idx="2">
                  <c:v>51.0</c:v>
                </c:pt>
                <c:pt idx="3">
                  <c:v>55.0</c:v>
                </c:pt>
                <c:pt idx="4">
                  <c:v>58.0</c:v>
                </c:pt>
                <c:pt idx="5">
                  <c:v>60.0</c:v>
                </c:pt>
                <c:pt idx="6">
                  <c:v>61.0</c:v>
                </c:pt>
                <c:pt idx="7">
                  <c:v>62.0</c:v>
                </c:pt>
                <c:pt idx="8">
                  <c:v>62.0</c:v>
                </c:pt>
                <c:pt idx="9">
                  <c:v>63.0</c:v>
                </c:pt>
                <c:pt idx="10">
                  <c:v>65.0</c:v>
                </c:pt>
                <c:pt idx="11">
                  <c:v>65.0</c:v>
                </c:pt>
                <c:pt idx="12">
                  <c:v>71.0</c:v>
                </c:pt>
                <c:pt idx="13">
                  <c:v>73.0</c:v>
                </c:pt>
                <c:pt idx="14">
                  <c:v>86.0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05881000"/>
        <c:axId val="505803960"/>
      </c:barChart>
      <c:catAx>
        <c:axId val="5058810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505803960"/>
        <c:crosses val="autoZero"/>
        <c:auto val="1"/>
        <c:lblAlgn val="ctr"/>
        <c:lblOffset val="100"/>
        <c:noMultiLvlLbl val="0"/>
      </c:catAx>
      <c:valAx>
        <c:axId val="505803960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505881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Соблюдение рекомендаций Кодекса</a:t>
            </a:r>
            <a:r>
              <a:rPr lang="ru-RU" baseline="0"/>
              <a:t> по компонентам, </a:t>
            </a:r>
            <a:r>
              <a:rPr lang="en-US" baseline="0"/>
              <a:t>%</a:t>
            </a:r>
            <a:endParaRPr lang="ru-RU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'Критерии выборки'!$A$14</c:f>
              <c:strCache>
                <c:ptCount val="1"/>
                <c:pt idx="0">
                  <c:v>Более 200 млрд. руб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'Критерии выборки'!$B$4:$E$4</c:f>
              <c:strCache>
                <c:ptCount val="4"/>
                <c:pt idx="0">
                  <c:v>Совет директоров, вознаграждения, корпоративный секретарь</c:v>
                </c:pt>
                <c:pt idx="1">
                  <c:v>Управление рисками и внутренний контроль</c:v>
                </c:pt>
                <c:pt idx="2">
                  <c:v>Права акционеров, существенные корпоративные действия</c:v>
                </c:pt>
                <c:pt idx="3">
                  <c:v>Раскрытие информации</c:v>
                </c:pt>
              </c:strCache>
            </c:strRef>
          </c:cat>
          <c:val>
            <c:numRef>
              <c:f>'Критерии выборки'!$B$14:$E$14</c:f>
              <c:numCache>
                <c:formatCode>0</c:formatCode>
                <c:ptCount val="4"/>
                <c:pt idx="0">
                  <c:v>63.0</c:v>
                </c:pt>
                <c:pt idx="1">
                  <c:v>81.0</c:v>
                </c:pt>
                <c:pt idx="2">
                  <c:v>62.0</c:v>
                </c:pt>
                <c:pt idx="3">
                  <c:v>80.0</c:v>
                </c:pt>
              </c:numCache>
            </c:numRef>
          </c:val>
        </c:ser>
        <c:ser>
          <c:idx val="1"/>
          <c:order val="1"/>
          <c:tx>
            <c:strRef>
              <c:f>'Критерии выборки'!$A$15</c:f>
              <c:strCache>
                <c:ptCount val="1"/>
                <c:pt idx="0">
                  <c:v>30-200 млрд.руб.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'Критерии выборки'!$B$4:$E$4</c:f>
              <c:strCache>
                <c:ptCount val="4"/>
                <c:pt idx="0">
                  <c:v>Совет директоров, вознаграждения, корпоративный секретарь</c:v>
                </c:pt>
                <c:pt idx="1">
                  <c:v>Управление рисками и внутренний контроль</c:v>
                </c:pt>
                <c:pt idx="2">
                  <c:v>Права акционеров, существенные корпоративные действия</c:v>
                </c:pt>
                <c:pt idx="3">
                  <c:v>Раскрытие информации</c:v>
                </c:pt>
              </c:strCache>
            </c:strRef>
          </c:cat>
          <c:val>
            <c:numRef>
              <c:f>'Критерии выборки'!$B$15:$E$15</c:f>
              <c:numCache>
                <c:formatCode>0</c:formatCode>
                <c:ptCount val="4"/>
                <c:pt idx="0">
                  <c:v>51.0</c:v>
                </c:pt>
                <c:pt idx="1">
                  <c:v>69.0</c:v>
                </c:pt>
                <c:pt idx="2">
                  <c:v>60.0</c:v>
                </c:pt>
                <c:pt idx="3">
                  <c:v>75.0</c:v>
                </c:pt>
              </c:numCache>
            </c:numRef>
          </c:val>
        </c:ser>
        <c:ser>
          <c:idx val="2"/>
          <c:order val="2"/>
          <c:tx>
            <c:strRef>
              <c:f>'Критерии выборки'!$A$16</c:f>
              <c:strCache>
                <c:ptCount val="1"/>
                <c:pt idx="0">
                  <c:v>До 30 млрд.руб.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'Критерии выборки'!$B$4:$E$4</c:f>
              <c:strCache>
                <c:ptCount val="4"/>
                <c:pt idx="0">
                  <c:v>Совет директоров, вознаграждения, корпоративный секретарь</c:v>
                </c:pt>
                <c:pt idx="1">
                  <c:v>Управление рисками и внутренний контроль</c:v>
                </c:pt>
                <c:pt idx="2">
                  <c:v>Права акционеров, существенные корпоративные действия</c:v>
                </c:pt>
                <c:pt idx="3">
                  <c:v>Раскрытие информации</c:v>
                </c:pt>
              </c:strCache>
            </c:strRef>
          </c:cat>
          <c:val>
            <c:numRef>
              <c:f>'Критерии выборки'!$B$16:$E$16</c:f>
              <c:numCache>
                <c:formatCode>0</c:formatCode>
                <c:ptCount val="4"/>
                <c:pt idx="0">
                  <c:v>44.0</c:v>
                </c:pt>
                <c:pt idx="1">
                  <c:v>71.0</c:v>
                </c:pt>
                <c:pt idx="2">
                  <c:v>59.0</c:v>
                </c:pt>
                <c:pt idx="3">
                  <c:v>74.0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9200792"/>
        <c:axId val="379196040"/>
      </c:barChart>
      <c:catAx>
        <c:axId val="379200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379196040"/>
        <c:crosses val="autoZero"/>
        <c:auto val="1"/>
        <c:lblAlgn val="ctr"/>
        <c:lblOffset val="100"/>
        <c:noMultiLvlLbl val="0"/>
      </c:catAx>
      <c:valAx>
        <c:axId val="379196040"/>
        <c:scaling>
          <c:orientation val="minMax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crossAx val="3792007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77352869277264"/>
          <c:y val="0.0252393687404561"/>
          <c:w val="0.927126891399683"/>
          <c:h val="0.703521371005521"/>
        </c:manualLayout>
      </c:layout>
      <c:lineChart>
        <c:grouping val="standard"/>
        <c:varyColors val="0"/>
        <c:ser>
          <c:idx val="0"/>
          <c:order val="0"/>
          <c:tx>
            <c:v>Corporate Governance Index_19</c:v>
          </c:tx>
          <c:spPr>
            <a:ln w="12700" cap="rnd">
              <a:solidFill>
                <a:srgbClr val="C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data!$E$2:$E$956</c:f>
              <c:numCache>
                <c:formatCode>m/d/yy</c:formatCode>
                <c:ptCount val="955"/>
                <c:pt idx="0">
                  <c:v>40907.0</c:v>
                </c:pt>
                <c:pt idx="1">
                  <c:v>40911.0</c:v>
                </c:pt>
                <c:pt idx="2">
                  <c:v>40912.0</c:v>
                </c:pt>
                <c:pt idx="3">
                  <c:v>40913.0</c:v>
                </c:pt>
                <c:pt idx="4">
                  <c:v>40914.0</c:v>
                </c:pt>
                <c:pt idx="5">
                  <c:v>40917.0</c:v>
                </c:pt>
                <c:pt idx="6">
                  <c:v>40918.0</c:v>
                </c:pt>
                <c:pt idx="7">
                  <c:v>40919.0</c:v>
                </c:pt>
                <c:pt idx="8">
                  <c:v>40920.0</c:v>
                </c:pt>
                <c:pt idx="9">
                  <c:v>40921.0</c:v>
                </c:pt>
                <c:pt idx="10">
                  <c:v>40924.0</c:v>
                </c:pt>
                <c:pt idx="11">
                  <c:v>40925.0</c:v>
                </c:pt>
                <c:pt idx="12">
                  <c:v>40926.0</c:v>
                </c:pt>
                <c:pt idx="13">
                  <c:v>40927.0</c:v>
                </c:pt>
                <c:pt idx="14">
                  <c:v>40928.0</c:v>
                </c:pt>
                <c:pt idx="15">
                  <c:v>40931.0</c:v>
                </c:pt>
                <c:pt idx="16">
                  <c:v>40932.0</c:v>
                </c:pt>
                <c:pt idx="17">
                  <c:v>40933.0</c:v>
                </c:pt>
                <c:pt idx="18">
                  <c:v>40934.0</c:v>
                </c:pt>
                <c:pt idx="19">
                  <c:v>40935.0</c:v>
                </c:pt>
                <c:pt idx="20">
                  <c:v>40938.0</c:v>
                </c:pt>
                <c:pt idx="21">
                  <c:v>40939.0</c:v>
                </c:pt>
                <c:pt idx="22">
                  <c:v>40940.0</c:v>
                </c:pt>
                <c:pt idx="23">
                  <c:v>40941.0</c:v>
                </c:pt>
                <c:pt idx="24">
                  <c:v>40942.0</c:v>
                </c:pt>
                <c:pt idx="25">
                  <c:v>40945.0</c:v>
                </c:pt>
                <c:pt idx="26">
                  <c:v>40946.0</c:v>
                </c:pt>
                <c:pt idx="27">
                  <c:v>40947.0</c:v>
                </c:pt>
                <c:pt idx="28">
                  <c:v>40948.0</c:v>
                </c:pt>
                <c:pt idx="29">
                  <c:v>40949.0</c:v>
                </c:pt>
                <c:pt idx="30">
                  <c:v>40952.0</c:v>
                </c:pt>
                <c:pt idx="31">
                  <c:v>40953.0</c:v>
                </c:pt>
                <c:pt idx="32">
                  <c:v>40954.0</c:v>
                </c:pt>
                <c:pt idx="33">
                  <c:v>40955.0</c:v>
                </c:pt>
                <c:pt idx="34">
                  <c:v>40956.0</c:v>
                </c:pt>
                <c:pt idx="35">
                  <c:v>40959.0</c:v>
                </c:pt>
                <c:pt idx="36">
                  <c:v>40960.0</c:v>
                </c:pt>
                <c:pt idx="37">
                  <c:v>40961.0</c:v>
                </c:pt>
                <c:pt idx="38">
                  <c:v>40963.0</c:v>
                </c:pt>
                <c:pt idx="39">
                  <c:v>40966.0</c:v>
                </c:pt>
                <c:pt idx="40">
                  <c:v>40967.0</c:v>
                </c:pt>
                <c:pt idx="41">
                  <c:v>40968.0</c:v>
                </c:pt>
                <c:pt idx="42">
                  <c:v>40969.0</c:v>
                </c:pt>
                <c:pt idx="43">
                  <c:v>40970.0</c:v>
                </c:pt>
                <c:pt idx="44">
                  <c:v>40973.0</c:v>
                </c:pt>
                <c:pt idx="45">
                  <c:v>40974.0</c:v>
                </c:pt>
                <c:pt idx="46">
                  <c:v>40975.0</c:v>
                </c:pt>
                <c:pt idx="47">
                  <c:v>40979.0</c:v>
                </c:pt>
                <c:pt idx="48">
                  <c:v>40980.0</c:v>
                </c:pt>
                <c:pt idx="49">
                  <c:v>40981.0</c:v>
                </c:pt>
                <c:pt idx="50">
                  <c:v>40982.0</c:v>
                </c:pt>
                <c:pt idx="51">
                  <c:v>40983.0</c:v>
                </c:pt>
                <c:pt idx="52">
                  <c:v>40984.0</c:v>
                </c:pt>
                <c:pt idx="53">
                  <c:v>40987.0</c:v>
                </c:pt>
                <c:pt idx="54">
                  <c:v>40988.0</c:v>
                </c:pt>
                <c:pt idx="55">
                  <c:v>40989.0</c:v>
                </c:pt>
                <c:pt idx="56">
                  <c:v>40990.0</c:v>
                </c:pt>
                <c:pt idx="57">
                  <c:v>40991.0</c:v>
                </c:pt>
                <c:pt idx="58">
                  <c:v>40994.0</c:v>
                </c:pt>
                <c:pt idx="59">
                  <c:v>40995.0</c:v>
                </c:pt>
                <c:pt idx="60">
                  <c:v>40996.0</c:v>
                </c:pt>
                <c:pt idx="61">
                  <c:v>40997.0</c:v>
                </c:pt>
                <c:pt idx="62">
                  <c:v>40998.0</c:v>
                </c:pt>
                <c:pt idx="63">
                  <c:v>41001.0</c:v>
                </c:pt>
                <c:pt idx="64">
                  <c:v>41002.0</c:v>
                </c:pt>
                <c:pt idx="65">
                  <c:v>41003.0</c:v>
                </c:pt>
                <c:pt idx="66">
                  <c:v>41004.0</c:v>
                </c:pt>
                <c:pt idx="67">
                  <c:v>41005.0</c:v>
                </c:pt>
                <c:pt idx="68">
                  <c:v>41008.0</c:v>
                </c:pt>
                <c:pt idx="69">
                  <c:v>41009.0</c:v>
                </c:pt>
                <c:pt idx="70">
                  <c:v>41010.0</c:v>
                </c:pt>
                <c:pt idx="71">
                  <c:v>41011.0</c:v>
                </c:pt>
                <c:pt idx="72">
                  <c:v>41012.0</c:v>
                </c:pt>
                <c:pt idx="73">
                  <c:v>41015.0</c:v>
                </c:pt>
                <c:pt idx="74">
                  <c:v>41016.0</c:v>
                </c:pt>
                <c:pt idx="75">
                  <c:v>41017.0</c:v>
                </c:pt>
                <c:pt idx="76">
                  <c:v>41018.0</c:v>
                </c:pt>
                <c:pt idx="77">
                  <c:v>41019.0</c:v>
                </c:pt>
                <c:pt idx="78">
                  <c:v>41022.0</c:v>
                </c:pt>
                <c:pt idx="79">
                  <c:v>41023.0</c:v>
                </c:pt>
                <c:pt idx="80">
                  <c:v>41024.0</c:v>
                </c:pt>
                <c:pt idx="81">
                  <c:v>41025.0</c:v>
                </c:pt>
                <c:pt idx="82">
                  <c:v>41026.0</c:v>
                </c:pt>
                <c:pt idx="83">
                  <c:v>41027.0</c:v>
                </c:pt>
                <c:pt idx="84">
                  <c:v>41031.0</c:v>
                </c:pt>
                <c:pt idx="85">
                  <c:v>41032.0</c:v>
                </c:pt>
                <c:pt idx="86">
                  <c:v>41033.0</c:v>
                </c:pt>
                <c:pt idx="87">
                  <c:v>41034.0</c:v>
                </c:pt>
                <c:pt idx="88">
                  <c:v>41036.0</c:v>
                </c:pt>
                <c:pt idx="89">
                  <c:v>41037.0</c:v>
                </c:pt>
                <c:pt idx="90">
                  <c:v>41039.0</c:v>
                </c:pt>
                <c:pt idx="91">
                  <c:v>41040.0</c:v>
                </c:pt>
                <c:pt idx="92">
                  <c:v>41041.0</c:v>
                </c:pt>
                <c:pt idx="93">
                  <c:v>41043.0</c:v>
                </c:pt>
                <c:pt idx="94">
                  <c:v>41044.0</c:v>
                </c:pt>
                <c:pt idx="95">
                  <c:v>41045.0</c:v>
                </c:pt>
                <c:pt idx="96">
                  <c:v>41046.0</c:v>
                </c:pt>
                <c:pt idx="97">
                  <c:v>41047.0</c:v>
                </c:pt>
                <c:pt idx="98">
                  <c:v>41050.0</c:v>
                </c:pt>
                <c:pt idx="99">
                  <c:v>41051.0</c:v>
                </c:pt>
                <c:pt idx="100">
                  <c:v>41052.0</c:v>
                </c:pt>
                <c:pt idx="101">
                  <c:v>41053.0</c:v>
                </c:pt>
                <c:pt idx="102">
                  <c:v>41054.0</c:v>
                </c:pt>
                <c:pt idx="103">
                  <c:v>41057.0</c:v>
                </c:pt>
                <c:pt idx="104">
                  <c:v>41058.0</c:v>
                </c:pt>
                <c:pt idx="105">
                  <c:v>41059.0</c:v>
                </c:pt>
                <c:pt idx="106">
                  <c:v>41060.0</c:v>
                </c:pt>
                <c:pt idx="107">
                  <c:v>41061.0</c:v>
                </c:pt>
                <c:pt idx="108">
                  <c:v>41064.0</c:v>
                </c:pt>
                <c:pt idx="109">
                  <c:v>41065.0</c:v>
                </c:pt>
                <c:pt idx="110">
                  <c:v>41066.0</c:v>
                </c:pt>
                <c:pt idx="111">
                  <c:v>41067.0</c:v>
                </c:pt>
                <c:pt idx="112">
                  <c:v>41068.0</c:v>
                </c:pt>
                <c:pt idx="113">
                  <c:v>41069.0</c:v>
                </c:pt>
                <c:pt idx="114">
                  <c:v>41073.0</c:v>
                </c:pt>
                <c:pt idx="115">
                  <c:v>41074.0</c:v>
                </c:pt>
                <c:pt idx="116">
                  <c:v>41075.0</c:v>
                </c:pt>
                <c:pt idx="117">
                  <c:v>41078.0</c:v>
                </c:pt>
                <c:pt idx="118">
                  <c:v>41079.0</c:v>
                </c:pt>
                <c:pt idx="119">
                  <c:v>41080.0</c:v>
                </c:pt>
                <c:pt idx="120">
                  <c:v>41081.0</c:v>
                </c:pt>
                <c:pt idx="121">
                  <c:v>41082.0</c:v>
                </c:pt>
                <c:pt idx="122">
                  <c:v>41085.0</c:v>
                </c:pt>
                <c:pt idx="123">
                  <c:v>41086.0</c:v>
                </c:pt>
                <c:pt idx="124">
                  <c:v>41087.0</c:v>
                </c:pt>
                <c:pt idx="125">
                  <c:v>41088.0</c:v>
                </c:pt>
                <c:pt idx="126">
                  <c:v>41089.0</c:v>
                </c:pt>
                <c:pt idx="127">
                  <c:v>41092.0</c:v>
                </c:pt>
                <c:pt idx="128">
                  <c:v>41093.0</c:v>
                </c:pt>
                <c:pt idx="129">
                  <c:v>41094.0</c:v>
                </c:pt>
                <c:pt idx="130">
                  <c:v>41095.0</c:v>
                </c:pt>
                <c:pt idx="131">
                  <c:v>41096.0</c:v>
                </c:pt>
                <c:pt idx="132">
                  <c:v>41099.0</c:v>
                </c:pt>
                <c:pt idx="133">
                  <c:v>41100.0</c:v>
                </c:pt>
                <c:pt idx="134">
                  <c:v>41101.0</c:v>
                </c:pt>
                <c:pt idx="135">
                  <c:v>41102.0</c:v>
                </c:pt>
                <c:pt idx="136">
                  <c:v>41103.0</c:v>
                </c:pt>
                <c:pt idx="137">
                  <c:v>41106.0</c:v>
                </c:pt>
                <c:pt idx="138">
                  <c:v>41107.0</c:v>
                </c:pt>
                <c:pt idx="139">
                  <c:v>41108.0</c:v>
                </c:pt>
                <c:pt idx="140">
                  <c:v>41109.0</c:v>
                </c:pt>
                <c:pt idx="141">
                  <c:v>41110.0</c:v>
                </c:pt>
                <c:pt idx="142">
                  <c:v>41113.0</c:v>
                </c:pt>
                <c:pt idx="143">
                  <c:v>41114.0</c:v>
                </c:pt>
                <c:pt idx="144">
                  <c:v>41115.0</c:v>
                </c:pt>
                <c:pt idx="145">
                  <c:v>41116.0</c:v>
                </c:pt>
                <c:pt idx="146">
                  <c:v>41117.0</c:v>
                </c:pt>
                <c:pt idx="147">
                  <c:v>41120.0</c:v>
                </c:pt>
                <c:pt idx="148">
                  <c:v>41121.0</c:v>
                </c:pt>
                <c:pt idx="149">
                  <c:v>41122.0</c:v>
                </c:pt>
                <c:pt idx="150">
                  <c:v>41123.0</c:v>
                </c:pt>
                <c:pt idx="151">
                  <c:v>41124.0</c:v>
                </c:pt>
                <c:pt idx="152">
                  <c:v>41127.0</c:v>
                </c:pt>
                <c:pt idx="153">
                  <c:v>41128.0</c:v>
                </c:pt>
                <c:pt idx="154">
                  <c:v>41129.0</c:v>
                </c:pt>
                <c:pt idx="155">
                  <c:v>41130.0</c:v>
                </c:pt>
                <c:pt idx="156">
                  <c:v>41131.0</c:v>
                </c:pt>
                <c:pt idx="157">
                  <c:v>41134.0</c:v>
                </c:pt>
                <c:pt idx="158">
                  <c:v>41135.0</c:v>
                </c:pt>
                <c:pt idx="159">
                  <c:v>41136.0</c:v>
                </c:pt>
                <c:pt idx="160">
                  <c:v>41137.0</c:v>
                </c:pt>
                <c:pt idx="161">
                  <c:v>41138.0</c:v>
                </c:pt>
                <c:pt idx="162">
                  <c:v>41141.0</c:v>
                </c:pt>
                <c:pt idx="163">
                  <c:v>41142.0</c:v>
                </c:pt>
                <c:pt idx="164">
                  <c:v>41143.0</c:v>
                </c:pt>
                <c:pt idx="165">
                  <c:v>41144.0</c:v>
                </c:pt>
                <c:pt idx="166">
                  <c:v>41145.0</c:v>
                </c:pt>
                <c:pt idx="167">
                  <c:v>41148.0</c:v>
                </c:pt>
                <c:pt idx="168">
                  <c:v>41149.0</c:v>
                </c:pt>
                <c:pt idx="169">
                  <c:v>41150.0</c:v>
                </c:pt>
                <c:pt idx="170">
                  <c:v>41151.0</c:v>
                </c:pt>
                <c:pt idx="171">
                  <c:v>41152.0</c:v>
                </c:pt>
                <c:pt idx="172">
                  <c:v>41155.0</c:v>
                </c:pt>
                <c:pt idx="173">
                  <c:v>41156.0</c:v>
                </c:pt>
                <c:pt idx="174">
                  <c:v>41157.0</c:v>
                </c:pt>
                <c:pt idx="175">
                  <c:v>41158.0</c:v>
                </c:pt>
                <c:pt idx="176">
                  <c:v>41159.0</c:v>
                </c:pt>
                <c:pt idx="177">
                  <c:v>41162.0</c:v>
                </c:pt>
                <c:pt idx="178">
                  <c:v>41163.0</c:v>
                </c:pt>
                <c:pt idx="179">
                  <c:v>41164.0</c:v>
                </c:pt>
                <c:pt idx="180">
                  <c:v>41165.0</c:v>
                </c:pt>
                <c:pt idx="181">
                  <c:v>41166.0</c:v>
                </c:pt>
                <c:pt idx="182">
                  <c:v>41169.0</c:v>
                </c:pt>
                <c:pt idx="183">
                  <c:v>41170.0</c:v>
                </c:pt>
                <c:pt idx="184">
                  <c:v>41171.0</c:v>
                </c:pt>
                <c:pt idx="185">
                  <c:v>41172.0</c:v>
                </c:pt>
                <c:pt idx="186">
                  <c:v>41173.0</c:v>
                </c:pt>
                <c:pt idx="187">
                  <c:v>41176.0</c:v>
                </c:pt>
                <c:pt idx="188">
                  <c:v>41177.0</c:v>
                </c:pt>
                <c:pt idx="189">
                  <c:v>41178.0</c:v>
                </c:pt>
                <c:pt idx="190">
                  <c:v>41179.0</c:v>
                </c:pt>
                <c:pt idx="191">
                  <c:v>41180.0</c:v>
                </c:pt>
                <c:pt idx="192">
                  <c:v>41183.0</c:v>
                </c:pt>
                <c:pt idx="193">
                  <c:v>41184.0</c:v>
                </c:pt>
                <c:pt idx="194">
                  <c:v>41185.0</c:v>
                </c:pt>
                <c:pt idx="195">
                  <c:v>41186.0</c:v>
                </c:pt>
                <c:pt idx="196">
                  <c:v>41187.0</c:v>
                </c:pt>
                <c:pt idx="197">
                  <c:v>41190.0</c:v>
                </c:pt>
                <c:pt idx="198">
                  <c:v>41191.0</c:v>
                </c:pt>
                <c:pt idx="199">
                  <c:v>41192.0</c:v>
                </c:pt>
                <c:pt idx="200">
                  <c:v>41193.0</c:v>
                </c:pt>
                <c:pt idx="201">
                  <c:v>41194.0</c:v>
                </c:pt>
                <c:pt idx="202">
                  <c:v>41197.0</c:v>
                </c:pt>
                <c:pt idx="203">
                  <c:v>41198.0</c:v>
                </c:pt>
                <c:pt idx="204">
                  <c:v>41199.0</c:v>
                </c:pt>
                <c:pt idx="205">
                  <c:v>41200.0</c:v>
                </c:pt>
                <c:pt idx="206">
                  <c:v>41201.0</c:v>
                </c:pt>
                <c:pt idx="207">
                  <c:v>41204.0</c:v>
                </c:pt>
                <c:pt idx="208">
                  <c:v>41205.0</c:v>
                </c:pt>
                <c:pt idx="209">
                  <c:v>41206.0</c:v>
                </c:pt>
                <c:pt idx="210">
                  <c:v>41207.0</c:v>
                </c:pt>
                <c:pt idx="211">
                  <c:v>41208.0</c:v>
                </c:pt>
                <c:pt idx="212">
                  <c:v>41211.0</c:v>
                </c:pt>
                <c:pt idx="213">
                  <c:v>41212.0</c:v>
                </c:pt>
                <c:pt idx="214">
                  <c:v>41213.0</c:v>
                </c:pt>
                <c:pt idx="215">
                  <c:v>41214.0</c:v>
                </c:pt>
                <c:pt idx="216">
                  <c:v>41215.0</c:v>
                </c:pt>
                <c:pt idx="217">
                  <c:v>41219.0</c:v>
                </c:pt>
                <c:pt idx="218">
                  <c:v>41220.0</c:v>
                </c:pt>
                <c:pt idx="219">
                  <c:v>41221.0</c:v>
                </c:pt>
                <c:pt idx="220">
                  <c:v>41222.0</c:v>
                </c:pt>
                <c:pt idx="221">
                  <c:v>41225.0</c:v>
                </c:pt>
                <c:pt idx="222">
                  <c:v>41226.0</c:v>
                </c:pt>
                <c:pt idx="223">
                  <c:v>41227.0</c:v>
                </c:pt>
                <c:pt idx="224">
                  <c:v>41228.0</c:v>
                </c:pt>
                <c:pt idx="225">
                  <c:v>41229.0</c:v>
                </c:pt>
                <c:pt idx="226">
                  <c:v>41232.0</c:v>
                </c:pt>
                <c:pt idx="227">
                  <c:v>41233.0</c:v>
                </c:pt>
                <c:pt idx="228">
                  <c:v>41234.0</c:v>
                </c:pt>
                <c:pt idx="229">
                  <c:v>41235.0</c:v>
                </c:pt>
                <c:pt idx="230">
                  <c:v>41236.0</c:v>
                </c:pt>
                <c:pt idx="231">
                  <c:v>41239.0</c:v>
                </c:pt>
                <c:pt idx="232">
                  <c:v>41240.0</c:v>
                </c:pt>
                <c:pt idx="233">
                  <c:v>41241.0</c:v>
                </c:pt>
                <c:pt idx="234">
                  <c:v>41242.0</c:v>
                </c:pt>
                <c:pt idx="235">
                  <c:v>41243.0</c:v>
                </c:pt>
                <c:pt idx="236">
                  <c:v>41246.0</c:v>
                </c:pt>
                <c:pt idx="237">
                  <c:v>41247.0</c:v>
                </c:pt>
                <c:pt idx="238">
                  <c:v>41248.0</c:v>
                </c:pt>
                <c:pt idx="239">
                  <c:v>41249.0</c:v>
                </c:pt>
                <c:pt idx="240">
                  <c:v>41250.0</c:v>
                </c:pt>
                <c:pt idx="241">
                  <c:v>41253.0</c:v>
                </c:pt>
                <c:pt idx="242">
                  <c:v>41254.0</c:v>
                </c:pt>
                <c:pt idx="243">
                  <c:v>41255.0</c:v>
                </c:pt>
                <c:pt idx="244">
                  <c:v>41256.0</c:v>
                </c:pt>
                <c:pt idx="245">
                  <c:v>41257.0</c:v>
                </c:pt>
                <c:pt idx="246">
                  <c:v>41260.0</c:v>
                </c:pt>
                <c:pt idx="247">
                  <c:v>41261.0</c:v>
                </c:pt>
                <c:pt idx="248">
                  <c:v>41262.0</c:v>
                </c:pt>
                <c:pt idx="249">
                  <c:v>41263.0</c:v>
                </c:pt>
                <c:pt idx="250">
                  <c:v>41264.0</c:v>
                </c:pt>
                <c:pt idx="251">
                  <c:v>41267.0</c:v>
                </c:pt>
                <c:pt idx="252">
                  <c:v>41268.0</c:v>
                </c:pt>
                <c:pt idx="253">
                  <c:v>41269.0</c:v>
                </c:pt>
                <c:pt idx="254">
                  <c:v>41270.0</c:v>
                </c:pt>
                <c:pt idx="255">
                  <c:v>41271.0</c:v>
                </c:pt>
                <c:pt idx="256">
                  <c:v>41282.0</c:v>
                </c:pt>
                <c:pt idx="257">
                  <c:v>41283.0</c:v>
                </c:pt>
                <c:pt idx="258">
                  <c:v>41284.0</c:v>
                </c:pt>
                <c:pt idx="259">
                  <c:v>41285.0</c:v>
                </c:pt>
                <c:pt idx="260">
                  <c:v>41288.0</c:v>
                </c:pt>
                <c:pt idx="261">
                  <c:v>41289.0</c:v>
                </c:pt>
                <c:pt idx="262">
                  <c:v>41290.0</c:v>
                </c:pt>
                <c:pt idx="263">
                  <c:v>41291.0</c:v>
                </c:pt>
                <c:pt idx="264">
                  <c:v>41292.0</c:v>
                </c:pt>
                <c:pt idx="265">
                  <c:v>41295.0</c:v>
                </c:pt>
                <c:pt idx="266">
                  <c:v>41296.0</c:v>
                </c:pt>
                <c:pt idx="267">
                  <c:v>41297.0</c:v>
                </c:pt>
                <c:pt idx="268">
                  <c:v>41298.0</c:v>
                </c:pt>
                <c:pt idx="269">
                  <c:v>41299.0</c:v>
                </c:pt>
                <c:pt idx="270">
                  <c:v>41302.0</c:v>
                </c:pt>
                <c:pt idx="271">
                  <c:v>41303.0</c:v>
                </c:pt>
                <c:pt idx="272">
                  <c:v>41304.0</c:v>
                </c:pt>
                <c:pt idx="273">
                  <c:v>41305.0</c:v>
                </c:pt>
                <c:pt idx="274">
                  <c:v>41306.0</c:v>
                </c:pt>
                <c:pt idx="275">
                  <c:v>41309.0</c:v>
                </c:pt>
                <c:pt idx="276">
                  <c:v>41310.0</c:v>
                </c:pt>
                <c:pt idx="277">
                  <c:v>41311.0</c:v>
                </c:pt>
                <c:pt idx="278">
                  <c:v>41312.0</c:v>
                </c:pt>
                <c:pt idx="279">
                  <c:v>41313.0</c:v>
                </c:pt>
                <c:pt idx="280">
                  <c:v>41316.0</c:v>
                </c:pt>
                <c:pt idx="281">
                  <c:v>41317.0</c:v>
                </c:pt>
                <c:pt idx="282">
                  <c:v>41318.0</c:v>
                </c:pt>
                <c:pt idx="283">
                  <c:v>41319.0</c:v>
                </c:pt>
                <c:pt idx="284">
                  <c:v>41320.0</c:v>
                </c:pt>
                <c:pt idx="285">
                  <c:v>41323.0</c:v>
                </c:pt>
                <c:pt idx="286">
                  <c:v>41324.0</c:v>
                </c:pt>
                <c:pt idx="287">
                  <c:v>41325.0</c:v>
                </c:pt>
                <c:pt idx="288">
                  <c:v>41326.0</c:v>
                </c:pt>
                <c:pt idx="289">
                  <c:v>41327.0</c:v>
                </c:pt>
                <c:pt idx="290">
                  <c:v>41330.0</c:v>
                </c:pt>
                <c:pt idx="291">
                  <c:v>41331.0</c:v>
                </c:pt>
                <c:pt idx="292">
                  <c:v>41332.0</c:v>
                </c:pt>
                <c:pt idx="293">
                  <c:v>41333.0</c:v>
                </c:pt>
                <c:pt idx="294">
                  <c:v>41334.0</c:v>
                </c:pt>
                <c:pt idx="295">
                  <c:v>41337.0</c:v>
                </c:pt>
                <c:pt idx="296">
                  <c:v>41338.0</c:v>
                </c:pt>
                <c:pt idx="297">
                  <c:v>41339.0</c:v>
                </c:pt>
                <c:pt idx="298">
                  <c:v>41340.0</c:v>
                </c:pt>
                <c:pt idx="299">
                  <c:v>41344.0</c:v>
                </c:pt>
                <c:pt idx="300">
                  <c:v>41345.0</c:v>
                </c:pt>
                <c:pt idx="301">
                  <c:v>41346.0</c:v>
                </c:pt>
                <c:pt idx="302">
                  <c:v>41347.0</c:v>
                </c:pt>
                <c:pt idx="303">
                  <c:v>41348.0</c:v>
                </c:pt>
                <c:pt idx="304">
                  <c:v>41351.0</c:v>
                </c:pt>
                <c:pt idx="305">
                  <c:v>41352.0</c:v>
                </c:pt>
                <c:pt idx="306">
                  <c:v>41353.0</c:v>
                </c:pt>
                <c:pt idx="307">
                  <c:v>41354.0</c:v>
                </c:pt>
                <c:pt idx="308">
                  <c:v>41355.0</c:v>
                </c:pt>
                <c:pt idx="309">
                  <c:v>41358.0</c:v>
                </c:pt>
                <c:pt idx="310">
                  <c:v>41359.0</c:v>
                </c:pt>
                <c:pt idx="311">
                  <c:v>41360.0</c:v>
                </c:pt>
                <c:pt idx="312">
                  <c:v>41361.0</c:v>
                </c:pt>
                <c:pt idx="313">
                  <c:v>41362.0</c:v>
                </c:pt>
                <c:pt idx="314">
                  <c:v>41365.0</c:v>
                </c:pt>
                <c:pt idx="315">
                  <c:v>41366.0</c:v>
                </c:pt>
                <c:pt idx="316">
                  <c:v>41367.0</c:v>
                </c:pt>
                <c:pt idx="317">
                  <c:v>41368.0</c:v>
                </c:pt>
                <c:pt idx="318">
                  <c:v>41369.0</c:v>
                </c:pt>
                <c:pt idx="319">
                  <c:v>41372.0</c:v>
                </c:pt>
                <c:pt idx="320">
                  <c:v>41373.0</c:v>
                </c:pt>
                <c:pt idx="321">
                  <c:v>41374.0</c:v>
                </c:pt>
                <c:pt idx="322">
                  <c:v>41375.0</c:v>
                </c:pt>
                <c:pt idx="323">
                  <c:v>41376.0</c:v>
                </c:pt>
                <c:pt idx="324">
                  <c:v>41379.0</c:v>
                </c:pt>
                <c:pt idx="325">
                  <c:v>41380.0</c:v>
                </c:pt>
                <c:pt idx="326">
                  <c:v>41381.0</c:v>
                </c:pt>
                <c:pt idx="327">
                  <c:v>41382.0</c:v>
                </c:pt>
                <c:pt idx="328">
                  <c:v>41383.0</c:v>
                </c:pt>
                <c:pt idx="329">
                  <c:v>41386.0</c:v>
                </c:pt>
                <c:pt idx="330">
                  <c:v>41387.0</c:v>
                </c:pt>
                <c:pt idx="331">
                  <c:v>41388.0</c:v>
                </c:pt>
                <c:pt idx="332">
                  <c:v>41389.0</c:v>
                </c:pt>
                <c:pt idx="333">
                  <c:v>41390.0</c:v>
                </c:pt>
                <c:pt idx="334">
                  <c:v>41393.0</c:v>
                </c:pt>
                <c:pt idx="335">
                  <c:v>41394.0</c:v>
                </c:pt>
                <c:pt idx="336">
                  <c:v>41396.0</c:v>
                </c:pt>
                <c:pt idx="337">
                  <c:v>41397.0</c:v>
                </c:pt>
                <c:pt idx="338">
                  <c:v>41400.0</c:v>
                </c:pt>
                <c:pt idx="339">
                  <c:v>41401.0</c:v>
                </c:pt>
                <c:pt idx="340">
                  <c:v>41402.0</c:v>
                </c:pt>
                <c:pt idx="341">
                  <c:v>41404.0</c:v>
                </c:pt>
                <c:pt idx="342">
                  <c:v>41407.0</c:v>
                </c:pt>
                <c:pt idx="343">
                  <c:v>41408.0</c:v>
                </c:pt>
                <c:pt idx="344">
                  <c:v>41409.0</c:v>
                </c:pt>
                <c:pt idx="345">
                  <c:v>41410.0</c:v>
                </c:pt>
                <c:pt idx="346">
                  <c:v>41411.0</c:v>
                </c:pt>
                <c:pt idx="347">
                  <c:v>41414.0</c:v>
                </c:pt>
                <c:pt idx="348">
                  <c:v>41415.0</c:v>
                </c:pt>
                <c:pt idx="349">
                  <c:v>41416.0</c:v>
                </c:pt>
                <c:pt idx="350">
                  <c:v>41417.0</c:v>
                </c:pt>
                <c:pt idx="351">
                  <c:v>41418.0</c:v>
                </c:pt>
                <c:pt idx="352">
                  <c:v>41421.0</c:v>
                </c:pt>
                <c:pt idx="353">
                  <c:v>41422.0</c:v>
                </c:pt>
                <c:pt idx="354">
                  <c:v>41423.0</c:v>
                </c:pt>
                <c:pt idx="355">
                  <c:v>41424.0</c:v>
                </c:pt>
                <c:pt idx="356">
                  <c:v>41425.0</c:v>
                </c:pt>
                <c:pt idx="357">
                  <c:v>41428.0</c:v>
                </c:pt>
                <c:pt idx="358">
                  <c:v>41429.0</c:v>
                </c:pt>
                <c:pt idx="359">
                  <c:v>41430.0</c:v>
                </c:pt>
                <c:pt idx="360">
                  <c:v>41431.0</c:v>
                </c:pt>
                <c:pt idx="361">
                  <c:v>41432.0</c:v>
                </c:pt>
                <c:pt idx="362">
                  <c:v>41435.0</c:v>
                </c:pt>
                <c:pt idx="363">
                  <c:v>41436.0</c:v>
                </c:pt>
                <c:pt idx="364">
                  <c:v>41438.0</c:v>
                </c:pt>
                <c:pt idx="365">
                  <c:v>41439.0</c:v>
                </c:pt>
                <c:pt idx="366">
                  <c:v>41442.0</c:v>
                </c:pt>
                <c:pt idx="367">
                  <c:v>41443.0</c:v>
                </c:pt>
                <c:pt idx="368">
                  <c:v>41444.0</c:v>
                </c:pt>
                <c:pt idx="369">
                  <c:v>41445.0</c:v>
                </c:pt>
                <c:pt idx="370">
                  <c:v>41446.0</c:v>
                </c:pt>
                <c:pt idx="371">
                  <c:v>41449.0</c:v>
                </c:pt>
                <c:pt idx="372">
                  <c:v>41450.0</c:v>
                </c:pt>
                <c:pt idx="373">
                  <c:v>41451.0</c:v>
                </c:pt>
                <c:pt idx="374">
                  <c:v>41452.0</c:v>
                </c:pt>
                <c:pt idx="375">
                  <c:v>41453.0</c:v>
                </c:pt>
                <c:pt idx="376">
                  <c:v>41456.0</c:v>
                </c:pt>
                <c:pt idx="377">
                  <c:v>41457.0</c:v>
                </c:pt>
                <c:pt idx="378">
                  <c:v>41458.0</c:v>
                </c:pt>
                <c:pt idx="379">
                  <c:v>41459.0</c:v>
                </c:pt>
                <c:pt idx="380">
                  <c:v>41460.0</c:v>
                </c:pt>
                <c:pt idx="381">
                  <c:v>41463.0</c:v>
                </c:pt>
                <c:pt idx="382">
                  <c:v>41464.0</c:v>
                </c:pt>
                <c:pt idx="383">
                  <c:v>41465.0</c:v>
                </c:pt>
                <c:pt idx="384">
                  <c:v>41466.0</c:v>
                </c:pt>
                <c:pt idx="385">
                  <c:v>41467.0</c:v>
                </c:pt>
                <c:pt idx="386">
                  <c:v>41470.0</c:v>
                </c:pt>
                <c:pt idx="387">
                  <c:v>41471.0</c:v>
                </c:pt>
                <c:pt idx="388">
                  <c:v>41472.0</c:v>
                </c:pt>
                <c:pt idx="389">
                  <c:v>41473.0</c:v>
                </c:pt>
                <c:pt idx="390">
                  <c:v>41474.0</c:v>
                </c:pt>
                <c:pt idx="391">
                  <c:v>41477.0</c:v>
                </c:pt>
                <c:pt idx="392">
                  <c:v>41478.0</c:v>
                </c:pt>
                <c:pt idx="393">
                  <c:v>41479.0</c:v>
                </c:pt>
                <c:pt idx="394">
                  <c:v>41480.0</c:v>
                </c:pt>
                <c:pt idx="395">
                  <c:v>41481.0</c:v>
                </c:pt>
                <c:pt idx="396">
                  <c:v>41484.0</c:v>
                </c:pt>
                <c:pt idx="397">
                  <c:v>41485.0</c:v>
                </c:pt>
                <c:pt idx="398">
                  <c:v>41486.0</c:v>
                </c:pt>
                <c:pt idx="399">
                  <c:v>41487.0</c:v>
                </c:pt>
                <c:pt idx="400">
                  <c:v>41488.0</c:v>
                </c:pt>
                <c:pt idx="401">
                  <c:v>41491.0</c:v>
                </c:pt>
                <c:pt idx="402">
                  <c:v>41492.0</c:v>
                </c:pt>
                <c:pt idx="403">
                  <c:v>41493.0</c:v>
                </c:pt>
                <c:pt idx="404">
                  <c:v>41494.0</c:v>
                </c:pt>
                <c:pt idx="405">
                  <c:v>41495.0</c:v>
                </c:pt>
                <c:pt idx="406">
                  <c:v>41498.0</c:v>
                </c:pt>
                <c:pt idx="407">
                  <c:v>41499.0</c:v>
                </c:pt>
                <c:pt idx="408">
                  <c:v>41500.0</c:v>
                </c:pt>
                <c:pt idx="409">
                  <c:v>41501.0</c:v>
                </c:pt>
                <c:pt idx="410">
                  <c:v>41502.0</c:v>
                </c:pt>
                <c:pt idx="411">
                  <c:v>41505.0</c:v>
                </c:pt>
                <c:pt idx="412">
                  <c:v>41506.0</c:v>
                </c:pt>
                <c:pt idx="413">
                  <c:v>41507.0</c:v>
                </c:pt>
                <c:pt idx="414">
                  <c:v>41508.0</c:v>
                </c:pt>
                <c:pt idx="415">
                  <c:v>41509.0</c:v>
                </c:pt>
                <c:pt idx="416">
                  <c:v>41512.0</c:v>
                </c:pt>
                <c:pt idx="417">
                  <c:v>41513.0</c:v>
                </c:pt>
                <c:pt idx="418">
                  <c:v>41514.0</c:v>
                </c:pt>
                <c:pt idx="419">
                  <c:v>41515.0</c:v>
                </c:pt>
                <c:pt idx="420">
                  <c:v>41516.0</c:v>
                </c:pt>
                <c:pt idx="421">
                  <c:v>41519.0</c:v>
                </c:pt>
                <c:pt idx="422">
                  <c:v>41520.0</c:v>
                </c:pt>
                <c:pt idx="423">
                  <c:v>41521.0</c:v>
                </c:pt>
                <c:pt idx="424">
                  <c:v>41522.0</c:v>
                </c:pt>
                <c:pt idx="425">
                  <c:v>41523.0</c:v>
                </c:pt>
                <c:pt idx="426">
                  <c:v>41526.0</c:v>
                </c:pt>
                <c:pt idx="427">
                  <c:v>41527.0</c:v>
                </c:pt>
                <c:pt idx="428">
                  <c:v>41528.0</c:v>
                </c:pt>
                <c:pt idx="429">
                  <c:v>41529.0</c:v>
                </c:pt>
                <c:pt idx="430">
                  <c:v>41530.0</c:v>
                </c:pt>
                <c:pt idx="431">
                  <c:v>41533.0</c:v>
                </c:pt>
                <c:pt idx="432">
                  <c:v>41534.0</c:v>
                </c:pt>
                <c:pt idx="433">
                  <c:v>41535.0</c:v>
                </c:pt>
                <c:pt idx="434">
                  <c:v>41536.0</c:v>
                </c:pt>
                <c:pt idx="435">
                  <c:v>41537.0</c:v>
                </c:pt>
                <c:pt idx="436">
                  <c:v>41540.0</c:v>
                </c:pt>
                <c:pt idx="437">
                  <c:v>41541.0</c:v>
                </c:pt>
                <c:pt idx="438">
                  <c:v>41542.0</c:v>
                </c:pt>
                <c:pt idx="439">
                  <c:v>41543.0</c:v>
                </c:pt>
                <c:pt idx="440">
                  <c:v>41544.0</c:v>
                </c:pt>
                <c:pt idx="441">
                  <c:v>41547.0</c:v>
                </c:pt>
                <c:pt idx="442">
                  <c:v>41548.0</c:v>
                </c:pt>
                <c:pt idx="443">
                  <c:v>41549.0</c:v>
                </c:pt>
                <c:pt idx="444">
                  <c:v>41550.0</c:v>
                </c:pt>
                <c:pt idx="445">
                  <c:v>41551.0</c:v>
                </c:pt>
                <c:pt idx="446">
                  <c:v>41554.0</c:v>
                </c:pt>
                <c:pt idx="447">
                  <c:v>41555.0</c:v>
                </c:pt>
                <c:pt idx="448">
                  <c:v>41556.0</c:v>
                </c:pt>
                <c:pt idx="449">
                  <c:v>41557.0</c:v>
                </c:pt>
                <c:pt idx="450">
                  <c:v>41558.0</c:v>
                </c:pt>
                <c:pt idx="451">
                  <c:v>41561.0</c:v>
                </c:pt>
                <c:pt idx="452">
                  <c:v>41562.0</c:v>
                </c:pt>
                <c:pt idx="453">
                  <c:v>41563.0</c:v>
                </c:pt>
                <c:pt idx="454">
                  <c:v>41564.0</c:v>
                </c:pt>
                <c:pt idx="455">
                  <c:v>41565.0</c:v>
                </c:pt>
                <c:pt idx="456">
                  <c:v>41568.0</c:v>
                </c:pt>
                <c:pt idx="457">
                  <c:v>41569.0</c:v>
                </c:pt>
                <c:pt idx="458">
                  <c:v>41570.0</c:v>
                </c:pt>
                <c:pt idx="459">
                  <c:v>41571.0</c:v>
                </c:pt>
                <c:pt idx="460">
                  <c:v>41572.0</c:v>
                </c:pt>
                <c:pt idx="461">
                  <c:v>41575.0</c:v>
                </c:pt>
                <c:pt idx="462">
                  <c:v>41576.0</c:v>
                </c:pt>
                <c:pt idx="463">
                  <c:v>41577.0</c:v>
                </c:pt>
                <c:pt idx="464">
                  <c:v>41578.0</c:v>
                </c:pt>
                <c:pt idx="465">
                  <c:v>41579.0</c:v>
                </c:pt>
                <c:pt idx="466">
                  <c:v>41583.0</c:v>
                </c:pt>
                <c:pt idx="467">
                  <c:v>41584.0</c:v>
                </c:pt>
                <c:pt idx="468">
                  <c:v>41585.0</c:v>
                </c:pt>
                <c:pt idx="469">
                  <c:v>41586.0</c:v>
                </c:pt>
                <c:pt idx="470">
                  <c:v>41589.0</c:v>
                </c:pt>
                <c:pt idx="471">
                  <c:v>41590.0</c:v>
                </c:pt>
                <c:pt idx="472">
                  <c:v>41591.0</c:v>
                </c:pt>
                <c:pt idx="473">
                  <c:v>41592.0</c:v>
                </c:pt>
                <c:pt idx="474">
                  <c:v>41593.0</c:v>
                </c:pt>
                <c:pt idx="475">
                  <c:v>41596.0</c:v>
                </c:pt>
                <c:pt idx="476">
                  <c:v>41597.0</c:v>
                </c:pt>
                <c:pt idx="477">
                  <c:v>41598.0</c:v>
                </c:pt>
                <c:pt idx="478">
                  <c:v>41599.0</c:v>
                </c:pt>
                <c:pt idx="479">
                  <c:v>41600.0</c:v>
                </c:pt>
                <c:pt idx="480">
                  <c:v>41603.0</c:v>
                </c:pt>
                <c:pt idx="481">
                  <c:v>41604.0</c:v>
                </c:pt>
                <c:pt idx="482">
                  <c:v>41605.0</c:v>
                </c:pt>
                <c:pt idx="483">
                  <c:v>41606.0</c:v>
                </c:pt>
                <c:pt idx="484">
                  <c:v>41607.0</c:v>
                </c:pt>
                <c:pt idx="485">
                  <c:v>41610.0</c:v>
                </c:pt>
                <c:pt idx="486">
                  <c:v>41611.0</c:v>
                </c:pt>
                <c:pt idx="487">
                  <c:v>41612.0</c:v>
                </c:pt>
                <c:pt idx="488">
                  <c:v>41613.0</c:v>
                </c:pt>
                <c:pt idx="489">
                  <c:v>41614.0</c:v>
                </c:pt>
                <c:pt idx="490">
                  <c:v>41617.0</c:v>
                </c:pt>
                <c:pt idx="491">
                  <c:v>41618.0</c:v>
                </c:pt>
                <c:pt idx="492">
                  <c:v>41619.0</c:v>
                </c:pt>
                <c:pt idx="493">
                  <c:v>41620.0</c:v>
                </c:pt>
                <c:pt idx="494">
                  <c:v>41621.0</c:v>
                </c:pt>
                <c:pt idx="495">
                  <c:v>41624.0</c:v>
                </c:pt>
                <c:pt idx="496">
                  <c:v>41625.0</c:v>
                </c:pt>
                <c:pt idx="497">
                  <c:v>41626.0</c:v>
                </c:pt>
                <c:pt idx="498">
                  <c:v>41627.0</c:v>
                </c:pt>
                <c:pt idx="499">
                  <c:v>41628.0</c:v>
                </c:pt>
                <c:pt idx="500">
                  <c:v>41631.0</c:v>
                </c:pt>
                <c:pt idx="501">
                  <c:v>41632.0</c:v>
                </c:pt>
                <c:pt idx="502">
                  <c:v>41633.0</c:v>
                </c:pt>
                <c:pt idx="503">
                  <c:v>41634.0</c:v>
                </c:pt>
                <c:pt idx="504">
                  <c:v>41635.0</c:v>
                </c:pt>
                <c:pt idx="505">
                  <c:v>41638.0</c:v>
                </c:pt>
                <c:pt idx="506">
                  <c:v>41645.0</c:v>
                </c:pt>
                <c:pt idx="507">
                  <c:v>41647.0</c:v>
                </c:pt>
                <c:pt idx="508">
                  <c:v>41648.0</c:v>
                </c:pt>
                <c:pt idx="509">
                  <c:v>41649.0</c:v>
                </c:pt>
                <c:pt idx="510">
                  <c:v>41652.0</c:v>
                </c:pt>
                <c:pt idx="511">
                  <c:v>41653.0</c:v>
                </c:pt>
                <c:pt idx="512">
                  <c:v>41654.0</c:v>
                </c:pt>
                <c:pt idx="513">
                  <c:v>41655.0</c:v>
                </c:pt>
                <c:pt idx="514">
                  <c:v>41656.0</c:v>
                </c:pt>
                <c:pt idx="515">
                  <c:v>41659.0</c:v>
                </c:pt>
                <c:pt idx="516">
                  <c:v>41660.0</c:v>
                </c:pt>
                <c:pt idx="517">
                  <c:v>41661.0</c:v>
                </c:pt>
                <c:pt idx="518">
                  <c:v>41662.0</c:v>
                </c:pt>
                <c:pt idx="519">
                  <c:v>41663.0</c:v>
                </c:pt>
                <c:pt idx="520">
                  <c:v>41666.0</c:v>
                </c:pt>
                <c:pt idx="521">
                  <c:v>41667.0</c:v>
                </c:pt>
                <c:pt idx="522">
                  <c:v>41668.0</c:v>
                </c:pt>
                <c:pt idx="523">
                  <c:v>41669.0</c:v>
                </c:pt>
                <c:pt idx="524">
                  <c:v>41670.0</c:v>
                </c:pt>
                <c:pt idx="525">
                  <c:v>41673.0</c:v>
                </c:pt>
                <c:pt idx="526">
                  <c:v>41674.0</c:v>
                </c:pt>
                <c:pt idx="527">
                  <c:v>41675.0</c:v>
                </c:pt>
                <c:pt idx="528">
                  <c:v>41676.0</c:v>
                </c:pt>
                <c:pt idx="529">
                  <c:v>41677.0</c:v>
                </c:pt>
                <c:pt idx="530">
                  <c:v>41680.0</c:v>
                </c:pt>
                <c:pt idx="531">
                  <c:v>41681.0</c:v>
                </c:pt>
                <c:pt idx="532">
                  <c:v>41682.0</c:v>
                </c:pt>
                <c:pt idx="533">
                  <c:v>41683.0</c:v>
                </c:pt>
                <c:pt idx="534">
                  <c:v>41684.0</c:v>
                </c:pt>
                <c:pt idx="535">
                  <c:v>41687.0</c:v>
                </c:pt>
                <c:pt idx="536">
                  <c:v>41688.0</c:v>
                </c:pt>
                <c:pt idx="537">
                  <c:v>41689.0</c:v>
                </c:pt>
                <c:pt idx="538">
                  <c:v>41690.0</c:v>
                </c:pt>
                <c:pt idx="539">
                  <c:v>41691.0</c:v>
                </c:pt>
                <c:pt idx="540">
                  <c:v>41694.0</c:v>
                </c:pt>
                <c:pt idx="541">
                  <c:v>41695.0</c:v>
                </c:pt>
                <c:pt idx="542">
                  <c:v>41696.0</c:v>
                </c:pt>
                <c:pt idx="543">
                  <c:v>41697.0</c:v>
                </c:pt>
                <c:pt idx="544">
                  <c:v>41698.0</c:v>
                </c:pt>
                <c:pt idx="545">
                  <c:v>41701.0</c:v>
                </c:pt>
                <c:pt idx="546">
                  <c:v>41702.0</c:v>
                </c:pt>
                <c:pt idx="547">
                  <c:v>41703.0</c:v>
                </c:pt>
                <c:pt idx="548">
                  <c:v>41704.0</c:v>
                </c:pt>
                <c:pt idx="549">
                  <c:v>41705.0</c:v>
                </c:pt>
                <c:pt idx="550">
                  <c:v>41709.0</c:v>
                </c:pt>
                <c:pt idx="551">
                  <c:v>41710.0</c:v>
                </c:pt>
                <c:pt idx="552">
                  <c:v>41711.0</c:v>
                </c:pt>
                <c:pt idx="553">
                  <c:v>41712.0</c:v>
                </c:pt>
                <c:pt idx="554">
                  <c:v>41715.0</c:v>
                </c:pt>
                <c:pt idx="555">
                  <c:v>41716.0</c:v>
                </c:pt>
                <c:pt idx="556">
                  <c:v>41717.0</c:v>
                </c:pt>
                <c:pt idx="557">
                  <c:v>41718.0</c:v>
                </c:pt>
                <c:pt idx="558">
                  <c:v>41719.0</c:v>
                </c:pt>
                <c:pt idx="559">
                  <c:v>41722.0</c:v>
                </c:pt>
                <c:pt idx="560">
                  <c:v>41723.0</c:v>
                </c:pt>
                <c:pt idx="561">
                  <c:v>41724.0</c:v>
                </c:pt>
                <c:pt idx="562">
                  <c:v>41725.0</c:v>
                </c:pt>
                <c:pt idx="563">
                  <c:v>41726.0</c:v>
                </c:pt>
                <c:pt idx="564">
                  <c:v>41729.0</c:v>
                </c:pt>
                <c:pt idx="565">
                  <c:v>41730.0</c:v>
                </c:pt>
                <c:pt idx="566">
                  <c:v>41731.0</c:v>
                </c:pt>
                <c:pt idx="567">
                  <c:v>41732.0</c:v>
                </c:pt>
                <c:pt idx="568">
                  <c:v>41733.0</c:v>
                </c:pt>
                <c:pt idx="569">
                  <c:v>41736.0</c:v>
                </c:pt>
                <c:pt idx="570">
                  <c:v>41737.0</c:v>
                </c:pt>
                <c:pt idx="571">
                  <c:v>41738.0</c:v>
                </c:pt>
                <c:pt idx="572">
                  <c:v>41739.0</c:v>
                </c:pt>
                <c:pt idx="573">
                  <c:v>41740.0</c:v>
                </c:pt>
                <c:pt idx="574">
                  <c:v>41743.0</c:v>
                </c:pt>
                <c:pt idx="575">
                  <c:v>41744.0</c:v>
                </c:pt>
                <c:pt idx="576">
                  <c:v>41745.0</c:v>
                </c:pt>
                <c:pt idx="577">
                  <c:v>41746.0</c:v>
                </c:pt>
                <c:pt idx="578">
                  <c:v>41747.0</c:v>
                </c:pt>
                <c:pt idx="579">
                  <c:v>41750.0</c:v>
                </c:pt>
                <c:pt idx="580">
                  <c:v>41751.0</c:v>
                </c:pt>
                <c:pt idx="581">
                  <c:v>41752.0</c:v>
                </c:pt>
                <c:pt idx="582">
                  <c:v>41753.0</c:v>
                </c:pt>
                <c:pt idx="583">
                  <c:v>41754.0</c:v>
                </c:pt>
                <c:pt idx="584">
                  <c:v>41757.0</c:v>
                </c:pt>
                <c:pt idx="585">
                  <c:v>41758.0</c:v>
                </c:pt>
                <c:pt idx="586">
                  <c:v>41759.0</c:v>
                </c:pt>
                <c:pt idx="587">
                  <c:v>41761.0</c:v>
                </c:pt>
                <c:pt idx="588">
                  <c:v>41764.0</c:v>
                </c:pt>
                <c:pt idx="589">
                  <c:v>41765.0</c:v>
                </c:pt>
                <c:pt idx="590">
                  <c:v>41766.0</c:v>
                </c:pt>
                <c:pt idx="591">
                  <c:v>41767.0</c:v>
                </c:pt>
                <c:pt idx="592">
                  <c:v>41771.0</c:v>
                </c:pt>
                <c:pt idx="593">
                  <c:v>41772.0</c:v>
                </c:pt>
                <c:pt idx="594">
                  <c:v>41773.0</c:v>
                </c:pt>
                <c:pt idx="595">
                  <c:v>41774.0</c:v>
                </c:pt>
                <c:pt idx="596">
                  <c:v>41775.0</c:v>
                </c:pt>
                <c:pt idx="597">
                  <c:v>41778.0</c:v>
                </c:pt>
                <c:pt idx="598">
                  <c:v>41779.0</c:v>
                </c:pt>
                <c:pt idx="599">
                  <c:v>41780.0</c:v>
                </c:pt>
                <c:pt idx="600">
                  <c:v>41781.0</c:v>
                </c:pt>
                <c:pt idx="601">
                  <c:v>41782.0</c:v>
                </c:pt>
                <c:pt idx="602">
                  <c:v>41785.0</c:v>
                </c:pt>
                <c:pt idx="603">
                  <c:v>41786.0</c:v>
                </c:pt>
                <c:pt idx="604">
                  <c:v>41787.0</c:v>
                </c:pt>
                <c:pt idx="605">
                  <c:v>41788.0</c:v>
                </c:pt>
                <c:pt idx="606">
                  <c:v>41789.0</c:v>
                </c:pt>
                <c:pt idx="607">
                  <c:v>41792.0</c:v>
                </c:pt>
                <c:pt idx="608">
                  <c:v>41793.0</c:v>
                </c:pt>
                <c:pt idx="609">
                  <c:v>41794.0</c:v>
                </c:pt>
                <c:pt idx="610">
                  <c:v>41795.0</c:v>
                </c:pt>
                <c:pt idx="611">
                  <c:v>41796.0</c:v>
                </c:pt>
                <c:pt idx="612">
                  <c:v>41799.0</c:v>
                </c:pt>
                <c:pt idx="613">
                  <c:v>41800.0</c:v>
                </c:pt>
                <c:pt idx="614">
                  <c:v>41801.0</c:v>
                </c:pt>
                <c:pt idx="615">
                  <c:v>41806.0</c:v>
                </c:pt>
                <c:pt idx="616">
                  <c:v>41807.0</c:v>
                </c:pt>
                <c:pt idx="617">
                  <c:v>41808.0</c:v>
                </c:pt>
                <c:pt idx="618">
                  <c:v>41809.0</c:v>
                </c:pt>
                <c:pt idx="619">
                  <c:v>41810.0</c:v>
                </c:pt>
                <c:pt idx="620">
                  <c:v>41813.0</c:v>
                </c:pt>
                <c:pt idx="621">
                  <c:v>41814.0</c:v>
                </c:pt>
                <c:pt idx="622">
                  <c:v>41815.0</c:v>
                </c:pt>
                <c:pt idx="623">
                  <c:v>41816.0</c:v>
                </c:pt>
                <c:pt idx="624">
                  <c:v>41817.0</c:v>
                </c:pt>
                <c:pt idx="625">
                  <c:v>41820.0</c:v>
                </c:pt>
                <c:pt idx="626">
                  <c:v>41821.0</c:v>
                </c:pt>
                <c:pt idx="627">
                  <c:v>41822.0</c:v>
                </c:pt>
                <c:pt idx="628">
                  <c:v>41823.0</c:v>
                </c:pt>
                <c:pt idx="629">
                  <c:v>41824.0</c:v>
                </c:pt>
                <c:pt idx="630">
                  <c:v>41827.0</c:v>
                </c:pt>
                <c:pt idx="631">
                  <c:v>41828.0</c:v>
                </c:pt>
                <c:pt idx="632">
                  <c:v>41829.0</c:v>
                </c:pt>
                <c:pt idx="633">
                  <c:v>41830.0</c:v>
                </c:pt>
                <c:pt idx="634">
                  <c:v>41831.0</c:v>
                </c:pt>
                <c:pt idx="635">
                  <c:v>41834.0</c:v>
                </c:pt>
                <c:pt idx="636">
                  <c:v>41835.0</c:v>
                </c:pt>
                <c:pt idx="637">
                  <c:v>41836.0</c:v>
                </c:pt>
                <c:pt idx="638">
                  <c:v>41837.0</c:v>
                </c:pt>
                <c:pt idx="639">
                  <c:v>41838.0</c:v>
                </c:pt>
                <c:pt idx="640">
                  <c:v>41841.0</c:v>
                </c:pt>
                <c:pt idx="641">
                  <c:v>41842.0</c:v>
                </c:pt>
                <c:pt idx="642">
                  <c:v>41843.0</c:v>
                </c:pt>
                <c:pt idx="643">
                  <c:v>41844.0</c:v>
                </c:pt>
                <c:pt idx="644">
                  <c:v>41845.0</c:v>
                </c:pt>
                <c:pt idx="645">
                  <c:v>41848.0</c:v>
                </c:pt>
                <c:pt idx="646">
                  <c:v>41849.0</c:v>
                </c:pt>
                <c:pt idx="647">
                  <c:v>41850.0</c:v>
                </c:pt>
                <c:pt idx="648">
                  <c:v>41851.0</c:v>
                </c:pt>
                <c:pt idx="649">
                  <c:v>41852.0</c:v>
                </c:pt>
                <c:pt idx="650">
                  <c:v>41855.0</c:v>
                </c:pt>
                <c:pt idx="651">
                  <c:v>41856.0</c:v>
                </c:pt>
                <c:pt idx="652">
                  <c:v>41857.0</c:v>
                </c:pt>
                <c:pt idx="653">
                  <c:v>41858.0</c:v>
                </c:pt>
                <c:pt idx="654">
                  <c:v>41859.0</c:v>
                </c:pt>
                <c:pt idx="655">
                  <c:v>41862.0</c:v>
                </c:pt>
                <c:pt idx="656">
                  <c:v>41863.0</c:v>
                </c:pt>
                <c:pt idx="657">
                  <c:v>41864.0</c:v>
                </c:pt>
                <c:pt idx="658">
                  <c:v>41865.0</c:v>
                </c:pt>
                <c:pt idx="659">
                  <c:v>41866.0</c:v>
                </c:pt>
                <c:pt idx="660">
                  <c:v>41869.0</c:v>
                </c:pt>
                <c:pt idx="661">
                  <c:v>41870.0</c:v>
                </c:pt>
                <c:pt idx="662">
                  <c:v>41871.0</c:v>
                </c:pt>
                <c:pt idx="663">
                  <c:v>41872.0</c:v>
                </c:pt>
                <c:pt idx="664">
                  <c:v>41873.0</c:v>
                </c:pt>
                <c:pt idx="665">
                  <c:v>41876.0</c:v>
                </c:pt>
                <c:pt idx="666">
                  <c:v>41877.0</c:v>
                </c:pt>
                <c:pt idx="667">
                  <c:v>41878.0</c:v>
                </c:pt>
                <c:pt idx="668">
                  <c:v>41879.0</c:v>
                </c:pt>
                <c:pt idx="669">
                  <c:v>41880.0</c:v>
                </c:pt>
                <c:pt idx="670">
                  <c:v>41883.0</c:v>
                </c:pt>
                <c:pt idx="671">
                  <c:v>41884.0</c:v>
                </c:pt>
                <c:pt idx="672">
                  <c:v>41885.0</c:v>
                </c:pt>
                <c:pt idx="673">
                  <c:v>41886.0</c:v>
                </c:pt>
                <c:pt idx="674">
                  <c:v>41887.0</c:v>
                </c:pt>
                <c:pt idx="675">
                  <c:v>41890.0</c:v>
                </c:pt>
                <c:pt idx="676">
                  <c:v>41891.0</c:v>
                </c:pt>
                <c:pt idx="677">
                  <c:v>41892.0</c:v>
                </c:pt>
                <c:pt idx="678">
                  <c:v>41893.0</c:v>
                </c:pt>
                <c:pt idx="679">
                  <c:v>41894.0</c:v>
                </c:pt>
                <c:pt idx="680">
                  <c:v>41897.0</c:v>
                </c:pt>
                <c:pt idx="681">
                  <c:v>41898.0</c:v>
                </c:pt>
                <c:pt idx="682">
                  <c:v>41899.0</c:v>
                </c:pt>
                <c:pt idx="683">
                  <c:v>41900.0</c:v>
                </c:pt>
                <c:pt idx="684">
                  <c:v>41901.0</c:v>
                </c:pt>
                <c:pt idx="685">
                  <c:v>41904.0</c:v>
                </c:pt>
                <c:pt idx="686">
                  <c:v>41905.0</c:v>
                </c:pt>
                <c:pt idx="687">
                  <c:v>41906.0</c:v>
                </c:pt>
                <c:pt idx="688">
                  <c:v>41907.0</c:v>
                </c:pt>
                <c:pt idx="689">
                  <c:v>41908.0</c:v>
                </c:pt>
                <c:pt idx="690">
                  <c:v>41911.0</c:v>
                </c:pt>
                <c:pt idx="691">
                  <c:v>41912.0</c:v>
                </c:pt>
                <c:pt idx="692">
                  <c:v>41913.0</c:v>
                </c:pt>
                <c:pt idx="693">
                  <c:v>41914.0</c:v>
                </c:pt>
                <c:pt idx="694">
                  <c:v>41915.0</c:v>
                </c:pt>
                <c:pt idx="695">
                  <c:v>41918.0</c:v>
                </c:pt>
                <c:pt idx="696">
                  <c:v>41919.0</c:v>
                </c:pt>
                <c:pt idx="697">
                  <c:v>41920.0</c:v>
                </c:pt>
                <c:pt idx="698">
                  <c:v>41921.0</c:v>
                </c:pt>
                <c:pt idx="699">
                  <c:v>41922.0</c:v>
                </c:pt>
                <c:pt idx="700">
                  <c:v>41925.0</c:v>
                </c:pt>
                <c:pt idx="701">
                  <c:v>41926.0</c:v>
                </c:pt>
                <c:pt idx="702">
                  <c:v>41927.0</c:v>
                </c:pt>
                <c:pt idx="703">
                  <c:v>41928.0</c:v>
                </c:pt>
                <c:pt idx="704">
                  <c:v>41929.0</c:v>
                </c:pt>
                <c:pt idx="705">
                  <c:v>41932.0</c:v>
                </c:pt>
                <c:pt idx="706">
                  <c:v>41933.0</c:v>
                </c:pt>
                <c:pt idx="707">
                  <c:v>41934.0</c:v>
                </c:pt>
                <c:pt idx="708">
                  <c:v>41935.0</c:v>
                </c:pt>
                <c:pt idx="709">
                  <c:v>41936.0</c:v>
                </c:pt>
                <c:pt idx="710">
                  <c:v>41939.0</c:v>
                </c:pt>
                <c:pt idx="711">
                  <c:v>41940.0</c:v>
                </c:pt>
                <c:pt idx="712">
                  <c:v>41941.0</c:v>
                </c:pt>
                <c:pt idx="713">
                  <c:v>41942.0</c:v>
                </c:pt>
                <c:pt idx="714">
                  <c:v>41943.0</c:v>
                </c:pt>
                <c:pt idx="715">
                  <c:v>41946.0</c:v>
                </c:pt>
                <c:pt idx="716">
                  <c:v>41948.0</c:v>
                </c:pt>
                <c:pt idx="717">
                  <c:v>41949.0</c:v>
                </c:pt>
                <c:pt idx="718">
                  <c:v>41950.0</c:v>
                </c:pt>
                <c:pt idx="719">
                  <c:v>41953.0</c:v>
                </c:pt>
                <c:pt idx="720">
                  <c:v>41954.0</c:v>
                </c:pt>
                <c:pt idx="721">
                  <c:v>41955.0</c:v>
                </c:pt>
                <c:pt idx="722">
                  <c:v>41956.0</c:v>
                </c:pt>
                <c:pt idx="723">
                  <c:v>41957.0</c:v>
                </c:pt>
                <c:pt idx="724">
                  <c:v>41960.0</c:v>
                </c:pt>
                <c:pt idx="725">
                  <c:v>41961.0</c:v>
                </c:pt>
                <c:pt idx="726">
                  <c:v>41962.0</c:v>
                </c:pt>
                <c:pt idx="727">
                  <c:v>41963.0</c:v>
                </c:pt>
                <c:pt idx="728">
                  <c:v>41964.0</c:v>
                </c:pt>
                <c:pt idx="729">
                  <c:v>41967.0</c:v>
                </c:pt>
                <c:pt idx="730">
                  <c:v>41968.0</c:v>
                </c:pt>
                <c:pt idx="731">
                  <c:v>41969.0</c:v>
                </c:pt>
                <c:pt idx="732">
                  <c:v>41970.0</c:v>
                </c:pt>
                <c:pt idx="733">
                  <c:v>41971.0</c:v>
                </c:pt>
                <c:pt idx="734">
                  <c:v>41974.0</c:v>
                </c:pt>
                <c:pt idx="735">
                  <c:v>41975.0</c:v>
                </c:pt>
                <c:pt idx="736">
                  <c:v>41976.0</c:v>
                </c:pt>
                <c:pt idx="737">
                  <c:v>41977.0</c:v>
                </c:pt>
                <c:pt idx="738">
                  <c:v>41978.0</c:v>
                </c:pt>
                <c:pt idx="739">
                  <c:v>41981.0</c:v>
                </c:pt>
                <c:pt idx="740">
                  <c:v>41982.0</c:v>
                </c:pt>
                <c:pt idx="741">
                  <c:v>41983.0</c:v>
                </c:pt>
                <c:pt idx="742">
                  <c:v>41984.0</c:v>
                </c:pt>
                <c:pt idx="743">
                  <c:v>41985.0</c:v>
                </c:pt>
                <c:pt idx="744">
                  <c:v>41988.0</c:v>
                </c:pt>
                <c:pt idx="745">
                  <c:v>41989.0</c:v>
                </c:pt>
                <c:pt idx="746">
                  <c:v>41990.0</c:v>
                </c:pt>
                <c:pt idx="747">
                  <c:v>41991.0</c:v>
                </c:pt>
                <c:pt idx="748">
                  <c:v>41992.0</c:v>
                </c:pt>
                <c:pt idx="749">
                  <c:v>41995.0</c:v>
                </c:pt>
                <c:pt idx="750">
                  <c:v>41996.0</c:v>
                </c:pt>
                <c:pt idx="751">
                  <c:v>41997.0</c:v>
                </c:pt>
                <c:pt idx="752">
                  <c:v>41998.0</c:v>
                </c:pt>
                <c:pt idx="753">
                  <c:v>41999.0</c:v>
                </c:pt>
                <c:pt idx="754">
                  <c:v>42002.0</c:v>
                </c:pt>
                <c:pt idx="755">
                  <c:v>42003.0</c:v>
                </c:pt>
                <c:pt idx="756">
                  <c:v>42009.0</c:v>
                </c:pt>
                <c:pt idx="757">
                  <c:v>42010.0</c:v>
                </c:pt>
                <c:pt idx="758">
                  <c:v>42012.0</c:v>
                </c:pt>
                <c:pt idx="759">
                  <c:v>42013.0</c:v>
                </c:pt>
                <c:pt idx="760">
                  <c:v>42016.0</c:v>
                </c:pt>
                <c:pt idx="761">
                  <c:v>42017.0</c:v>
                </c:pt>
                <c:pt idx="762">
                  <c:v>42018.0</c:v>
                </c:pt>
                <c:pt idx="763">
                  <c:v>42019.0</c:v>
                </c:pt>
                <c:pt idx="764">
                  <c:v>42020.0</c:v>
                </c:pt>
                <c:pt idx="765">
                  <c:v>42023.0</c:v>
                </c:pt>
                <c:pt idx="766">
                  <c:v>42024.0</c:v>
                </c:pt>
                <c:pt idx="767">
                  <c:v>42025.0</c:v>
                </c:pt>
                <c:pt idx="768">
                  <c:v>42026.0</c:v>
                </c:pt>
                <c:pt idx="769">
                  <c:v>42027.0</c:v>
                </c:pt>
                <c:pt idx="770">
                  <c:v>42030.0</c:v>
                </c:pt>
                <c:pt idx="771">
                  <c:v>42031.0</c:v>
                </c:pt>
                <c:pt idx="772">
                  <c:v>42032.0</c:v>
                </c:pt>
                <c:pt idx="773">
                  <c:v>42033.0</c:v>
                </c:pt>
                <c:pt idx="774">
                  <c:v>42034.0</c:v>
                </c:pt>
                <c:pt idx="775">
                  <c:v>42037.0</c:v>
                </c:pt>
                <c:pt idx="776">
                  <c:v>42038.0</c:v>
                </c:pt>
                <c:pt idx="777">
                  <c:v>42039.0</c:v>
                </c:pt>
                <c:pt idx="778">
                  <c:v>42040.0</c:v>
                </c:pt>
                <c:pt idx="779">
                  <c:v>42041.0</c:v>
                </c:pt>
                <c:pt idx="780">
                  <c:v>42044.0</c:v>
                </c:pt>
                <c:pt idx="781">
                  <c:v>42045.0</c:v>
                </c:pt>
                <c:pt idx="782">
                  <c:v>42046.0</c:v>
                </c:pt>
                <c:pt idx="783">
                  <c:v>42047.0</c:v>
                </c:pt>
                <c:pt idx="784">
                  <c:v>42048.0</c:v>
                </c:pt>
                <c:pt idx="785">
                  <c:v>42051.0</c:v>
                </c:pt>
                <c:pt idx="786">
                  <c:v>42052.0</c:v>
                </c:pt>
                <c:pt idx="787">
                  <c:v>42053.0</c:v>
                </c:pt>
                <c:pt idx="788">
                  <c:v>42054.0</c:v>
                </c:pt>
                <c:pt idx="789">
                  <c:v>42055.0</c:v>
                </c:pt>
                <c:pt idx="790">
                  <c:v>42059.0</c:v>
                </c:pt>
                <c:pt idx="791">
                  <c:v>42060.0</c:v>
                </c:pt>
                <c:pt idx="792">
                  <c:v>42061.0</c:v>
                </c:pt>
                <c:pt idx="793">
                  <c:v>42062.0</c:v>
                </c:pt>
                <c:pt idx="794">
                  <c:v>42065.0</c:v>
                </c:pt>
                <c:pt idx="795">
                  <c:v>42066.0</c:v>
                </c:pt>
                <c:pt idx="796">
                  <c:v>42067.0</c:v>
                </c:pt>
                <c:pt idx="797">
                  <c:v>42068.0</c:v>
                </c:pt>
                <c:pt idx="798">
                  <c:v>42069.0</c:v>
                </c:pt>
                <c:pt idx="799">
                  <c:v>42073.0</c:v>
                </c:pt>
                <c:pt idx="800">
                  <c:v>42074.0</c:v>
                </c:pt>
                <c:pt idx="801">
                  <c:v>42075.0</c:v>
                </c:pt>
                <c:pt idx="802">
                  <c:v>42076.0</c:v>
                </c:pt>
                <c:pt idx="803">
                  <c:v>42079.0</c:v>
                </c:pt>
                <c:pt idx="804">
                  <c:v>42080.0</c:v>
                </c:pt>
                <c:pt idx="805">
                  <c:v>42081.0</c:v>
                </c:pt>
                <c:pt idx="806">
                  <c:v>42082.0</c:v>
                </c:pt>
                <c:pt idx="807">
                  <c:v>42083.0</c:v>
                </c:pt>
                <c:pt idx="808">
                  <c:v>42086.0</c:v>
                </c:pt>
                <c:pt idx="809">
                  <c:v>42087.0</c:v>
                </c:pt>
                <c:pt idx="810">
                  <c:v>42088.0</c:v>
                </c:pt>
                <c:pt idx="811">
                  <c:v>42089.0</c:v>
                </c:pt>
                <c:pt idx="812">
                  <c:v>42090.0</c:v>
                </c:pt>
                <c:pt idx="813">
                  <c:v>42093.0</c:v>
                </c:pt>
                <c:pt idx="814">
                  <c:v>42094.0</c:v>
                </c:pt>
                <c:pt idx="815">
                  <c:v>42095.0</c:v>
                </c:pt>
                <c:pt idx="816">
                  <c:v>42096.0</c:v>
                </c:pt>
                <c:pt idx="817">
                  <c:v>42097.0</c:v>
                </c:pt>
                <c:pt idx="818">
                  <c:v>42100.0</c:v>
                </c:pt>
                <c:pt idx="819">
                  <c:v>42101.0</c:v>
                </c:pt>
                <c:pt idx="820">
                  <c:v>42102.0</c:v>
                </c:pt>
                <c:pt idx="821">
                  <c:v>42103.0</c:v>
                </c:pt>
                <c:pt idx="822">
                  <c:v>42104.0</c:v>
                </c:pt>
                <c:pt idx="823">
                  <c:v>42107.0</c:v>
                </c:pt>
                <c:pt idx="824">
                  <c:v>42108.0</c:v>
                </c:pt>
                <c:pt idx="825">
                  <c:v>42109.0</c:v>
                </c:pt>
                <c:pt idx="826">
                  <c:v>42110.0</c:v>
                </c:pt>
                <c:pt idx="827">
                  <c:v>42111.0</c:v>
                </c:pt>
                <c:pt idx="828">
                  <c:v>42114.0</c:v>
                </c:pt>
                <c:pt idx="829">
                  <c:v>42115.0</c:v>
                </c:pt>
                <c:pt idx="830">
                  <c:v>42116.0</c:v>
                </c:pt>
                <c:pt idx="831">
                  <c:v>42117.0</c:v>
                </c:pt>
                <c:pt idx="832">
                  <c:v>42118.0</c:v>
                </c:pt>
                <c:pt idx="833">
                  <c:v>42121.0</c:v>
                </c:pt>
                <c:pt idx="834">
                  <c:v>42122.0</c:v>
                </c:pt>
                <c:pt idx="835">
                  <c:v>42123.0</c:v>
                </c:pt>
                <c:pt idx="836">
                  <c:v>42124.0</c:v>
                </c:pt>
                <c:pt idx="837">
                  <c:v>42129.0</c:v>
                </c:pt>
                <c:pt idx="838">
                  <c:v>42130.0</c:v>
                </c:pt>
                <c:pt idx="839">
                  <c:v>42131.0</c:v>
                </c:pt>
                <c:pt idx="840">
                  <c:v>42132.0</c:v>
                </c:pt>
                <c:pt idx="841">
                  <c:v>42136.0</c:v>
                </c:pt>
                <c:pt idx="842">
                  <c:v>42137.0</c:v>
                </c:pt>
                <c:pt idx="843">
                  <c:v>42138.0</c:v>
                </c:pt>
                <c:pt idx="844">
                  <c:v>42139.0</c:v>
                </c:pt>
                <c:pt idx="845">
                  <c:v>42142.0</c:v>
                </c:pt>
                <c:pt idx="846">
                  <c:v>42143.0</c:v>
                </c:pt>
                <c:pt idx="847">
                  <c:v>42144.0</c:v>
                </c:pt>
                <c:pt idx="848">
                  <c:v>42145.0</c:v>
                </c:pt>
                <c:pt idx="849">
                  <c:v>42146.0</c:v>
                </c:pt>
                <c:pt idx="850">
                  <c:v>42149.0</c:v>
                </c:pt>
                <c:pt idx="851">
                  <c:v>42150.0</c:v>
                </c:pt>
                <c:pt idx="852">
                  <c:v>42151.0</c:v>
                </c:pt>
                <c:pt idx="853">
                  <c:v>42152.0</c:v>
                </c:pt>
                <c:pt idx="854">
                  <c:v>42153.0</c:v>
                </c:pt>
                <c:pt idx="855">
                  <c:v>42156.0</c:v>
                </c:pt>
                <c:pt idx="856">
                  <c:v>42157.0</c:v>
                </c:pt>
                <c:pt idx="857">
                  <c:v>42158.0</c:v>
                </c:pt>
                <c:pt idx="858">
                  <c:v>42159.0</c:v>
                </c:pt>
                <c:pt idx="859">
                  <c:v>42160.0</c:v>
                </c:pt>
                <c:pt idx="860">
                  <c:v>42163.0</c:v>
                </c:pt>
                <c:pt idx="861">
                  <c:v>42164.0</c:v>
                </c:pt>
                <c:pt idx="862">
                  <c:v>42165.0</c:v>
                </c:pt>
                <c:pt idx="863">
                  <c:v>42166.0</c:v>
                </c:pt>
                <c:pt idx="864">
                  <c:v>42170.0</c:v>
                </c:pt>
                <c:pt idx="865">
                  <c:v>42171.0</c:v>
                </c:pt>
                <c:pt idx="866">
                  <c:v>42172.0</c:v>
                </c:pt>
                <c:pt idx="867">
                  <c:v>42173.0</c:v>
                </c:pt>
                <c:pt idx="868">
                  <c:v>42174.0</c:v>
                </c:pt>
                <c:pt idx="869">
                  <c:v>42177.0</c:v>
                </c:pt>
                <c:pt idx="870">
                  <c:v>42178.0</c:v>
                </c:pt>
                <c:pt idx="871">
                  <c:v>42179.0</c:v>
                </c:pt>
                <c:pt idx="872">
                  <c:v>42180.0</c:v>
                </c:pt>
                <c:pt idx="873">
                  <c:v>42181.0</c:v>
                </c:pt>
                <c:pt idx="874">
                  <c:v>42184.0</c:v>
                </c:pt>
                <c:pt idx="875">
                  <c:v>42185.0</c:v>
                </c:pt>
                <c:pt idx="876">
                  <c:v>42186.0</c:v>
                </c:pt>
                <c:pt idx="877">
                  <c:v>42187.0</c:v>
                </c:pt>
                <c:pt idx="878">
                  <c:v>42188.0</c:v>
                </c:pt>
                <c:pt idx="879">
                  <c:v>42191.0</c:v>
                </c:pt>
                <c:pt idx="880">
                  <c:v>42192.0</c:v>
                </c:pt>
                <c:pt idx="881">
                  <c:v>42193.0</c:v>
                </c:pt>
                <c:pt idx="882">
                  <c:v>42194.0</c:v>
                </c:pt>
                <c:pt idx="883">
                  <c:v>42195.0</c:v>
                </c:pt>
                <c:pt idx="884">
                  <c:v>42198.0</c:v>
                </c:pt>
                <c:pt idx="885">
                  <c:v>42199.0</c:v>
                </c:pt>
                <c:pt idx="886">
                  <c:v>42200.0</c:v>
                </c:pt>
                <c:pt idx="887">
                  <c:v>42201.0</c:v>
                </c:pt>
                <c:pt idx="888">
                  <c:v>42202.0</c:v>
                </c:pt>
                <c:pt idx="889">
                  <c:v>42205.0</c:v>
                </c:pt>
                <c:pt idx="890">
                  <c:v>42206.0</c:v>
                </c:pt>
                <c:pt idx="891">
                  <c:v>42207.0</c:v>
                </c:pt>
                <c:pt idx="892">
                  <c:v>42208.0</c:v>
                </c:pt>
                <c:pt idx="893">
                  <c:v>42209.0</c:v>
                </c:pt>
                <c:pt idx="894">
                  <c:v>42212.0</c:v>
                </c:pt>
                <c:pt idx="895">
                  <c:v>42213.0</c:v>
                </c:pt>
                <c:pt idx="896">
                  <c:v>42214.0</c:v>
                </c:pt>
                <c:pt idx="897">
                  <c:v>42215.0</c:v>
                </c:pt>
                <c:pt idx="898">
                  <c:v>42216.0</c:v>
                </c:pt>
                <c:pt idx="899">
                  <c:v>42219.0</c:v>
                </c:pt>
                <c:pt idx="900">
                  <c:v>42220.0</c:v>
                </c:pt>
                <c:pt idx="901">
                  <c:v>42221.0</c:v>
                </c:pt>
                <c:pt idx="902">
                  <c:v>42222.0</c:v>
                </c:pt>
                <c:pt idx="903">
                  <c:v>42223.0</c:v>
                </c:pt>
                <c:pt idx="904">
                  <c:v>42226.0</c:v>
                </c:pt>
                <c:pt idx="905">
                  <c:v>42227.0</c:v>
                </c:pt>
                <c:pt idx="906">
                  <c:v>42228.0</c:v>
                </c:pt>
                <c:pt idx="907">
                  <c:v>42229.0</c:v>
                </c:pt>
                <c:pt idx="908">
                  <c:v>42230.0</c:v>
                </c:pt>
                <c:pt idx="909">
                  <c:v>42233.0</c:v>
                </c:pt>
                <c:pt idx="910">
                  <c:v>42234.0</c:v>
                </c:pt>
                <c:pt idx="911">
                  <c:v>42235.0</c:v>
                </c:pt>
                <c:pt idx="912">
                  <c:v>42236.0</c:v>
                </c:pt>
                <c:pt idx="913">
                  <c:v>42237.0</c:v>
                </c:pt>
                <c:pt idx="914">
                  <c:v>42240.0</c:v>
                </c:pt>
                <c:pt idx="915">
                  <c:v>42241.0</c:v>
                </c:pt>
                <c:pt idx="916">
                  <c:v>42242.0</c:v>
                </c:pt>
                <c:pt idx="917">
                  <c:v>42243.0</c:v>
                </c:pt>
                <c:pt idx="918">
                  <c:v>42244.0</c:v>
                </c:pt>
                <c:pt idx="919">
                  <c:v>42247.0</c:v>
                </c:pt>
                <c:pt idx="920">
                  <c:v>42248.0</c:v>
                </c:pt>
                <c:pt idx="921">
                  <c:v>42249.0</c:v>
                </c:pt>
                <c:pt idx="922">
                  <c:v>42250.0</c:v>
                </c:pt>
                <c:pt idx="923">
                  <c:v>42251.0</c:v>
                </c:pt>
                <c:pt idx="924">
                  <c:v>42254.0</c:v>
                </c:pt>
                <c:pt idx="925">
                  <c:v>42255.0</c:v>
                </c:pt>
                <c:pt idx="926">
                  <c:v>42256.0</c:v>
                </c:pt>
                <c:pt idx="927">
                  <c:v>42257.0</c:v>
                </c:pt>
                <c:pt idx="928">
                  <c:v>42258.0</c:v>
                </c:pt>
                <c:pt idx="929">
                  <c:v>42261.0</c:v>
                </c:pt>
                <c:pt idx="930">
                  <c:v>42262.0</c:v>
                </c:pt>
                <c:pt idx="931">
                  <c:v>42263.0</c:v>
                </c:pt>
                <c:pt idx="932">
                  <c:v>42264.0</c:v>
                </c:pt>
                <c:pt idx="933">
                  <c:v>42265.0</c:v>
                </c:pt>
                <c:pt idx="934">
                  <c:v>42268.0</c:v>
                </c:pt>
                <c:pt idx="935">
                  <c:v>42269.0</c:v>
                </c:pt>
                <c:pt idx="936">
                  <c:v>42270.0</c:v>
                </c:pt>
                <c:pt idx="937">
                  <c:v>42271.0</c:v>
                </c:pt>
                <c:pt idx="938">
                  <c:v>42272.0</c:v>
                </c:pt>
                <c:pt idx="939">
                  <c:v>42275.0</c:v>
                </c:pt>
                <c:pt idx="940">
                  <c:v>42276.0</c:v>
                </c:pt>
                <c:pt idx="941">
                  <c:v>42277.0</c:v>
                </c:pt>
                <c:pt idx="942">
                  <c:v>42278.0</c:v>
                </c:pt>
                <c:pt idx="943">
                  <c:v>42279.0</c:v>
                </c:pt>
                <c:pt idx="944">
                  <c:v>42282.0</c:v>
                </c:pt>
                <c:pt idx="945">
                  <c:v>42283.0</c:v>
                </c:pt>
                <c:pt idx="946">
                  <c:v>42284.0</c:v>
                </c:pt>
                <c:pt idx="947">
                  <c:v>42285.0</c:v>
                </c:pt>
                <c:pt idx="948">
                  <c:v>42286.0</c:v>
                </c:pt>
                <c:pt idx="949">
                  <c:v>42289.0</c:v>
                </c:pt>
                <c:pt idx="950">
                  <c:v>42290.0</c:v>
                </c:pt>
                <c:pt idx="951">
                  <c:v>42291.0</c:v>
                </c:pt>
                <c:pt idx="952">
                  <c:v>42292.0</c:v>
                </c:pt>
                <c:pt idx="953">
                  <c:v>42293.0</c:v>
                </c:pt>
                <c:pt idx="954">
                  <c:v>42296.0</c:v>
                </c:pt>
              </c:numCache>
            </c:numRef>
          </c:cat>
          <c:val>
            <c:numRef>
              <c:f>data!$F$2:$F$956</c:f>
              <c:numCache>
                <c:formatCode>General</c:formatCode>
                <c:ptCount val="955"/>
                <c:pt idx="0">
                  <c:v>1.0</c:v>
                </c:pt>
                <c:pt idx="1">
                  <c:v>1.047241453573766</c:v>
                </c:pt>
                <c:pt idx="2">
                  <c:v>1.055967988174113</c:v>
                </c:pt>
                <c:pt idx="3">
                  <c:v>1.043699675210967</c:v>
                </c:pt>
                <c:pt idx="4">
                  <c:v>1.052251164581897</c:v>
                </c:pt>
                <c:pt idx="5">
                  <c:v>1.054495880616676</c:v>
                </c:pt>
                <c:pt idx="6">
                  <c:v>1.070408681972624</c:v>
                </c:pt>
                <c:pt idx="7">
                  <c:v>1.06260082336839</c:v>
                </c:pt>
                <c:pt idx="8">
                  <c:v>1.068730107886977</c:v>
                </c:pt>
                <c:pt idx="9">
                  <c:v>1.071680155413086</c:v>
                </c:pt>
                <c:pt idx="10">
                  <c:v>1.076097945142524</c:v>
                </c:pt>
                <c:pt idx="11">
                  <c:v>1.092636652157483</c:v>
                </c:pt>
                <c:pt idx="12">
                  <c:v>1.094494986812568</c:v>
                </c:pt>
                <c:pt idx="13">
                  <c:v>1.098124226277224</c:v>
                </c:pt>
                <c:pt idx="14">
                  <c:v>1.092654802638511</c:v>
                </c:pt>
                <c:pt idx="15">
                  <c:v>1.09878166765309</c:v>
                </c:pt>
                <c:pt idx="16">
                  <c:v>1.089850828610506</c:v>
                </c:pt>
                <c:pt idx="17">
                  <c:v>1.09931967906439</c:v>
                </c:pt>
                <c:pt idx="18">
                  <c:v>1.123218592373537</c:v>
                </c:pt>
                <c:pt idx="19">
                  <c:v>1.117034285452761</c:v>
                </c:pt>
                <c:pt idx="20">
                  <c:v>1.106479221752661</c:v>
                </c:pt>
                <c:pt idx="21">
                  <c:v>1.120023609047541</c:v>
                </c:pt>
                <c:pt idx="22">
                  <c:v>1.136190002463658</c:v>
                </c:pt>
                <c:pt idx="23">
                  <c:v>1.135456285324613</c:v>
                </c:pt>
                <c:pt idx="24">
                  <c:v>1.152947230516638</c:v>
                </c:pt>
                <c:pt idx="25">
                  <c:v>1.148286590661077</c:v>
                </c:pt>
                <c:pt idx="26">
                  <c:v>1.140610304060054</c:v>
                </c:pt>
                <c:pt idx="27">
                  <c:v>1.141247579035755</c:v>
                </c:pt>
                <c:pt idx="28">
                  <c:v>1.136908018919642</c:v>
                </c:pt>
                <c:pt idx="29">
                  <c:v>1.125324522935547</c:v>
                </c:pt>
                <c:pt idx="30">
                  <c:v>1.154427309713674</c:v>
                </c:pt>
                <c:pt idx="31">
                  <c:v>1.15567952867401</c:v>
                </c:pt>
                <c:pt idx="32">
                  <c:v>1.174501993798604</c:v>
                </c:pt>
                <c:pt idx="33">
                  <c:v>1.16725104087061</c:v>
                </c:pt>
                <c:pt idx="34">
                  <c:v>1.166825764010048</c:v>
                </c:pt>
                <c:pt idx="35">
                  <c:v>1.173299652232261</c:v>
                </c:pt>
                <c:pt idx="36">
                  <c:v>1.16463537563951</c:v>
                </c:pt>
                <c:pt idx="37">
                  <c:v>1.151777196340693</c:v>
                </c:pt>
                <c:pt idx="38">
                  <c:v>1.183663825542171</c:v>
                </c:pt>
                <c:pt idx="39">
                  <c:v>1.185636255857688</c:v>
                </c:pt>
                <c:pt idx="40">
                  <c:v>1.170868811981308</c:v>
                </c:pt>
                <c:pt idx="41">
                  <c:v>1.18673610494969</c:v>
                </c:pt>
                <c:pt idx="42">
                  <c:v>1.185803291349623</c:v>
                </c:pt>
                <c:pt idx="43">
                  <c:v>1.189949596766583</c:v>
                </c:pt>
                <c:pt idx="44">
                  <c:v>1.202914600043081</c:v>
                </c:pt>
                <c:pt idx="45">
                  <c:v>1.153611978387693</c:v>
                </c:pt>
                <c:pt idx="46">
                  <c:v>1.16142813365582</c:v>
                </c:pt>
                <c:pt idx="47">
                  <c:v>1.179194309711647</c:v>
                </c:pt>
                <c:pt idx="48">
                  <c:v>1.17234557452865</c:v>
                </c:pt>
                <c:pt idx="49">
                  <c:v>1.172647168321757</c:v>
                </c:pt>
                <c:pt idx="50">
                  <c:v>1.185922986282395</c:v>
                </c:pt>
                <c:pt idx="51">
                  <c:v>1.18034991803528</c:v>
                </c:pt>
                <c:pt idx="52">
                  <c:v>1.173143858825137</c:v>
                </c:pt>
                <c:pt idx="53">
                  <c:v>1.159180452719411</c:v>
                </c:pt>
                <c:pt idx="54">
                  <c:v>1.150026909181328</c:v>
                </c:pt>
                <c:pt idx="55">
                  <c:v>1.143897315467743</c:v>
                </c:pt>
                <c:pt idx="56">
                  <c:v>1.133165459416384</c:v>
                </c:pt>
                <c:pt idx="57">
                  <c:v>1.13532943796933</c:v>
                </c:pt>
                <c:pt idx="58">
                  <c:v>1.15371759056883</c:v>
                </c:pt>
                <c:pt idx="59">
                  <c:v>1.145412019175063</c:v>
                </c:pt>
                <c:pt idx="60">
                  <c:v>1.128576131049</c:v>
                </c:pt>
                <c:pt idx="61">
                  <c:v>1.104436387687348</c:v>
                </c:pt>
                <c:pt idx="62">
                  <c:v>1.121008809716036</c:v>
                </c:pt>
                <c:pt idx="63">
                  <c:v>1.129234521651675</c:v>
                </c:pt>
                <c:pt idx="64">
                  <c:v>1.144956667491758</c:v>
                </c:pt>
                <c:pt idx="65">
                  <c:v>1.122069627274618</c:v>
                </c:pt>
                <c:pt idx="66">
                  <c:v>1.129866522364653</c:v>
                </c:pt>
                <c:pt idx="67">
                  <c:v>1.114475121081375</c:v>
                </c:pt>
                <c:pt idx="68">
                  <c:v>1.118456760047651</c:v>
                </c:pt>
                <c:pt idx="69">
                  <c:v>1.118417367883396</c:v>
                </c:pt>
                <c:pt idx="70">
                  <c:v>1.116250354240433</c:v>
                </c:pt>
                <c:pt idx="71">
                  <c:v>1.11113056832366</c:v>
                </c:pt>
                <c:pt idx="72">
                  <c:v>1.112744127684204</c:v>
                </c:pt>
                <c:pt idx="73">
                  <c:v>1.099888988754744</c:v>
                </c:pt>
                <c:pt idx="74">
                  <c:v>1.098895167892304</c:v>
                </c:pt>
                <c:pt idx="75">
                  <c:v>1.099290834973331</c:v>
                </c:pt>
                <c:pt idx="76">
                  <c:v>1.119732909056765</c:v>
                </c:pt>
                <c:pt idx="77">
                  <c:v>1.125297028192663</c:v>
                </c:pt>
                <c:pt idx="78">
                  <c:v>1.097006581418961</c:v>
                </c:pt>
                <c:pt idx="79">
                  <c:v>1.08926057518093</c:v>
                </c:pt>
                <c:pt idx="80">
                  <c:v>1.098952785696981</c:v>
                </c:pt>
                <c:pt idx="81">
                  <c:v>1.084742523061652</c:v>
                </c:pt>
                <c:pt idx="82">
                  <c:v>1.099023487870211</c:v>
                </c:pt>
                <c:pt idx="83">
                  <c:v>1.101549475865141</c:v>
                </c:pt>
                <c:pt idx="84">
                  <c:v>1.093378728091271</c:v>
                </c:pt>
                <c:pt idx="85">
                  <c:v>1.088431280187043</c:v>
                </c:pt>
                <c:pt idx="86">
                  <c:v>1.0558169420166</c:v>
                </c:pt>
                <c:pt idx="87">
                  <c:v>1.045814897914074</c:v>
                </c:pt>
                <c:pt idx="88">
                  <c:v>1.037583427099004</c:v>
                </c:pt>
                <c:pt idx="89">
                  <c:v>1.037193296894418</c:v>
                </c:pt>
                <c:pt idx="90">
                  <c:v>1.051614475110312</c:v>
                </c:pt>
                <c:pt idx="91">
                  <c:v>1.044064439852011</c:v>
                </c:pt>
                <c:pt idx="92">
                  <c:v>1.047412838062245</c:v>
                </c:pt>
                <c:pt idx="93">
                  <c:v>1.017812578689488</c:v>
                </c:pt>
                <c:pt idx="94">
                  <c:v>1.02415706299046</c:v>
                </c:pt>
                <c:pt idx="95">
                  <c:v>1.019446704668862</c:v>
                </c:pt>
                <c:pt idx="96">
                  <c:v>0.989714033065052</c:v>
                </c:pt>
                <c:pt idx="97">
                  <c:v>0.986048775306551</c:v>
                </c:pt>
                <c:pt idx="98">
                  <c:v>1.000237886782132</c:v>
                </c:pt>
                <c:pt idx="99">
                  <c:v>1.011778691494156</c:v>
                </c:pt>
                <c:pt idx="100">
                  <c:v>0.984667566991842</c:v>
                </c:pt>
                <c:pt idx="101">
                  <c:v>0.998347665491648</c:v>
                </c:pt>
                <c:pt idx="102">
                  <c:v>1.002880195483362</c:v>
                </c:pt>
                <c:pt idx="103">
                  <c:v>1.00472860062914</c:v>
                </c:pt>
                <c:pt idx="104">
                  <c:v>1.035195996393797</c:v>
                </c:pt>
                <c:pt idx="105">
                  <c:v>1.023481400516735</c:v>
                </c:pt>
                <c:pt idx="106">
                  <c:v>1.030170073708757</c:v>
                </c:pt>
                <c:pt idx="107">
                  <c:v>1.012653409652157</c:v>
                </c:pt>
                <c:pt idx="108">
                  <c:v>1.012275206669165</c:v>
                </c:pt>
                <c:pt idx="109">
                  <c:v>1.009942075110192</c:v>
                </c:pt>
                <c:pt idx="110">
                  <c:v>1.02902721166118</c:v>
                </c:pt>
                <c:pt idx="111">
                  <c:v>1.048259634744248</c:v>
                </c:pt>
                <c:pt idx="112">
                  <c:v>1.045573042471035</c:v>
                </c:pt>
                <c:pt idx="113">
                  <c:v>1.04686539669869</c:v>
                </c:pt>
                <c:pt idx="114">
                  <c:v>1.05595695308902</c:v>
                </c:pt>
                <c:pt idx="115">
                  <c:v>1.050825406016435</c:v>
                </c:pt>
                <c:pt idx="116">
                  <c:v>1.064235390847535</c:v>
                </c:pt>
                <c:pt idx="117">
                  <c:v>1.073770762101342</c:v>
                </c:pt>
                <c:pt idx="118">
                  <c:v>1.07625275638798</c:v>
                </c:pt>
                <c:pt idx="119">
                  <c:v>1.057730017458945</c:v>
                </c:pt>
                <c:pt idx="120">
                  <c:v>1.052667248908606</c:v>
                </c:pt>
                <c:pt idx="121">
                  <c:v>1.040493774028015</c:v>
                </c:pt>
                <c:pt idx="122">
                  <c:v>1.027805146858774</c:v>
                </c:pt>
                <c:pt idx="123">
                  <c:v>1.034781823240146</c:v>
                </c:pt>
                <c:pt idx="124">
                  <c:v>1.046617296152046</c:v>
                </c:pt>
                <c:pt idx="125">
                  <c:v>1.031103691696734</c:v>
                </c:pt>
                <c:pt idx="126">
                  <c:v>1.067776589610015</c:v>
                </c:pt>
                <c:pt idx="127">
                  <c:v>1.08245919928163</c:v>
                </c:pt>
                <c:pt idx="128">
                  <c:v>1.110292254203191</c:v>
                </c:pt>
                <c:pt idx="129">
                  <c:v>1.109876477551806</c:v>
                </c:pt>
                <c:pt idx="130">
                  <c:v>1.098088807697596</c:v>
                </c:pt>
                <c:pt idx="131">
                  <c:v>1.07838427971558</c:v>
                </c:pt>
                <c:pt idx="132">
                  <c:v>1.077228166800804</c:v>
                </c:pt>
                <c:pt idx="133">
                  <c:v>1.088114809274194</c:v>
                </c:pt>
                <c:pt idx="134">
                  <c:v>1.073861663405419</c:v>
                </c:pt>
                <c:pt idx="135">
                  <c:v>1.06425352987069</c:v>
                </c:pt>
                <c:pt idx="136">
                  <c:v>1.083435197242472</c:v>
                </c:pt>
                <c:pt idx="137">
                  <c:v>1.087564679142211</c:v>
                </c:pt>
                <c:pt idx="138">
                  <c:v>1.092810517737348</c:v>
                </c:pt>
                <c:pt idx="139">
                  <c:v>1.086928401346455</c:v>
                </c:pt>
                <c:pt idx="140">
                  <c:v>1.094294848499142</c:v>
                </c:pt>
                <c:pt idx="141">
                  <c:v>1.082908032291133</c:v>
                </c:pt>
                <c:pt idx="142">
                  <c:v>1.047066729667419</c:v>
                </c:pt>
                <c:pt idx="143">
                  <c:v>1.041616888553874</c:v>
                </c:pt>
                <c:pt idx="144">
                  <c:v>1.042396457301936</c:v>
                </c:pt>
                <c:pt idx="145">
                  <c:v>1.058609939295365</c:v>
                </c:pt>
                <c:pt idx="146">
                  <c:v>1.076276159281083</c:v>
                </c:pt>
                <c:pt idx="147">
                  <c:v>1.092763557416384</c:v>
                </c:pt>
                <c:pt idx="148">
                  <c:v>1.084126259596348</c:v>
                </c:pt>
                <c:pt idx="149">
                  <c:v>1.089533957982788</c:v>
                </c:pt>
                <c:pt idx="150">
                  <c:v>1.074758444289246</c:v>
                </c:pt>
                <c:pt idx="151">
                  <c:v>1.09416066757772</c:v>
                </c:pt>
                <c:pt idx="152">
                  <c:v>1.106374235331928</c:v>
                </c:pt>
                <c:pt idx="153">
                  <c:v>1.115248891768027</c:v>
                </c:pt>
                <c:pt idx="154">
                  <c:v>1.112229318427116</c:v>
                </c:pt>
                <c:pt idx="155">
                  <c:v>1.119943684732934</c:v>
                </c:pt>
                <c:pt idx="156">
                  <c:v>1.106790270492868</c:v>
                </c:pt>
                <c:pt idx="157">
                  <c:v>1.113195172401415</c:v>
                </c:pt>
                <c:pt idx="158">
                  <c:v>1.117122641042241</c:v>
                </c:pt>
                <c:pt idx="159">
                  <c:v>1.10349056377136</c:v>
                </c:pt>
                <c:pt idx="160">
                  <c:v>1.10643316619309</c:v>
                </c:pt>
                <c:pt idx="161">
                  <c:v>1.099054269697561</c:v>
                </c:pt>
                <c:pt idx="162">
                  <c:v>1.088495075077697</c:v>
                </c:pt>
                <c:pt idx="163">
                  <c:v>1.104182306569881</c:v>
                </c:pt>
                <c:pt idx="164">
                  <c:v>1.09711003697306</c:v>
                </c:pt>
                <c:pt idx="165">
                  <c:v>1.098436994953741</c:v>
                </c:pt>
                <c:pt idx="166">
                  <c:v>1.099103206862279</c:v>
                </c:pt>
                <c:pt idx="167">
                  <c:v>1.095771981259505</c:v>
                </c:pt>
                <c:pt idx="168">
                  <c:v>1.103212375697481</c:v>
                </c:pt>
                <c:pt idx="169">
                  <c:v>1.089592429190338</c:v>
                </c:pt>
                <c:pt idx="170">
                  <c:v>1.079111747258447</c:v>
                </c:pt>
                <c:pt idx="171">
                  <c:v>1.075107013151913</c:v>
                </c:pt>
                <c:pt idx="172">
                  <c:v>1.09294442946302</c:v>
                </c:pt>
                <c:pt idx="173">
                  <c:v>1.088830897217899</c:v>
                </c:pt>
                <c:pt idx="174">
                  <c:v>1.081513026584492</c:v>
                </c:pt>
                <c:pt idx="175">
                  <c:v>1.11248858054935</c:v>
                </c:pt>
                <c:pt idx="176">
                  <c:v>1.123500982821713</c:v>
                </c:pt>
                <c:pt idx="177">
                  <c:v>1.125754478753723</c:v>
                </c:pt>
                <c:pt idx="178">
                  <c:v>1.128941401713028</c:v>
                </c:pt>
                <c:pt idx="179">
                  <c:v>1.126276257545698</c:v>
                </c:pt>
                <c:pt idx="180">
                  <c:v>1.1202520846275</c:v>
                </c:pt>
                <c:pt idx="181">
                  <c:v>1.159911631735835</c:v>
                </c:pt>
                <c:pt idx="182">
                  <c:v>1.148143259190624</c:v>
                </c:pt>
                <c:pt idx="183">
                  <c:v>1.141092638341711</c:v>
                </c:pt>
                <c:pt idx="184">
                  <c:v>1.135671306728123</c:v>
                </c:pt>
                <c:pt idx="185">
                  <c:v>1.138903794714706</c:v>
                </c:pt>
                <c:pt idx="186">
                  <c:v>1.135729677872376</c:v>
                </c:pt>
                <c:pt idx="187">
                  <c:v>1.131032572052727</c:v>
                </c:pt>
                <c:pt idx="188">
                  <c:v>1.121861786752809</c:v>
                </c:pt>
                <c:pt idx="189">
                  <c:v>1.091593741432477</c:v>
                </c:pt>
                <c:pt idx="190">
                  <c:v>1.097870286629245</c:v>
                </c:pt>
                <c:pt idx="191">
                  <c:v>1.100190496572109</c:v>
                </c:pt>
                <c:pt idx="192">
                  <c:v>1.119015602131566</c:v>
                </c:pt>
                <c:pt idx="193">
                  <c:v>1.111494663449315</c:v>
                </c:pt>
                <c:pt idx="194">
                  <c:v>1.104058987324351</c:v>
                </c:pt>
                <c:pt idx="195">
                  <c:v>1.09952248659003</c:v>
                </c:pt>
                <c:pt idx="196">
                  <c:v>1.112066069793442</c:v>
                </c:pt>
                <c:pt idx="197">
                  <c:v>1.10850837552585</c:v>
                </c:pt>
                <c:pt idx="198">
                  <c:v>1.11015455520716</c:v>
                </c:pt>
                <c:pt idx="199">
                  <c:v>1.102905558374575</c:v>
                </c:pt>
                <c:pt idx="200">
                  <c:v>1.107444296038087</c:v>
                </c:pt>
                <c:pt idx="201">
                  <c:v>1.09535576052981</c:v>
                </c:pt>
                <c:pt idx="202">
                  <c:v>1.091844299034222</c:v>
                </c:pt>
                <c:pt idx="203">
                  <c:v>1.098597057213119</c:v>
                </c:pt>
                <c:pt idx="204">
                  <c:v>1.108126453371367</c:v>
                </c:pt>
                <c:pt idx="205">
                  <c:v>1.111862274202625</c:v>
                </c:pt>
                <c:pt idx="206">
                  <c:v>1.098641493111333</c:v>
                </c:pt>
                <c:pt idx="207">
                  <c:v>1.111561079403123</c:v>
                </c:pt>
                <c:pt idx="208">
                  <c:v>1.105087357507301</c:v>
                </c:pt>
                <c:pt idx="209">
                  <c:v>1.109161775168715</c:v>
                </c:pt>
                <c:pt idx="210">
                  <c:v>1.10560841453567</c:v>
                </c:pt>
                <c:pt idx="211">
                  <c:v>1.102790946620732</c:v>
                </c:pt>
                <c:pt idx="212">
                  <c:v>1.1015130038526</c:v>
                </c:pt>
                <c:pt idx="213">
                  <c:v>1.09879343658804</c:v>
                </c:pt>
                <c:pt idx="214">
                  <c:v>1.104671476184867</c:v>
                </c:pt>
                <c:pt idx="215">
                  <c:v>1.117484611279443</c:v>
                </c:pt>
                <c:pt idx="216">
                  <c:v>1.121451000679848</c:v>
                </c:pt>
                <c:pt idx="217">
                  <c:v>1.123301012241071</c:v>
                </c:pt>
                <c:pt idx="218">
                  <c:v>1.105302588389105</c:v>
                </c:pt>
                <c:pt idx="219">
                  <c:v>1.091624125482181</c:v>
                </c:pt>
                <c:pt idx="220">
                  <c:v>1.077553314241288</c:v>
                </c:pt>
                <c:pt idx="221">
                  <c:v>1.086670231839108</c:v>
                </c:pt>
                <c:pt idx="222">
                  <c:v>1.071863235591007</c:v>
                </c:pt>
                <c:pt idx="223">
                  <c:v>1.073237527766241</c:v>
                </c:pt>
                <c:pt idx="224">
                  <c:v>1.081833728656186</c:v>
                </c:pt>
                <c:pt idx="225">
                  <c:v>1.078931109863056</c:v>
                </c:pt>
                <c:pt idx="226">
                  <c:v>1.089360691201233</c:v>
                </c:pt>
                <c:pt idx="227">
                  <c:v>1.087882441785605</c:v>
                </c:pt>
                <c:pt idx="228">
                  <c:v>1.092577883317542</c:v>
                </c:pt>
                <c:pt idx="229">
                  <c:v>1.088792954632896</c:v>
                </c:pt>
                <c:pt idx="230">
                  <c:v>1.096022011799377</c:v>
                </c:pt>
                <c:pt idx="231">
                  <c:v>1.087569467375784</c:v>
                </c:pt>
                <c:pt idx="232">
                  <c:v>1.081451097354098</c:v>
                </c:pt>
                <c:pt idx="233">
                  <c:v>1.068592918631945</c:v>
                </c:pt>
                <c:pt idx="234">
                  <c:v>1.076961776667102</c:v>
                </c:pt>
                <c:pt idx="235">
                  <c:v>1.086712518361995</c:v>
                </c:pt>
                <c:pt idx="236">
                  <c:v>1.09749496573507</c:v>
                </c:pt>
                <c:pt idx="237">
                  <c:v>1.087284947430072</c:v>
                </c:pt>
                <c:pt idx="238">
                  <c:v>1.10204360465878</c:v>
                </c:pt>
                <c:pt idx="239">
                  <c:v>1.1010469515387</c:v>
                </c:pt>
                <c:pt idx="240">
                  <c:v>1.104909875659496</c:v>
                </c:pt>
                <c:pt idx="241">
                  <c:v>1.10568757986801</c:v>
                </c:pt>
                <c:pt idx="242">
                  <c:v>1.10473013882426</c:v>
                </c:pt>
                <c:pt idx="243">
                  <c:v>1.116693149300724</c:v>
                </c:pt>
                <c:pt idx="244">
                  <c:v>1.11763242358175</c:v>
                </c:pt>
                <c:pt idx="245">
                  <c:v>1.126394881139945</c:v>
                </c:pt>
                <c:pt idx="246">
                  <c:v>1.137144919929405</c:v>
                </c:pt>
                <c:pt idx="247">
                  <c:v>1.144101851817786</c:v>
                </c:pt>
                <c:pt idx="248">
                  <c:v>1.142795927761626</c:v>
                </c:pt>
                <c:pt idx="249">
                  <c:v>1.144196976571016</c:v>
                </c:pt>
                <c:pt idx="250">
                  <c:v>1.138063267373199</c:v>
                </c:pt>
                <c:pt idx="251">
                  <c:v>1.132051559051517</c:v>
                </c:pt>
                <c:pt idx="252">
                  <c:v>1.132859317426727</c:v>
                </c:pt>
                <c:pt idx="253">
                  <c:v>1.13897101947879</c:v>
                </c:pt>
                <c:pt idx="254">
                  <c:v>1.139639309773303</c:v>
                </c:pt>
                <c:pt idx="255">
                  <c:v>1.13801657668446</c:v>
                </c:pt>
                <c:pt idx="256">
                  <c:v>1.168469200156763</c:v>
                </c:pt>
                <c:pt idx="257">
                  <c:v>1.166389496090023</c:v>
                </c:pt>
                <c:pt idx="258">
                  <c:v>1.161288998274811</c:v>
                </c:pt>
                <c:pt idx="259">
                  <c:v>1.168605001017087</c:v>
                </c:pt>
                <c:pt idx="260">
                  <c:v>1.177973443315251</c:v>
                </c:pt>
                <c:pt idx="261">
                  <c:v>1.169742384428783</c:v>
                </c:pt>
                <c:pt idx="262">
                  <c:v>1.167015820995715</c:v>
                </c:pt>
                <c:pt idx="263">
                  <c:v>1.173091535738696</c:v>
                </c:pt>
                <c:pt idx="264">
                  <c:v>1.185465842889325</c:v>
                </c:pt>
                <c:pt idx="265">
                  <c:v>1.183881842887917</c:v>
                </c:pt>
                <c:pt idx="266">
                  <c:v>1.18325572985892</c:v>
                </c:pt>
                <c:pt idx="267">
                  <c:v>1.190207673615317</c:v>
                </c:pt>
                <c:pt idx="268">
                  <c:v>1.188234103637116</c:v>
                </c:pt>
                <c:pt idx="269">
                  <c:v>1.195016119430441</c:v>
                </c:pt>
                <c:pt idx="270">
                  <c:v>1.209494586094133</c:v>
                </c:pt>
                <c:pt idx="271">
                  <c:v>1.195717539007131</c:v>
                </c:pt>
                <c:pt idx="272">
                  <c:v>1.184144180514728</c:v>
                </c:pt>
                <c:pt idx="273">
                  <c:v>1.18994492348434</c:v>
                </c:pt>
                <c:pt idx="274">
                  <c:v>1.191990245447207</c:v>
                </c:pt>
                <c:pt idx="275">
                  <c:v>1.183969931212318</c:v>
                </c:pt>
                <c:pt idx="276">
                  <c:v>1.18841543701217</c:v>
                </c:pt>
                <c:pt idx="277">
                  <c:v>1.180520911672456</c:v>
                </c:pt>
                <c:pt idx="278">
                  <c:v>1.18009557279442</c:v>
                </c:pt>
                <c:pt idx="279">
                  <c:v>1.178002041844135</c:v>
                </c:pt>
                <c:pt idx="280">
                  <c:v>1.17836939572886</c:v>
                </c:pt>
                <c:pt idx="281">
                  <c:v>1.178887221708744</c:v>
                </c:pt>
                <c:pt idx="282">
                  <c:v>1.204402221377471</c:v>
                </c:pt>
                <c:pt idx="283">
                  <c:v>1.196316331692204</c:v>
                </c:pt>
                <c:pt idx="284">
                  <c:v>1.189566253702405</c:v>
                </c:pt>
                <c:pt idx="285">
                  <c:v>1.186238823123091</c:v>
                </c:pt>
                <c:pt idx="286">
                  <c:v>1.19307330363565</c:v>
                </c:pt>
                <c:pt idx="287">
                  <c:v>1.18441942141082</c:v>
                </c:pt>
                <c:pt idx="288">
                  <c:v>1.165638846452114</c:v>
                </c:pt>
                <c:pt idx="289">
                  <c:v>1.171817257875822</c:v>
                </c:pt>
                <c:pt idx="290">
                  <c:v>1.174645365554523</c:v>
                </c:pt>
                <c:pt idx="291">
                  <c:v>1.16317737441309</c:v>
                </c:pt>
                <c:pt idx="292">
                  <c:v>1.165818233217455</c:v>
                </c:pt>
                <c:pt idx="293">
                  <c:v>1.168328301817327</c:v>
                </c:pt>
                <c:pt idx="294">
                  <c:v>1.163051873040245</c:v>
                </c:pt>
                <c:pt idx="295">
                  <c:v>1.158996181087762</c:v>
                </c:pt>
                <c:pt idx="296">
                  <c:v>1.171200220540536</c:v>
                </c:pt>
                <c:pt idx="297">
                  <c:v>1.178023222176733</c:v>
                </c:pt>
                <c:pt idx="298">
                  <c:v>1.179597264646161</c:v>
                </c:pt>
                <c:pt idx="299">
                  <c:v>1.186176469612586</c:v>
                </c:pt>
                <c:pt idx="300">
                  <c:v>1.182717197535821</c:v>
                </c:pt>
                <c:pt idx="301">
                  <c:v>1.178097194306908</c:v>
                </c:pt>
                <c:pt idx="302">
                  <c:v>1.175650141976775</c:v>
                </c:pt>
                <c:pt idx="303">
                  <c:v>1.167055078750943</c:v>
                </c:pt>
                <c:pt idx="304">
                  <c:v>1.135413191102272</c:v>
                </c:pt>
                <c:pt idx="305">
                  <c:v>1.125700081727216</c:v>
                </c:pt>
                <c:pt idx="306">
                  <c:v>1.1338351646525</c:v>
                </c:pt>
                <c:pt idx="307">
                  <c:v>1.132704960601454</c:v>
                </c:pt>
                <c:pt idx="308">
                  <c:v>1.122334974890785</c:v>
                </c:pt>
                <c:pt idx="309">
                  <c:v>1.116343869088436</c:v>
                </c:pt>
                <c:pt idx="310">
                  <c:v>1.101561552862583</c:v>
                </c:pt>
                <c:pt idx="311">
                  <c:v>1.098733383076007</c:v>
                </c:pt>
                <c:pt idx="312">
                  <c:v>1.104977838891855</c:v>
                </c:pt>
                <c:pt idx="313">
                  <c:v>1.108859846618038</c:v>
                </c:pt>
                <c:pt idx="314">
                  <c:v>1.103267017730331</c:v>
                </c:pt>
                <c:pt idx="315">
                  <c:v>1.104930345921963</c:v>
                </c:pt>
                <c:pt idx="316">
                  <c:v>1.098724727978859</c:v>
                </c:pt>
                <c:pt idx="317">
                  <c:v>1.097135109151722</c:v>
                </c:pt>
                <c:pt idx="318">
                  <c:v>1.088891440647985</c:v>
                </c:pt>
                <c:pt idx="319">
                  <c:v>1.085912384300473</c:v>
                </c:pt>
                <c:pt idx="320">
                  <c:v>1.093399081402431</c:v>
                </c:pt>
                <c:pt idx="321">
                  <c:v>1.097184450597698</c:v>
                </c:pt>
                <c:pt idx="322">
                  <c:v>1.085169558180467</c:v>
                </c:pt>
                <c:pt idx="323">
                  <c:v>1.071917293488067</c:v>
                </c:pt>
                <c:pt idx="324">
                  <c:v>1.048171464980604</c:v>
                </c:pt>
                <c:pt idx="325">
                  <c:v>1.048144892194433</c:v>
                </c:pt>
                <c:pt idx="326">
                  <c:v>1.035457736122675</c:v>
                </c:pt>
                <c:pt idx="327">
                  <c:v>1.036633180208178</c:v>
                </c:pt>
                <c:pt idx="328">
                  <c:v>1.042739749434679</c:v>
                </c:pt>
                <c:pt idx="329">
                  <c:v>1.041255609987248</c:v>
                </c:pt>
                <c:pt idx="330">
                  <c:v>1.051813160471198</c:v>
                </c:pt>
                <c:pt idx="331">
                  <c:v>1.069464286129673</c:v>
                </c:pt>
                <c:pt idx="332">
                  <c:v>1.068041905627998</c:v>
                </c:pt>
                <c:pt idx="333">
                  <c:v>1.059043367817983</c:v>
                </c:pt>
                <c:pt idx="334">
                  <c:v>1.059014531634612</c:v>
                </c:pt>
                <c:pt idx="335">
                  <c:v>1.077846721711114</c:v>
                </c:pt>
                <c:pt idx="336">
                  <c:v>1.075355680467586</c:v>
                </c:pt>
                <c:pt idx="337">
                  <c:v>1.090530876272522</c:v>
                </c:pt>
                <c:pt idx="338">
                  <c:v>1.098066570330468</c:v>
                </c:pt>
                <c:pt idx="339">
                  <c:v>1.108096192123104</c:v>
                </c:pt>
                <c:pt idx="340">
                  <c:v>1.114318378852756</c:v>
                </c:pt>
                <c:pt idx="341">
                  <c:v>1.10190445560735</c:v>
                </c:pt>
                <c:pt idx="342">
                  <c:v>1.0941145444247</c:v>
                </c:pt>
                <c:pt idx="343">
                  <c:v>1.087012268024576</c:v>
                </c:pt>
                <c:pt idx="344">
                  <c:v>1.079725453116565</c:v>
                </c:pt>
                <c:pt idx="345">
                  <c:v>1.067578875823417</c:v>
                </c:pt>
                <c:pt idx="346">
                  <c:v>1.088208739064424</c:v>
                </c:pt>
                <c:pt idx="347">
                  <c:v>1.088242516592878</c:v>
                </c:pt>
                <c:pt idx="348">
                  <c:v>1.106506262936117</c:v>
                </c:pt>
                <c:pt idx="349">
                  <c:v>1.130185088761803</c:v>
                </c:pt>
                <c:pt idx="350">
                  <c:v>1.09297140080097</c:v>
                </c:pt>
                <c:pt idx="351">
                  <c:v>1.082482362939684</c:v>
                </c:pt>
                <c:pt idx="352">
                  <c:v>1.079168021755925</c:v>
                </c:pt>
                <c:pt idx="353">
                  <c:v>1.093800633227841</c:v>
                </c:pt>
                <c:pt idx="354">
                  <c:v>1.074267646168522</c:v>
                </c:pt>
                <c:pt idx="355">
                  <c:v>1.071880418367843</c:v>
                </c:pt>
                <c:pt idx="356">
                  <c:v>1.072053191063608</c:v>
                </c:pt>
                <c:pt idx="357">
                  <c:v>1.066796828181753</c:v>
                </c:pt>
                <c:pt idx="358">
                  <c:v>1.074595706015107</c:v>
                </c:pt>
                <c:pt idx="359">
                  <c:v>1.063032834579943</c:v>
                </c:pt>
                <c:pt idx="360">
                  <c:v>1.05867417351202</c:v>
                </c:pt>
                <c:pt idx="361">
                  <c:v>1.076357251388657</c:v>
                </c:pt>
                <c:pt idx="362">
                  <c:v>1.066221935955904</c:v>
                </c:pt>
                <c:pt idx="363">
                  <c:v>1.0428114348135</c:v>
                </c:pt>
                <c:pt idx="364">
                  <c:v>1.03029992335283</c:v>
                </c:pt>
                <c:pt idx="365">
                  <c:v>1.043399695528897</c:v>
                </c:pt>
                <c:pt idx="366">
                  <c:v>1.056824435873123</c:v>
                </c:pt>
                <c:pt idx="367">
                  <c:v>1.066304483050257</c:v>
                </c:pt>
                <c:pt idx="368">
                  <c:v>1.064424578493591</c:v>
                </c:pt>
                <c:pt idx="369">
                  <c:v>1.040029343975821</c:v>
                </c:pt>
                <c:pt idx="370">
                  <c:v>1.049823672539593</c:v>
                </c:pt>
                <c:pt idx="371">
                  <c:v>1.04457670160452</c:v>
                </c:pt>
                <c:pt idx="372">
                  <c:v>1.051957688866222</c:v>
                </c:pt>
                <c:pt idx="373">
                  <c:v>1.069607978977358</c:v>
                </c:pt>
                <c:pt idx="374">
                  <c:v>1.057612975876446</c:v>
                </c:pt>
                <c:pt idx="375">
                  <c:v>1.062220186088102</c:v>
                </c:pt>
                <c:pt idx="376">
                  <c:v>1.066517464339676</c:v>
                </c:pt>
                <c:pt idx="377">
                  <c:v>1.066515589785304</c:v>
                </c:pt>
                <c:pt idx="378">
                  <c:v>1.064559070069267</c:v>
                </c:pt>
                <c:pt idx="379">
                  <c:v>1.070774979391304</c:v>
                </c:pt>
                <c:pt idx="380">
                  <c:v>1.069468668607617</c:v>
                </c:pt>
                <c:pt idx="381">
                  <c:v>1.076916368034014</c:v>
                </c:pt>
                <c:pt idx="382">
                  <c:v>1.071860486890872</c:v>
                </c:pt>
                <c:pt idx="383">
                  <c:v>1.064645593916956</c:v>
                </c:pt>
                <c:pt idx="384">
                  <c:v>1.087265346289753</c:v>
                </c:pt>
                <c:pt idx="385">
                  <c:v>1.102532780630443</c:v>
                </c:pt>
                <c:pt idx="386">
                  <c:v>1.10044614885859</c:v>
                </c:pt>
                <c:pt idx="387">
                  <c:v>1.102323350585397</c:v>
                </c:pt>
                <c:pt idx="388">
                  <c:v>1.110372441652877</c:v>
                </c:pt>
                <c:pt idx="389">
                  <c:v>1.093439613936983</c:v>
                </c:pt>
                <c:pt idx="390">
                  <c:v>1.097360262273813</c:v>
                </c:pt>
                <c:pt idx="391">
                  <c:v>1.097944153504702</c:v>
                </c:pt>
                <c:pt idx="392">
                  <c:v>1.086138193264891</c:v>
                </c:pt>
                <c:pt idx="393">
                  <c:v>1.083839260744673</c:v>
                </c:pt>
                <c:pt idx="394">
                  <c:v>1.076175555139578</c:v>
                </c:pt>
                <c:pt idx="395">
                  <c:v>1.080437668497296</c:v>
                </c:pt>
                <c:pt idx="396">
                  <c:v>1.072745632214756</c:v>
                </c:pt>
                <c:pt idx="397">
                  <c:v>1.04630134999731</c:v>
                </c:pt>
                <c:pt idx="398">
                  <c:v>1.040742179722384</c:v>
                </c:pt>
                <c:pt idx="399">
                  <c:v>1.062129599167674</c:v>
                </c:pt>
                <c:pt idx="400">
                  <c:v>1.06832966066523</c:v>
                </c:pt>
                <c:pt idx="401">
                  <c:v>1.065393698681866</c:v>
                </c:pt>
                <c:pt idx="402">
                  <c:v>1.050640061406011</c:v>
                </c:pt>
                <c:pt idx="403">
                  <c:v>1.053860502950763</c:v>
                </c:pt>
                <c:pt idx="404">
                  <c:v>1.053556200570044</c:v>
                </c:pt>
                <c:pt idx="405">
                  <c:v>1.06795918058392</c:v>
                </c:pt>
                <c:pt idx="406">
                  <c:v>1.072953620564036</c:v>
                </c:pt>
                <c:pt idx="407">
                  <c:v>1.083451671443828</c:v>
                </c:pt>
                <c:pt idx="408">
                  <c:v>1.092259518789477</c:v>
                </c:pt>
                <c:pt idx="409">
                  <c:v>1.069442230926957</c:v>
                </c:pt>
                <c:pt idx="410">
                  <c:v>1.058861384621265</c:v>
                </c:pt>
                <c:pt idx="411">
                  <c:v>1.060208668879858</c:v>
                </c:pt>
                <c:pt idx="412">
                  <c:v>1.055277124811711</c:v>
                </c:pt>
                <c:pt idx="413">
                  <c:v>1.055466276631255</c:v>
                </c:pt>
                <c:pt idx="414">
                  <c:v>1.068691129494383</c:v>
                </c:pt>
                <c:pt idx="415">
                  <c:v>1.066233671587203</c:v>
                </c:pt>
                <c:pt idx="416">
                  <c:v>1.061048350319081</c:v>
                </c:pt>
                <c:pt idx="417">
                  <c:v>1.052698322279856</c:v>
                </c:pt>
                <c:pt idx="418">
                  <c:v>1.05018951858692</c:v>
                </c:pt>
                <c:pt idx="419">
                  <c:v>1.053421849088519</c:v>
                </c:pt>
                <c:pt idx="420">
                  <c:v>1.04925520467156</c:v>
                </c:pt>
                <c:pt idx="421">
                  <c:v>1.046903458233478</c:v>
                </c:pt>
                <c:pt idx="422">
                  <c:v>1.052001708484307</c:v>
                </c:pt>
                <c:pt idx="423">
                  <c:v>1.057435889822728</c:v>
                </c:pt>
                <c:pt idx="424">
                  <c:v>1.086436834697043</c:v>
                </c:pt>
                <c:pt idx="425">
                  <c:v>1.083285741132896</c:v>
                </c:pt>
                <c:pt idx="426">
                  <c:v>1.10227785207333</c:v>
                </c:pt>
                <c:pt idx="427">
                  <c:v>1.110929095954476</c:v>
                </c:pt>
                <c:pt idx="428">
                  <c:v>1.1045848318124</c:v>
                </c:pt>
                <c:pt idx="429">
                  <c:v>1.103060729591351</c:v>
                </c:pt>
                <c:pt idx="430">
                  <c:v>1.097096950154345</c:v>
                </c:pt>
                <c:pt idx="431">
                  <c:v>1.124382293085924</c:v>
                </c:pt>
                <c:pt idx="432">
                  <c:v>1.123139123248077</c:v>
                </c:pt>
                <c:pt idx="433">
                  <c:v>1.120050492970613</c:v>
                </c:pt>
                <c:pt idx="434">
                  <c:v>1.126528853235133</c:v>
                </c:pt>
                <c:pt idx="435">
                  <c:v>1.124153789977348</c:v>
                </c:pt>
                <c:pt idx="436">
                  <c:v>1.107800422992142</c:v>
                </c:pt>
                <c:pt idx="437">
                  <c:v>1.109809598126402</c:v>
                </c:pt>
                <c:pt idx="438">
                  <c:v>1.12301557475911</c:v>
                </c:pt>
                <c:pt idx="439">
                  <c:v>1.1263405136113</c:v>
                </c:pt>
                <c:pt idx="440">
                  <c:v>1.116574896789305</c:v>
                </c:pt>
                <c:pt idx="441">
                  <c:v>1.11088048972087</c:v>
                </c:pt>
                <c:pt idx="442">
                  <c:v>1.12122007032923</c:v>
                </c:pt>
                <c:pt idx="443">
                  <c:v>1.108805348455661</c:v>
                </c:pt>
                <c:pt idx="444">
                  <c:v>1.112718593669327</c:v>
                </c:pt>
                <c:pt idx="445">
                  <c:v>1.12392914426398</c:v>
                </c:pt>
                <c:pt idx="446">
                  <c:v>1.124896941861064</c:v>
                </c:pt>
                <c:pt idx="447">
                  <c:v>1.129804951289014</c:v>
                </c:pt>
                <c:pt idx="448">
                  <c:v>1.128569800929748</c:v>
                </c:pt>
                <c:pt idx="449">
                  <c:v>1.139118716729327</c:v>
                </c:pt>
                <c:pt idx="450">
                  <c:v>1.138490013084797</c:v>
                </c:pt>
                <c:pt idx="451">
                  <c:v>1.140980265538345</c:v>
                </c:pt>
                <c:pt idx="452">
                  <c:v>1.15458570945594</c:v>
                </c:pt>
                <c:pt idx="453">
                  <c:v>1.158564626901301</c:v>
                </c:pt>
                <c:pt idx="454">
                  <c:v>1.143090170415292</c:v>
                </c:pt>
                <c:pt idx="455">
                  <c:v>1.154954751951748</c:v>
                </c:pt>
                <c:pt idx="456">
                  <c:v>1.155163796272478</c:v>
                </c:pt>
                <c:pt idx="457">
                  <c:v>1.154254012578357</c:v>
                </c:pt>
                <c:pt idx="458">
                  <c:v>1.136274472635191</c:v>
                </c:pt>
                <c:pt idx="459">
                  <c:v>1.134008214012646</c:v>
                </c:pt>
                <c:pt idx="460">
                  <c:v>1.131196073689805</c:v>
                </c:pt>
                <c:pt idx="461">
                  <c:v>1.137020604703276</c:v>
                </c:pt>
                <c:pt idx="462">
                  <c:v>1.141196584160123</c:v>
                </c:pt>
                <c:pt idx="463">
                  <c:v>1.13939041313046</c:v>
                </c:pt>
                <c:pt idx="464">
                  <c:v>1.136298555647641</c:v>
                </c:pt>
                <c:pt idx="465">
                  <c:v>1.140110932011436</c:v>
                </c:pt>
                <c:pt idx="466">
                  <c:v>1.132271380233872</c:v>
                </c:pt>
                <c:pt idx="467">
                  <c:v>1.129867656910702</c:v>
                </c:pt>
                <c:pt idx="468">
                  <c:v>1.131903250009971</c:v>
                </c:pt>
                <c:pt idx="469">
                  <c:v>1.124670244575926</c:v>
                </c:pt>
                <c:pt idx="470">
                  <c:v>1.12256795256389</c:v>
                </c:pt>
                <c:pt idx="471">
                  <c:v>1.136260118691825</c:v>
                </c:pt>
                <c:pt idx="472">
                  <c:v>1.108519184810826</c:v>
                </c:pt>
                <c:pt idx="473">
                  <c:v>1.122533762133221</c:v>
                </c:pt>
                <c:pt idx="474">
                  <c:v>1.133405756208047</c:v>
                </c:pt>
                <c:pt idx="475">
                  <c:v>1.149311249365712</c:v>
                </c:pt>
                <c:pt idx="476">
                  <c:v>1.147882706027732</c:v>
                </c:pt>
                <c:pt idx="477">
                  <c:v>1.139314124759355</c:v>
                </c:pt>
                <c:pt idx="478">
                  <c:v>1.131348120476315</c:v>
                </c:pt>
                <c:pt idx="479">
                  <c:v>1.137837753443858</c:v>
                </c:pt>
                <c:pt idx="480">
                  <c:v>1.13441058287804</c:v>
                </c:pt>
                <c:pt idx="481">
                  <c:v>1.129390897151295</c:v>
                </c:pt>
                <c:pt idx="482">
                  <c:v>1.117410350351111</c:v>
                </c:pt>
                <c:pt idx="483">
                  <c:v>1.120806127217483</c:v>
                </c:pt>
                <c:pt idx="484">
                  <c:v>1.122032068299155</c:v>
                </c:pt>
                <c:pt idx="485">
                  <c:v>1.119426404298969</c:v>
                </c:pt>
                <c:pt idx="486">
                  <c:v>1.10572502230818</c:v>
                </c:pt>
                <c:pt idx="487">
                  <c:v>1.104755445017505</c:v>
                </c:pt>
                <c:pt idx="488">
                  <c:v>1.096114081139195</c:v>
                </c:pt>
                <c:pt idx="489">
                  <c:v>1.117441436461148</c:v>
                </c:pt>
                <c:pt idx="490">
                  <c:v>1.124368218178652</c:v>
                </c:pt>
                <c:pt idx="491">
                  <c:v>1.120862843648955</c:v>
                </c:pt>
                <c:pt idx="492">
                  <c:v>1.124220879364177</c:v>
                </c:pt>
                <c:pt idx="493">
                  <c:v>1.11855528985603</c:v>
                </c:pt>
                <c:pt idx="494">
                  <c:v>1.12404444613292</c:v>
                </c:pt>
                <c:pt idx="495">
                  <c:v>1.133567616114024</c:v>
                </c:pt>
                <c:pt idx="496">
                  <c:v>1.139112282100902</c:v>
                </c:pt>
                <c:pt idx="497">
                  <c:v>1.147464498941968</c:v>
                </c:pt>
                <c:pt idx="498">
                  <c:v>1.155288412615954</c:v>
                </c:pt>
                <c:pt idx="499">
                  <c:v>1.164943663972747</c:v>
                </c:pt>
                <c:pt idx="500">
                  <c:v>1.170997267703673</c:v>
                </c:pt>
                <c:pt idx="501">
                  <c:v>1.173225254225553</c:v>
                </c:pt>
                <c:pt idx="502">
                  <c:v>1.16977218963347</c:v>
                </c:pt>
                <c:pt idx="503">
                  <c:v>1.171381609351014</c:v>
                </c:pt>
                <c:pt idx="504">
                  <c:v>1.167277331386795</c:v>
                </c:pt>
                <c:pt idx="505">
                  <c:v>1.17426880974682</c:v>
                </c:pt>
                <c:pt idx="506">
                  <c:v>1.14150444323959</c:v>
                </c:pt>
                <c:pt idx="507">
                  <c:v>1.139979139243512</c:v>
                </c:pt>
                <c:pt idx="508">
                  <c:v>1.14055301274364</c:v>
                </c:pt>
                <c:pt idx="509">
                  <c:v>1.150164160796007</c:v>
                </c:pt>
                <c:pt idx="510">
                  <c:v>1.1532064206606</c:v>
                </c:pt>
                <c:pt idx="511">
                  <c:v>1.150825191766073</c:v>
                </c:pt>
                <c:pt idx="512">
                  <c:v>1.166086803756121</c:v>
                </c:pt>
                <c:pt idx="513">
                  <c:v>1.161185743553394</c:v>
                </c:pt>
                <c:pt idx="514">
                  <c:v>1.168108952978725</c:v>
                </c:pt>
                <c:pt idx="515">
                  <c:v>1.173431239421933</c:v>
                </c:pt>
                <c:pt idx="516">
                  <c:v>1.172819294288226</c:v>
                </c:pt>
                <c:pt idx="517">
                  <c:v>1.163140973521691</c:v>
                </c:pt>
                <c:pt idx="518">
                  <c:v>1.157026792016554</c:v>
                </c:pt>
                <c:pt idx="519">
                  <c:v>1.148793880299158</c:v>
                </c:pt>
                <c:pt idx="520">
                  <c:v>1.127758410204774</c:v>
                </c:pt>
                <c:pt idx="521">
                  <c:v>1.123115548017087</c:v>
                </c:pt>
                <c:pt idx="522">
                  <c:v>1.113714888536959</c:v>
                </c:pt>
                <c:pt idx="523">
                  <c:v>1.110274073138705</c:v>
                </c:pt>
                <c:pt idx="524">
                  <c:v>1.106026291528807</c:v>
                </c:pt>
                <c:pt idx="525">
                  <c:v>1.101069966238058</c:v>
                </c:pt>
                <c:pt idx="526">
                  <c:v>1.108318308421793</c:v>
                </c:pt>
                <c:pt idx="527">
                  <c:v>1.122525251893408</c:v>
                </c:pt>
                <c:pt idx="528">
                  <c:v>1.130191445362128</c:v>
                </c:pt>
                <c:pt idx="529">
                  <c:v>1.13680832630581</c:v>
                </c:pt>
                <c:pt idx="530">
                  <c:v>1.134737733327248</c:v>
                </c:pt>
                <c:pt idx="531">
                  <c:v>1.136426177841473</c:v>
                </c:pt>
                <c:pt idx="532">
                  <c:v>1.144648330804706</c:v>
                </c:pt>
                <c:pt idx="533">
                  <c:v>1.124691607608646</c:v>
                </c:pt>
                <c:pt idx="534">
                  <c:v>1.134898123139338</c:v>
                </c:pt>
                <c:pt idx="535">
                  <c:v>1.140953248343792</c:v>
                </c:pt>
                <c:pt idx="536">
                  <c:v>1.13604761330641</c:v>
                </c:pt>
                <c:pt idx="537">
                  <c:v>1.115586946575446</c:v>
                </c:pt>
                <c:pt idx="538">
                  <c:v>1.104553625609306</c:v>
                </c:pt>
                <c:pt idx="539">
                  <c:v>1.117861050896222</c:v>
                </c:pt>
                <c:pt idx="540">
                  <c:v>1.116404541643206</c:v>
                </c:pt>
                <c:pt idx="541">
                  <c:v>1.10830915354768</c:v>
                </c:pt>
                <c:pt idx="542">
                  <c:v>1.098281042604471</c:v>
                </c:pt>
                <c:pt idx="543">
                  <c:v>1.077329203860119</c:v>
                </c:pt>
                <c:pt idx="544">
                  <c:v>1.081877110963761</c:v>
                </c:pt>
                <c:pt idx="545">
                  <c:v>0.966299027860376</c:v>
                </c:pt>
                <c:pt idx="546">
                  <c:v>1.001331362719219</c:v>
                </c:pt>
                <c:pt idx="547">
                  <c:v>0.998192776438124</c:v>
                </c:pt>
                <c:pt idx="548">
                  <c:v>0.997542577150411</c:v>
                </c:pt>
                <c:pt idx="549">
                  <c:v>0.990464748873541</c:v>
                </c:pt>
                <c:pt idx="550">
                  <c:v>0.965086622423209</c:v>
                </c:pt>
                <c:pt idx="551">
                  <c:v>0.930477079876909</c:v>
                </c:pt>
                <c:pt idx="552">
                  <c:v>0.910676859689741</c:v>
                </c:pt>
                <c:pt idx="553">
                  <c:v>0.907631737685467</c:v>
                </c:pt>
                <c:pt idx="554">
                  <c:v>0.946935351067945</c:v>
                </c:pt>
                <c:pt idx="555">
                  <c:v>0.992793938274935</c:v>
                </c:pt>
                <c:pt idx="556">
                  <c:v>0.984702704938201</c:v>
                </c:pt>
                <c:pt idx="557">
                  <c:v>0.987988429247602</c:v>
                </c:pt>
                <c:pt idx="558">
                  <c:v>0.971305278233337</c:v>
                </c:pt>
                <c:pt idx="559">
                  <c:v>0.972880301350782</c:v>
                </c:pt>
                <c:pt idx="560">
                  <c:v>0.995870050374745</c:v>
                </c:pt>
                <c:pt idx="561">
                  <c:v>1.012403735313521</c:v>
                </c:pt>
                <c:pt idx="562">
                  <c:v>1.001123937260971</c:v>
                </c:pt>
                <c:pt idx="563">
                  <c:v>1.017391228989737</c:v>
                </c:pt>
                <c:pt idx="564">
                  <c:v>1.02864474123488</c:v>
                </c:pt>
                <c:pt idx="565">
                  <c:v>1.027261497617373</c:v>
                </c:pt>
                <c:pt idx="566">
                  <c:v>1.025108129682138</c:v>
                </c:pt>
                <c:pt idx="567">
                  <c:v>1.018003143910823</c:v>
                </c:pt>
                <c:pt idx="568">
                  <c:v>1.029772408909084</c:v>
                </c:pt>
                <c:pt idx="569">
                  <c:v>1.005421065403621</c:v>
                </c:pt>
                <c:pt idx="570">
                  <c:v>1.008923427996823</c:v>
                </c:pt>
                <c:pt idx="571">
                  <c:v>1.013988322211997</c:v>
                </c:pt>
                <c:pt idx="572">
                  <c:v>1.026864254137837</c:v>
                </c:pt>
                <c:pt idx="573">
                  <c:v>1.024882136340351</c:v>
                </c:pt>
                <c:pt idx="574">
                  <c:v>1.011347234700873</c:v>
                </c:pt>
                <c:pt idx="575">
                  <c:v>0.978521459030019</c:v>
                </c:pt>
                <c:pt idx="576">
                  <c:v>0.986313467711391</c:v>
                </c:pt>
                <c:pt idx="577">
                  <c:v>0.997180557373389</c:v>
                </c:pt>
                <c:pt idx="578">
                  <c:v>1.018292604296791</c:v>
                </c:pt>
                <c:pt idx="579">
                  <c:v>1.00944383248612</c:v>
                </c:pt>
                <c:pt idx="580">
                  <c:v>1.005037110774376</c:v>
                </c:pt>
                <c:pt idx="581">
                  <c:v>1.002360987715134</c:v>
                </c:pt>
                <c:pt idx="582">
                  <c:v>0.982724518556251</c:v>
                </c:pt>
                <c:pt idx="583">
                  <c:v>0.964805981252067</c:v>
                </c:pt>
                <c:pt idx="584">
                  <c:v>0.976967920922341</c:v>
                </c:pt>
                <c:pt idx="585">
                  <c:v>0.981994654669606</c:v>
                </c:pt>
                <c:pt idx="586">
                  <c:v>0.982633166012364</c:v>
                </c:pt>
                <c:pt idx="587">
                  <c:v>0.982905497047891</c:v>
                </c:pt>
                <c:pt idx="588">
                  <c:v>0.978754299569831</c:v>
                </c:pt>
                <c:pt idx="589">
                  <c:v>0.993080592187541</c:v>
                </c:pt>
                <c:pt idx="590">
                  <c:v>1.027742288940279</c:v>
                </c:pt>
                <c:pt idx="591">
                  <c:v>1.03071495266067</c:v>
                </c:pt>
                <c:pt idx="592">
                  <c:v>1.035490235308416</c:v>
                </c:pt>
                <c:pt idx="593">
                  <c:v>1.04211845960108</c:v>
                </c:pt>
                <c:pt idx="594">
                  <c:v>1.044734806494985</c:v>
                </c:pt>
                <c:pt idx="595">
                  <c:v>1.040239039952711</c:v>
                </c:pt>
                <c:pt idx="596">
                  <c:v>1.045127349565429</c:v>
                </c:pt>
                <c:pt idx="597">
                  <c:v>1.060839073754613</c:v>
                </c:pt>
                <c:pt idx="598">
                  <c:v>1.071635642044374</c:v>
                </c:pt>
                <c:pt idx="599">
                  <c:v>1.08567712949124</c:v>
                </c:pt>
                <c:pt idx="600">
                  <c:v>1.080891149130998</c:v>
                </c:pt>
                <c:pt idx="601">
                  <c:v>1.093759551700783</c:v>
                </c:pt>
                <c:pt idx="602">
                  <c:v>1.099477087319394</c:v>
                </c:pt>
                <c:pt idx="603">
                  <c:v>1.076405133640167</c:v>
                </c:pt>
                <c:pt idx="604">
                  <c:v>1.086075002772727</c:v>
                </c:pt>
                <c:pt idx="605">
                  <c:v>1.100414628535376</c:v>
                </c:pt>
                <c:pt idx="606">
                  <c:v>1.096199533018877</c:v>
                </c:pt>
                <c:pt idx="607">
                  <c:v>1.11623513807324</c:v>
                </c:pt>
                <c:pt idx="608">
                  <c:v>1.121993386923902</c:v>
                </c:pt>
                <c:pt idx="609">
                  <c:v>1.124630873777446</c:v>
                </c:pt>
                <c:pt idx="610">
                  <c:v>1.11721108685884</c:v>
                </c:pt>
                <c:pt idx="611">
                  <c:v>1.130409126096481</c:v>
                </c:pt>
                <c:pt idx="612">
                  <c:v>1.134151208588875</c:v>
                </c:pt>
                <c:pt idx="613">
                  <c:v>1.13554313579966</c:v>
                </c:pt>
                <c:pt idx="614">
                  <c:v>1.140942095782246</c:v>
                </c:pt>
                <c:pt idx="615">
                  <c:v>1.139234606785735</c:v>
                </c:pt>
                <c:pt idx="616">
                  <c:v>1.13285661112479</c:v>
                </c:pt>
                <c:pt idx="617">
                  <c:v>1.132930296379981</c:v>
                </c:pt>
                <c:pt idx="618">
                  <c:v>1.13759787869021</c:v>
                </c:pt>
                <c:pt idx="619">
                  <c:v>1.13119032812155</c:v>
                </c:pt>
                <c:pt idx="620">
                  <c:v>1.125997988546146</c:v>
                </c:pt>
                <c:pt idx="621">
                  <c:v>1.145463082213518</c:v>
                </c:pt>
                <c:pt idx="622">
                  <c:v>1.119651755509188</c:v>
                </c:pt>
                <c:pt idx="623">
                  <c:v>1.114413508110222</c:v>
                </c:pt>
                <c:pt idx="624">
                  <c:v>1.11891023122375</c:v>
                </c:pt>
                <c:pt idx="625">
                  <c:v>1.112949074333843</c:v>
                </c:pt>
                <c:pt idx="626">
                  <c:v>1.115494090949258</c:v>
                </c:pt>
                <c:pt idx="627">
                  <c:v>1.13730544124302</c:v>
                </c:pt>
                <c:pt idx="628">
                  <c:v>1.146366852692857</c:v>
                </c:pt>
                <c:pt idx="629">
                  <c:v>1.117142849157315</c:v>
                </c:pt>
                <c:pt idx="630">
                  <c:v>1.13437665716445</c:v>
                </c:pt>
                <c:pt idx="631">
                  <c:v>1.131215734591831</c:v>
                </c:pt>
                <c:pt idx="632">
                  <c:v>1.128062973091604</c:v>
                </c:pt>
                <c:pt idx="633">
                  <c:v>1.104754739818601</c:v>
                </c:pt>
                <c:pt idx="634">
                  <c:v>1.108729589506558</c:v>
                </c:pt>
                <c:pt idx="635">
                  <c:v>1.100705758417182</c:v>
                </c:pt>
                <c:pt idx="636">
                  <c:v>1.097470482263335</c:v>
                </c:pt>
                <c:pt idx="637">
                  <c:v>1.095052338567594</c:v>
                </c:pt>
                <c:pt idx="638">
                  <c:v>1.066594345220042</c:v>
                </c:pt>
                <c:pt idx="639">
                  <c:v>1.050983731170031</c:v>
                </c:pt>
                <c:pt idx="640">
                  <c:v>1.022505979255631</c:v>
                </c:pt>
                <c:pt idx="641">
                  <c:v>1.036918501317117</c:v>
                </c:pt>
                <c:pt idx="642">
                  <c:v>1.027922223139111</c:v>
                </c:pt>
                <c:pt idx="643">
                  <c:v>1.022276385284689</c:v>
                </c:pt>
                <c:pt idx="644">
                  <c:v>1.010426780166896</c:v>
                </c:pt>
                <c:pt idx="645">
                  <c:v>0.987239464197343</c:v>
                </c:pt>
                <c:pt idx="646">
                  <c:v>1.000779027416</c:v>
                </c:pt>
                <c:pt idx="647">
                  <c:v>1.011340502536805</c:v>
                </c:pt>
                <c:pt idx="648">
                  <c:v>1.015758120569038</c:v>
                </c:pt>
                <c:pt idx="649">
                  <c:v>1.012312773048661</c:v>
                </c:pt>
                <c:pt idx="650">
                  <c:v>1.018137110352298</c:v>
                </c:pt>
                <c:pt idx="651">
                  <c:v>1.008604670707422</c:v>
                </c:pt>
                <c:pt idx="652">
                  <c:v>0.985065637217239</c:v>
                </c:pt>
                <c:pt idx="653">
                  <c:v>0.9845446698457</c:v>
                </c:pt>
                <c:pt idx="654">
                  <c:v>0.996959065340954</c:v>
                </c:pt>
                <c:pt idx="655">
                  <c:v>1.020189847492557</c:v>
                </c:pt>
                <c:pt idx="656">
                  <c:v>1.021394560647578</c:v>
                </c:pt>
                <c:pt idx="657">
                  <c:v>1.042054145669751</c:v>
                </c:pt>
                <c:pt idx="658">
                  <c:v>1.048268110619643</c:v>
                </c:pt>
                <c:pt idx="659">
                  <c:v>1.053989289052627</c:v>
                </c:pt>
                <c:pt idx="660">
                  <c:v>1.052639022534612</c:v>
                </c:pt>
                <c:pt idx="661">
                  <c:v>1.0597467102604</c:v>
                </c:pt>
                <c:pt idx="662">
                  <c:v>1.065797201778688</c:v>
                </c:pt>
                <c:pt idx="663">
                  <c:v>1.07594802524601</c:v>
                </c:pt>
                <c:pt idx="664">
                  <c:v>1.061739042983466</c:v>
                </c:pt>
                <c:pt idx="665">
                  <c:v>1.07336852608422</c:v>
                </c:pt>
                <c:pt idx="666">
                  <c:v>1.065466862943649</c:v>
                </c:pt>
                <c:pt idx="667">
                  <c:v>1.064551614275454</c:v>
                </c:pt>
                <c:pt idx="668">
                  <c:v>1.043571598471047</c:v>
                </c:pt>
                <c:pt idx="669">
                  <c:v>1.022484638525425</c:v>
                </c:pt>
                <c:pt idx="670">
                  <c:v>1.014488495397858</c:v>
                </c:pt>
                <c:pt idx="671">
                  <c:v>1.021020907977452</c:v>
                </c:pt>
                <c:pt idx="672">
                  <c:v>1.049031346550281</c:v>
                </c:pt>
                <c:pt idx="673">
                  <c:v>1.054745230501065</c:v>
                </c:pt>
                <c:pt idx="674">
                  <c:v>1.066026469601043</c:v>
                </c:pt>
                <c:pt idx="675">
                  <c:v>1.057298376740014</c:v>
                </c:pt>
                <c:pt idx="676">
                  <c:v>1.057224054204249</c:v>
                </c:pt>
                <c:pt idx="677">
                  <c:v>1.055849593234006</c:v>
                </c:pt>
                <c:pt idx="678">
                  <c:v>1.041972695224914</c:v>
                </c:pt>
                <c:pt idx="679">
                  <c:v>1.048655317030098</c:v>
                </c:pt>
                <c:pt idx="680">
                  <c:v>1.042285024084545</c:v>
                </c:pt>
                <c:pt idx="681">
                  <c:v>1.063799062831768</c:v>
                </c:pt>
                <c:pt idx="682">
                  <c:v>1.012004900449046</c:v>
                </c:pt>
                <c:pt idx="683">
                  <c:v>1.014160000954298</c:v>
                </c:pt>
                <c:pt idx="684">
                  <c:v>1.010030053134149</c:v>
                </c:pt>
                <c:pt idx="685">
                  <c:v>0.998450865863416</c:v>
                </c:pt>
                <c:pt idx="686">
                  <c:v>1.008300140456121</c:v>
                </c:pt>
                <c:pt idx="687">
                  <c:v>1.014392950727031</c:v>
                </c:pt>
                <c:pt idx="688">
                  <c:v>1.004901941736301</c:v>
                </c:pt>
                <c:pt idx="689">
                  <c:v>0.992380145846178</c:v>
                </c:pt>
                <c:pt idx="690">
                  <c:v>0.971999259381028</c:v>
                </c:pt>
                <c:pt idx="691">
                  <c:v>0.967766617713735</c:v>
                </c:pt>
                <c:pt idx="692">
                  <c:v>0.965521055280048</c:v>
                </c:pt>
                <c:pt idx="693">
                  <c:v>0.955886353232011</c:v>
                </c:pt>
                <c:pt idx="694">
                  <c:v>0.949506487042134</c:v>
                </c:pt>
                <c:pt idx="695">
                  <c:v>0.97408438119045</c:v>
                </c:pt>
                <c:pt idx="696">
                  <c:v>0.965522270777804</c:v>
                </c:pt>
                <c:pt idx="697">
                  <c:v>0.946692701761607</c:v>
                </c:pt>
                <c:pt idx="698">
                  <c:v>0.94116521337882</c:v>
                </c:pt>
                <c:pt idx="699">
                  <c:v>0.923199621282567</c:v>
                </c:pt>
                <c:pt idx="700">
                  <c:v>0.932765473501494</c:v>
                </c:pt>
                <c:pt idx="701">
                  <c:v>0.940311165022049</c:v>
                </c:pt>
                <c:pt idx="702">
                  <c:v>0.925539615294691</c:v>
                </c:pt>
                <c:pt idx="703">
                  <c:v>0.914366850770069</c:v>
                </c:pt>
                <c:pt idx="704">
                  <c:v>0.93758733300594</c:v>
                </c:pt>
                <c:pt idx="705">
                  <c:v>0.931040939766001</c:v>
                </c:pt>
                <c:pt idx="706">
                  <c:v>0.934836940693895</c:v>
                </c:pt>
                <c:pt idx="707">
                  <c:v>0.927109646169098</c:v>
                </c:pt>
                <c:pt idx="708">
                  <c:v>0.921688925745623</c:v>
                </c:pt>
                <c:pt idx="709">
                  <c:v>0.927029898758475</c:v>
                </c:pt>
                <c:pt idx="710">
                  <c:v>0.936433203075871</c:v>
                </c:pt>
                <c:pt idx="711">
                  <c:v>0.949235123627428</c:v>
                </c:pt>
                <c:pt idx="712">
                  <c:v>0.962581843200208</c:v>
                </c:pt>
                <c:pt idx="713">
                  <c:v>0.976945510896657</c:v>
                </c:pt>
                <c:pt idx="714">
                  <c:v>0.992853403550171</c:v>
                </c:pt>
                <c:pt idx="715">
                  <c:v>0.994747240947844</c:v>
                </c:pt>
                <c:pt idx="716">
                  <c:v>0.997337582240372</c:v>
                </c:pt>
                <c:pt idx="717">
                  <c:v>1.001330589306525</c:v>
                </c:pt>
                <c:pt idx="718">
                  <c:v>1.001716717801273</c:v>
                </c:pt>
                <c:pt idx="719">
                  <c:v>1.01910224710353</c:v>
                </c:pt>
                <c:pt idx="720">
                  <c:v>1.019152711989632</c:v>
                </c:pt>
                <c:pt idx="721">
                  <c:v>1.021535482338648</c:v>
                </c:pt>
                <c:pt idx="722">
                  <c:v>1.00831274645632</c:v>
                </c:pt>
                <c:pt idx="723">
                  <c:v>1.0050607766422</c:v>
                </c:pt>
                <c:pt idx="724">
                  <c:v>1.007349727463158</c:v>
                </c:pt>
                <c:pt idx="725">
                  <c:v>1.00919262668318</c:v>
                </c:pt>
                <c:pt idx="726">
                  <c:v>0.993336746966711</c:v>
                </c:pt>
                <c:pt idx="727">
                  <c:v>1.000551204511928</c:v>
                </c:pt>
                <c:pt idx="728">
                  <c:v>1.010270233430046</c:v>
                </c:pt>
                <c:pt idx="729">
                  <c:v>1.002051837743123</c:v>
                </c:pt>
                <c:pt idx="730">
                  <c:v>1.002968019200914</c:v>
                </c:pt>
                <c:pt idx="731">
                  <c:v>1.006321046967636</c:v>
                </c:pt>
                <c:pt idx="732">
                  <c:v>0.994608727584198</c:v>
                </c:pt>
                <c:pt idx="733">
                  <c:v>0.99102447966329</c:v>
                </c:pt>
                <c:pt idx="734">
                  <c:v>1.002629369552547</c:v>
                </c:pt>
                <c:pt idx="735">
                  <c:v>0.994910808882503</c:v>
                </c:pt>
                <c:pt idx="736">
                  <c:v>1.002327353273821</c:v>
                </c:pt>
                <c:pt idx="737">
                  <c:v>0.996880195684103</c:v>
                </c:pt>
                <c:pt idx="738">
                  <c:v>0.966597499736862</c:v>
                </c:pt>
                <c:pt idx="739">
                  <c:v>0.935067613289708</c:v>
                </c:pt>
                <c:pt idx="740">
                  <c:v>0.936231653605801</c:v>
                </c:pt>
                <c:pt idx="741">
                  <c:v>0.953169947156723</c:v>
                </c:pt>
                <c:pt idx="742">
                  <c:v>0.942632635501036</c:v>
                </c:pt>
                <c:pt idx="743">
                  <c:v>0.945457585381617</c:v>
                </c:pt>
                <c:pt idx="744">
                  <c:v>0.921001783719539</c:v>
                </c:pt>
                <c:pt idx="745">
                  <c:v>0.893334016290395</c:v>
                </c:pt>
                <c:pt idx="746">
                  <c:v>0.893785801753693</c:v>
                </c:pt>
                <c:pt idx="747">
                  <c:v>0.954195752016042</c:v>
                </c:pt>
                <c:pt idx="748">
                  <c:v>0.937952843564062</c:v>
                </c:pt>
                <c:pt idx="749">
                  <c:v>0.946992509738545</c:v>
                </c:pt>
                <c:pt idx="750">
                  <c:v>0.92173500375696</c:v>
                </c:pt>
                <c:pt idx="751">
                  <c:v>0.936902755829706</c:v>
                </c:pt>
                <c:pt idx="752">
                  <c:v>0.95725776940515</c:v>
                </c:pt>
                <c:pt idx="753">
                  <c:v>0.953004602393649</c:v>
                </c:pt>
                <c:pt idx="754">
                  <c:v>0.952381727778288</c:v>
                </c:pt>
                <c:pt idx="755">
                  <c:v>0.932684958912473</c:v>
                </c:pt>
                <c:pt idx="756">
                  <c:v>0.951352807012489</c:v>
                </c:pt>
                <c:pt idx="757">
                  <c:v>0.967538289278165</c:v>
                </c:pt>
                <c:pt idx="758">
                  <c:v>1.003885655266079</c:v>
                </c:pt>
                <c:pt idx="759">
                  <c:v>0.990174063481145</c:v>
                </c:pt>
                <c:pt idx="760">
                  <c:v>0.978534865971093</c:v>
                </c:pt>
                <c:pt idx="761">
                  <c:v>0.976538952902481</c:v>
                </c:pt>
                <c:pt idx="762">
                  <c:v>0.989341351952109</c:v>
                </c:pt>
                <c:pt idx="763">
                  <c:v>1.010407665448614</c:v>
                </c:pt>
                <c:pt idx="764">
                  <c:v>1.02623495779645</c:v>
                </c:pt>
                <c:pt idx="765">
                  <c:v>1.022653815919814</c:v>
                </c:pt>
                <c:pt idx="766">
                  <c:v>1.014853884957738</c:v>
                </c:pt>
                <c:pt idx="767">
                  <c:v>1.03857819854488</c:v>
                </c:pt>
                <c:pt idx="768">
                  <c:v>1.067387578796435</c:v>
                </c:pt>
                <c:pt idx="769">
                  <c:v>1.077148467725467</c:v>
                </c:pt>
                <c:pt idx="770">
                  <c:v>1.054145198340275</c:v>
                </c:pt>
                <c:pt idx="771">
                  <c:v>1.073268443409784</c:v>
                </c:pt>
                <c:pt idx="772">
                  <c:v>1.076698054883327</c:v>
                </c:pt>
                <c:pt idx="773">
                  <c:v>1.071324775810403</c:v>
                </c:pt>
                <c:pt idx="774">
                  <c:v>1.084689853899648</c:v>
                </c:pt>
                <c:pt idx="775">
                  <c:v>1.079759183618317</c:v>
                </c:pt>
                <c:pt idx="776">
                  <c:v>1.099450948016036</c:v>
                </c:pt>
                <c:pt idx="777">
                  <c:v>1.104643010127831</c:v>
                </c:pt>
                <c:pt idx="778">
                  <c:v>1.122890524770964</c:v>
                </c:pt>
                <c:pt idx="779">
                  <c:v>1.151397322392052</c:v>
                </c:pt>
                <c:pt idx="780">
                  <c:v>1.153217824608854</c:v>
                </c:pt>
                <c:pt idx="781">
                  <c:v>1.145697612211819</c:v>
                </c:pt>
                <c:pt idx="782">
                  <c:v>1.159147227131835</c:v>
                </c:pt>
                <c:pt idx="783">
                  <c:v>1.188521738659605</c:v>
                </c:pt>
                <c:pt idx="784">
                  <c:v>1.216607152133206</c:v>
                </c:pt>
                <c:pt idx="785">
                  <c:v>1.193994261204889</c:v>
                </c:pt>
                <c:pt idx="786">
                  <c:v>1.196374006782528</c:v>
                </c:pt>
                <c:pt idx="787">
                  <c:v>1.211712359676145</c:v>
                </c:pt>
                <c:pt idx="788">
                  <c:v>1.195621420660836</c:v>
                </c:pt>
                <c:pt idx="789">
                  <c:v>1.191571035318821</c:v>
                </c:pt>
                <c:pt idx="790">
                  <c:v>1.170793983349651</c:v>
                </c:pt>
                <c:pt idx="791">
                  <c:v>1.171016607289283</c:v>
                </c:pt>
                <c:pt idx="792">
                  <c:v>1.191397969473131</c:v>
                </c:pt>
                <c:pt idx="793">
                  <c:v>1.185033686823554</c:v>
                </c:pt>
                <c:pt idx="794">
                  <c:v>1.193555035445302</c:v>
                </c:pt>
                <c:pt idx="795">
                  <c:v>1.215938920437713</c:v>
                </c:pt>
                <c:pt idx="796">
                  <c:v>1.184505752444047</c:v>
                </c:pt>
                <c:pt idx="797">
                  <c:v>1.185249305287406</c:v>
                </c:pt>
                <c:pt idx="798">
                  <c:v>1.16653571320064</c:v>
                </c:pt>
                <c:pt idx="799">
                  <c:v>1.124003844731462</c:v>
                </c:pt>
                <c:pt idx="800">
                  <c:v>1.12924397996038</c:v>
                </c:pt>
                <c:pt idx="801">
                  <c:v>1.125234444454064</c:v>
                </c:pt>
                <c:pt idx="802">
                  <c:v>1.102126019344261</c:v>
                </c:pt>
                <c:pt idx="803">
                  <c:v>1.07726628300034</c:v>
                </c:pt>
                <c:pt idx="804">
                  <c:v>1.06950730292303</c:v>
                </c:pt>
                <c:pt idx="805">
                  <c:v>1.089054358337372</c:v>
                </c:pt>
                <c:pt idx="806">
                  <c:v>1.078757464810131</c:v>
                </c:pt>
                <c:pt idx="807">
                  <c:v>1.10201265049765</c:v>
                </c:pt>
                <c:pt idx="808">
                  <c:v>1.088617394339313</c:v>
                </c:pt>
                <c:pt idx="809">
                  <c:v>1.100898023850876</c:v>
                </c:pt>
                <c:pt idx="810">
                  <c:v>1.102427517024876</c:v>
                </c:pt>
                <c:pt idx="811">
                  <c:v>1.077388802649463</c:v>
                </c:pt>
                <c:pt idx="812">
                  <c:v>1.068528185328913</c:v>
                </c:pt>
                <c:pt idx="813">
                  <c:v>1.091970746673248</c:v>
                </c:pt>
                <c:pt idx="814">
                  <c:v>1.099876384422394</c:v>
                </c:pt>
                <c:pt idx="815">
                  <c:v>1.117123202479732</c:v>
                </c:pt>
                <c:pt idx="816">
                  <c:v>1.127207261358701</c:v>
                </c:pt>
                <c:pt idx="817">
                  <c:v>1.127051779524703</c:v>
                </c:pt>
                <c:pt idx="818">
                  <c:v>1.147736085217557</c:v>
                </c:pt>
                <c:pt idx="819">
                  <c:v>1.142559737816121</c:v>
                </c:pt>
                <c:pt idx="820">
                  <c:v>1.132220451594842</c:v>
                </c:pt>
                <c:pt idx="821">
                  <c:v>1.120779813009348</c:v>
                </c:pt>
                <c:pt idx="822">
                  <c:v>1.119201160098417</c:v>
                </c:pt>
                <c:pt idx="823">
                  <c:v>1.133132544464973</c:v>
                </c:pt>
                <c:pt idx="824">
                  <c:v>1.121914973161757</c:v>
                </c:pt>
                <c:pt idx="825">
                  <c:v>1.14106353368028</c:v>
                </c:pt>
                <c:pt idx="826">
                  <c:v>1.148332401398874</c:v>
                </c:pt>
                <c:pt idx="827">
                  <c:v>1.12109242462935</c:v>
                </c:pt>
                <c:pt idx="828">
                  <c:v>1.126226600316793</c:v>
                </c:pt>
                <c:pt idx="829">
                  <c:v>1.137326234345036</c:v>
                </c:pt>
                <c:pt idx="830">
                  <c:v>1.124737998775243</c:v>
                </c:pt>
                <c:pt idx="831">
                  <c:v>1.117264375168625</c:v>
                </c:pt>
                <c:pt idx="832">
                  <c:v>1.132244029409485</c:v>
                </c:pt>
                <c:pt idx="833">
                  <c:v>1.130858720930503</c:v>
                </c:pt>
                <c:pt idx="834">
                  <c:v>1.137863683798066</c:v>
                </c:pt>
                <c:pt idx="835">
                  <c:v>1.134577440515787</c:v>
                </c:pt>
                <c:pt idx="836">
                  <c:v>1.155320707405283</c:v>
                </c:pt>
                <c:pt idx="837">
                  <c:v>1.181712802497761</c:v>
                </c:pt>
                <c:pt idx="838">
                  <c:v>1.170466479043446</c:v>
                </c:pt>
                <c:pt idx="839">
                  <c:v>1.152468919597977</c:v>
                </c:pt>
                <c:pt idx="840">
                  <c:v>1.16044813390263</c:v>
                </c:pt>
                <c:pt idx="841">
                  <c:v>1.164225570955642</c:v>
                </c:pt>
                <c:pt idx="842">
                  <c:v>1.154146561318287</c:v>
                </c:pt>
                <c:pt idx="843">
                  <c:v>1.152535685711441</c:v>
                </c:pt>
                <c:pt idx="844">
                  <c:v>1.167099406902527</c:v>
                </c:pt>
                <c:pt idx="845">
                  <c:v>1.16719870236129</c:v>
                </c:pt>
                <c:pt idx="846">
                  <c:v>1.157520010333521</c:v>
                </c:pt>
                <c:pt idx="847">
                  <c:v>1.13928573286479</c:v>
                </c:pt>
                <c:pt idx="848">
                  <c:v>1.155338637219698</c:v>
                </c:pt>
                <c:pt idx="849">
                  <c:v>1.173757843140867</c:v>
                </c:pt>
                <c:pt idx="850">
                  <c:v>1.17654022659893</c:v>
                </c:pt>
                <c:pt idx="851">
                  <c:v>1.181758609592843</c:v>
                </c:pt>
                <c:pt idx="852">
                  <c:v>1.180811867359302</c:v>
                </c:pt>
                <c:pt idx="853">
                  <c:v>1.168708442657722</c:v>
                </c:pt>
                <c:pt idx="854">
                  <c:v>1.142337619132968</c:v>
                </c:pt>
                <c:pt idx="855">
                  <c:v>1.145600216839201</c:v>
                </c:pt>
                <c:pt idx="856">
                  <c:v>1.15434931125704</c:v>
                </c:pt>
                <c:pt idx="857">
                  <c:v>1.14298650517711</c:v>
                </c:pt>
                <c:pt idx="858">
                  <c:v>1.146497066638083</c:v>
                </c:pt>
                <c:pt idx="859">
                  <c:v>1.15034094874727</c:v>
                </c:pt>
                <c:pt idx="860">
                  <c:v>1.153592141485806</c:v>
                </c:pt>
                <c:pt idx="861">
                  <c:v>1.156596002858858</c:v>
                </c:pt>
                <c:pt idx="862">
                  <c:v>1.147009672518025</c:v>
                </c:pt>
                <c:pt idx="863">
                  <c:v>1.145697530459265</c:v>
                </c:pt>
                <c:pt idx="864">
                  <c:v>1.147754439815117</c:v>
                </c:pt>
                <c:pt idx="865">
                  <c:v>1.152723311425293</c:v>
                </c:pt>
                <c:pt idx="866">
                  <c:v>1.150798122630538</c:v>
                </c:pt>
                <c:pt idx="867">
                  <c:v>1.14964355942127</c:v>
                </c:pt>
                <c:pt idx="868">
                  <c:v>1.150190344620755</c:v>
                </c:pt>
                <c:pt idx="869">
                  <c:v>1.161058421373958</c:v>
                </c:pt>
                <c:pt idx="870">
                  <c:v>1.153849194242592</c:v>
                </c:pt>
                <c:pt idx="871">
                  <c:v>1.141927587237965</c:v>
                </c:pt>
                <c:pt idx="872">
                  <c:v>1.131947456848055</c:v>
                </c:pt>
                <c:pt idx="873">
                  <c:v>1.133884341455389</c:v>
                </c:pt>
                <c:pt idx="874">
                  <c:v>1.129669244387511</c:v>
                </c:pt>
                <c:pt idx="875">
                  <c:v>1.13926754469185</c:v>
                </c:pt>
                <c:pt idx="876">
                  <c:v>1.129102169712711</c:v>
                </c:pt>
                <c:pt idx="877">
                  <c:v>1.130712982312391</c:v>
                </c:pt>
                <c:pt idx="878">
                  <c:v>1.124302083265848</c:v>
                </c:pt>
                <c:pt idx="879">
                  <c:v>1.094897177169418</c:v>
                </c:pt>
                <c:pt idx="880">
                  <c:v>1.08625258533039</c:v>
                </c:pt>
                <c:pt idx="881">
                  <c:v>1.076124077155601</c:v>
                </c:pt>
                <c:pt idx="882">
                  <c:v>1.088242045788276</c:v>
                </c:pt>
                <c:pt idx="883">
                  <c:v>1.102772105363992</c:v>
                </c:pt>
                <c:pt idx="884">
                  <c:v>1.114605545161937</c:v>
                </c:pt>
                <c:pt idx="885">
                  <c:v>1.11807741698575</c:v>
                </c:pt>
                <c:pt idx="886">
                  <c:v>1.124016206376133</c:v>
                </c:pt>
                <c:pt idx="887">
                  <c:v>1.129049547271706</c:v>
                </c:pt>
                <c:pt idx="888">
                  <c:v>1.131661016580015</c:v>
                </c:pt>
                <c:pt idx="889">
                  <c:v>1.115835857488899</c:v>
                </c:pt>
                <c:pt idx="890">
                  <c:v>1.12026619655108</c:v>
                </c:pt>
                <c:pt idx="891">
                  <c:v>1.116219419200074</c:v>
                </c:pt>
                <c:pt idx="892">
                  <c:v>1.104711723954582</c:v>
                </c:pt>
                <c:pt idx="893">
                  <c:v>1.090960682912468</c:v>
                </c:pt>
                <c:pt idx="894">
                  <c:v>1.081866584537505</c:v>
                </c:pt>
                <c:pt idx="895">
                  <c:v>1.096245787809888</c:v>
                </c:pt>
                <c:pt idx="896">
                  <c:v>1.111404837149182</c:v>
                </c:pt>
                <c:pt idx="897">
                  <c:v>1.121852817056971</c:v>
                </c:pt>
                <c:pt idx="898">
                  <c:v>1.141557864528494</c:v>
                </c:pt>
                <c:pt idx="899">
                  <c:v>1.136022910839054</c:v>
                </c:pt>
                <c:pt idx="900">
                  <c:v>1.139272014583305</c:v>
                </c:pt>
                <c:pt idx="901">
                  <c:v>1.154634316176898</c:v>
                </c:pt>
                <c:pt idx="902">
                  <c:v>1.151803998761372</c:v>
                </c:pt>
                <c:pt idx="903">
                  <c:v>1.168635552203363</c:v>
                </c:pt>
                <c:pt idx="904">
                  <c:v>1.174584069740891</c:v>
                </c:pt>
                <c:pt idx="905">
                  <c:v>1.1716371569529</c:v>
                </c:pt>
                <c:pt idx="906">
                  <c:v>1.175645835888948</c:v>
                </c:pt>
                <c:pt idx="907">
                  <c:v>1.18031334865898</c:v>
                </c:pt>
                <c:pt idx="908">
                  <c:v>1.18557863842121</c:v>
                </c:pt>
                <c:pt idx="909">
                  <c:v>1.183934642814826</c:v>
                </c:pt>
                <c:pt idx="910">
                  <c:v>1.177258553674691</c:v>
                </c:pt>
                <c:pt idx="911">
                  <c:v>1.170636059509743</c:v>
                </c:pt>
                <c:pt idx="912">
                  <c:v>1.183306803011242</c:v>
                </c:pt>
                <c:pt idx="913">
                  <c:v>1.163392377534128</c:v>
                </c:pt>
                <c:pt idx="914">
                  <c:v>1.14535706681259</c:v>
                </c:pt>
                <c:pt idx="915">
                  <c:v>1.166549518091153</c:v>
                </c:pt>
                <c:pt idx="916">
                  <c:v>1.169152752923597</c:v>
                </c:pt>
                <c:pt idx="917">
                  <c:v>1.182600455530332</c:v>
                </c:pt>
                <c:pt idx="918">
                  <c:v>1.188069904805006</c:v>
                </c:pt>
                <c:pt idx="919">
                  <c:v>1.19288282036092</c:v>
                </c:pt>
                <c:pt idx="920">
                  <c:v>1.180311870321025</c:v>
                </c:pt>
                <c:pt idx="921">
                  <c:v>1.181859610791997</c:v>
                </c:pt>
                <c:pt idx="922">
                  <c:v>1.188368361509344</c:v>
                </c:pt>
                <c:pt idx="923">
                  <c:v>1.18053324136476</c:v>
                </c:pt>
                <c:pt idx="924">
                  <c:v>1.184987846090061</c:v>
                </c:pt>
                <c:pt idx="925">
                  <c:v>1.195177231543636</c:v>
                </c:pt>
                <c:pt idx="926">
                  <c:v>1.19766397260786</c:v>
                </c:pt>
                <c:pt idx="927">
                  <c:v>1.19654247348792</c:v>
                </c:pt>
                <c:pt idx="928">
                  <c:v>1.199307534061946</c:v>
                </c:pt>
                <c:pt idx="929">
                  <c:v>1.204548529844968</c:v>
                </c:pt>
                <c:pt idx="930">
                  <c:v>1.195909609717196</c:v>
                </c:pt>
                <c:pt idx="931">
                  <c:v>1.204169890594359</c:v>
                </c:pt>
                <c:pt idx="932">
                  <c:v>1.203581458637074</c:v>
                </c:pt>
                <c:pt idx="933">
                  <c:v>1.191034730405124</c:v>
                </c:pt>
                <c:pt idx="934">
                  <c:v>1.189249102479881</c:v>
                </c:pt>
                <c:pt idx="935">
                  <c:v>1.175659540751897</c:v>
                </c:pt>
                <c:pt idx="936">
                  <c:v>1.153648690117768</c:v>
                </c:pt>
                <c:pt idx="937">
                  <c:v>1.147564811130163</c:v>
                </c:pt>
                <c:pt idx="938">
                  <c:v>1.156187994829055</c:v>
                </c:pt>
                <c:pt idx="939">
                  <c:v>1.147607424765071</c:v>
                </c:pt>
                <c:pt idx="940">
                  <c:v>1.154954694834751</c:v>
                </c:pt>
                <c:pt idx="941">
                  <c:v>1.16653493425016</c:v>
                </c:pt>
                <c:pt idx="942">
                  <c:v>1.154324344678555</c:v>
                </c:pt>
                <c:pt idx="943">
                  <c:v>1.142685235603108</c:v>
                </c:pt>
                <c:pt idx="944">
                  <c:v>1.160030180793754</c:v>
                </c:pt>
                <c:pt idx="945">
                  <c:v>1.176397017834938</c:v>
                </c:pt>
                <c:pt idx="946">
                  <c:v>1.189798441698095</c:v>
                </c:pt>
                <c:pt idx="947">
                  <c:v>1.205848095900735</c:v>
                </c:pt>
                <c:pt idx="948">
                  <c:v>1.232386848494434</c:v>
                </c:pt>
                <c:pt idx="949">
                  <c:v>1.234127898492263</c:v>
                </c:pt>
                <c:pt idx="950">
                  <c:v>1.23438994981381</c:v>
                </c:pt>
                <c:pt idx="951">
                  <c:v>1.236338905743627</c:v>
                </c:pt>
                <c:pt idx="952">
                  <c:v>1.242540615364309</c:v>
                </c:pt>
                <c:pt idx="953">
                  <c:v>1.231125492518448</c:v>
                </c:pt>
                <c:pt idx="954">
                  <c:v>1.218602751937147</c:v>
                </c:pt>
              </c:numCache>
            </c:numRef>
          </c:val>
          <c:smooth val="0"/>
        </c:ser>
        <c:ser>
          <c:idx val="1"/>
          <c:order val="1"/>
          <c:tx>
            <c:v>MICEX Index</c:v>
          </c:tx>
          <c:spPr>
            <a:ln w="12700" cap="rnd">
              <a:solidFill>
                <a:schemeClr val="tx2">
                  <a:lumMod val="75000"/>
                </a:schemeClr>
              </a:solidFill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data!$E$2:$E$956</c:f>
              <c:numCache>
                <c:formatCode>m/d/yy</c:formatCode>
                <c:ptCount val="955"/>
                <c:pt idx="0">
                  <c:v>40907.0</c:v>
                </c:pt>
                <c:pt idx="1">
                  <c:v>40911.0</c:v>
                </c:pt>
                <c:pt idx="2">
                  <c:v>40912.0</c:v>
                </c:pt>
                <c:pt idx="3">
                  <c:v>40913.0</c:v>
                </c:pt>
                <c:pt idx="4">
                  <c:v>40914.0</c:v>
                </c:pt>
                <c:pt idx="5">
                  <c:v>40917.0</c:v>
                </c:pt>
                <c:pt idx="6">
                  <c:v>40918.0</c:v>
                </c:pt>
                <c:pt idx="7">
                  <c:v>40919.0</c:v>
                </c:pt>
                <c:pt idx="8">
                  <c:v>40920.0</c:v>
                </c:pt>
                <c:pt idx="9">
                  <c:v>40921.0</c:v>
                </c:pt>
                <c:pt idx="10">
                  <c:v>40924.0</c:v>
                </c:pt>
                <c:pt idx="11">
                  <c:v>40925.0</c:v>
                </c:pt>
                <c:pt idx="12">
                  <c:v>40926.0</c:v>
                </c:pt>
                <c:pt idx="13">
                  <c:v>40927.0</c:v>
                </c:pt>
                <c:pt idx="14">
                  <c:v>40928.0</c:v>
                </c:pt>
                <c:pt idx="15">
                  <c:v>40931.0</c:v>
                </c:pt>
                <c:pt idx="16">
                  <c:v>40932.0</c:v>
                </c:pt>
                <c:pt idx="17">
                  <c:v>40933.0</c:v>
                </c:pt>
                <c:pt idx="18">
                  <c:v>40934.0</c:v>
                </c:pt>
                <c:pt idx="19">
                  <c:v>40935.0</c:v>
                </c:pt>
                <c:pt idx="20">
                  <c:v>40938.0</c:v>
                </c:pt>
                <c:pt idx="21">
                  <c:v>40939.0</c:v>
                </c:pt>
                <c:pt idx="22">
                  <c:v>40940.0</c:v>
                </c:pt>
                <c:pt idx="23">
                  <c:v>40941.0</c:v>
                </c:pt>
                <c:pt idx="24">
                  <c:v>40942.0</c:v>
                </c:pt>
                <c:pt idx="25">
                  <c:v>40945.0</c:v>
                </c:pt>
                <c:pt idx="26">
                  <c:v>40946.0</c:v>
                </c:pt>
                <c:pt idx="27">
                  <c:v>40947.0</c:v>
                </c:pt>
                <c:pt idx="28">
                  <c:v>40948.0</c:v>
                </c:pt>
                <c:pt idx="29">
                  <c:v>40949.0</c:v>
                </c:pt>
                <c:pt idx="30">
                  <c:v>40952.0</c:v>
                </c:pt>
                <c:pt idx="31">
                  <c:v>40953.0</c:v>
                </c:pt>
                <c:pt idx="32">
                  <c:v>40954.0</c:v>
                </c:pt>
                <c:pt idx="33">
                  <c:v>40955.0</c:v>
                </c:pt>
                <c:pt idx="34">
                  <c:v>40956.0</c:v>
                </c:pt>
                <c:pt idx="35">
                  <c:v>40959.0</c:v>
                </c:pt>
                <c:pt idx="36">
                  <c:v>40960.0</c:v>
                </c:pt>
                <c:pt idx="37">
                  <c:v>40961.0</c:v>
                </c:pt>
                <c:pt idx="38">
                  <c:v>40963.0</c:v>
                </c:pt>
                <c:pt idx="39">
                  <c:v>40966.0</c:v>
                </c:pt>
                <c:pt idx="40">
                  <c:v>40967.0</c:v>
                </c:pt>
                <c:pt idx="41">
                  <c:v>40968.0</c:v>
                </c:pt>
                <c:pt idx="42">
                  <c:v>40969.0</c:v>
                </c:pt>
                <c:pt idx="43">
                  <c:v>40970.0</c:v>
                </c:pt>
                <c:pt idx="44">
                  <c:v>40973.0</c:v>
                </c:pt>
                <c:pt idx="45">
                  <c:v>40974.0</c:v>
                </c:pt>
                <c:pt idx="46">
                  <c:v>40975.0</c:v>
                </c:pt>
                <c:pt idx="47">
                  <c:v>40979.0</c:v>
                </c:pt>
                <c:pt idx="48">
                  <c:v>40980.0</c:v>
                </c:pt>
                <c:pt idx="49">
                  <c:v>40981.0</c:v>
                </c:pt>
                <c:pt idx="50">
                  <c:v>40982.0</c:v>
                </c:pt>
                <c:pt idx="51">
                  <c:v>40983.0</c:v>
                </c:pt>
                <c:pt idx="52">
                  <c:v>40984.0</c:v>
                </c:pt>
                <c:pt idx="53">
                  <c:v>40987.0</c:v>
                </c:pt>
                <c:pt idx="54">
                  <c:v>40988.0</c:v>
                </c:pt>
                <c:pt idx="55">
                  <c:v>40989.0</c:v>
                </c:pt>
                <c:pt idx="56">
                  <c:v>40990.0</c:v>
                </c:pt>
                <c:pt idx="57">
                  <c:v>40991.0</c:v>
                </c:pt>
                <c:pt idx="58">
                  <c:v>40994.0</c:v>
                </c:pt>
                <c:pt idx="59">
                  <c:v>40995.0</c:v>
                </c:pt>
                <c:pt idx="60">
                  <c:v>40996.0</c:v>
                </c:pt>
                <c:pt idx="61">
                  <c:v>40997.0</c:v>
                </c:pt>
                <c:pt idx="62">
                  <c:v>40998.0</c:v>
                </c:pt>
                <c:pt idx="63">
                  <c:v>41001.0</c:v>
                </c:pt>
                <c:pt idx="64">
                  <c:v>41002.0</c:v>
                </c:pt>
                <c:pt idx="65">
                  <c:v>41003.0</c:v>
                </c:pt>
                <c:pt idx="66">
                  <c:v>41004.0</c:v>
                </c:pt>
                <c:pt idx="67">
                  <c:v>41005.0</c:v>
                </c:pt>
                <c:pt idx="68">
                  <c:v>41008.0</c:v>
                </c:pt>
                <c:pt idx="69">
                  <c:v>41009.0</c:v>
                </c:pt>
                <c:pt idx="70">
                  <c:v>41010.0</c:v>
                </c:pt>
                <c:pt idx="71">
                  <c:v>41011.0</c:v>
                </c:pt>
                <c:pt idx="72">
                  <c:v>41012.0</c:v>
                </c:pt>
                <c:pt idx="73">
                  <c:v>41015.0</c:v>
                </c:pt>
                <c:pt idx="74">
                  <c:v>41016.0</c:v>
                </c:pt>
                <c:pt idx="75">
                  <c:v>41017.0</c:v>
                </c:pt>
                <c:pt idx="76">
                  <c:v>41018.0</c:v>
                </c:pt>
                <c:pt idx="77">
                  <c:v>41019.0</c:v>
                </c:pt>
                <c:pt idx="78">
                  <c:v>41022.0</c:v>
                </c:pt>
                <c:pt idx="79">
                  <c:v>41023.0</c:v>
                </c:pt>
                <c:pt idx="80">
                  <c:v>41024.0</c:v>
                </c:pt>
                <c:pt idx="81">
                  <c:v>41025.0</c:v>
                </c:pt>
                <c:pt idx="82">
                  <c:v>41026.0</c:v>
                </c:pt>
                <c:pt idx="83">
                  <c:v>41027.0</c:v>
                </c:pt>
                <c:pt idx="84">
                  <c:v>41031.0</c:v>
                </c:pt>
                <c:pt idx="85">
                  <c:v>41032.0</c:v>
                </c:pt>
                <c:pt idx="86">
                  <c:v>41033.0</c:v>
                </c:pt>
                <c:pt idx="87">
                  <c:v>41034.0</c:v>
                </c:pt>
                <c:pt idx="88">
                  <c:v>41036.0</c:v>
                </c:pt>
                <c:pt idx="89">
                  <c:v>41037.0</c:v>
                </c:pt>
                <c:pt idx="90">
                  <c:v>41039.0</c:v>
                </c:pt>
                <c:pt idx="91">
                  <c:v>41040.0</c:v>
                </c:pt>
                <c:pt idx="92">
                  <c:v>41041.0</c:v>
                </c:pt>
                <c:pt idx="93">
                  <c:v>41043.0</c:v>
                </c:pt>
                <c:pt idx="94">
                  <c:v>41044.0</c:v>
                </c:pt>
                <c:pt idx="95">
                  <c:v>41045.0</c:v>
                </c:pt>
                <c:pt idx="96">
                  <c:v>41046.0</c:v>
                </c:pt>
                <c:pt idx="97">
                  <c:v>41047.0</c:v>
                </c:pt>
                <c:pt idx="98">
                  <c:v>41050.0</c:v>
                </c:pt>
                <c:pt idx="99">
                  <c:v>41051.0</c:v>
                </c:pt>
                <c:pt idx="100">
                  <c:v>41052.0</c:v>
                </c:pt>
                <c:pt idx="101">
                  <c:v>41053.0</c:v>
                </c:pt>
                <c:pt idx="102">
                  <c:v>41054.0</c:v>
                </c:pt>
                <c:pt idx="103">
                  <c:v>41057.0</c:v>
                </c:pt>
                <c:pt idx="104">
                  <c:v>41058.0</c:v>
                </c:pt>
                <c:pt idx="105">
                  <c:v>41059.0</c:v>
                </c:pt>
                <c:pt idx="106">
                  <c:v>41060.0</c:v>
                </c:pt>
                <c:pt idx="107">
                  <c:v>41061.0</c:v>
                </c:pt>
                <c:pt idx="108">
                  <c:v>41064.0</c:v>
                </c:pt>
                <c:pt idx="109">
                  <c:v>41065.0</c:v>
                </c:pt>
                <c:pt idx="110">
                  <c:v>41066.0</c:v>
                </c:pt>
                <c:pt idx="111">
                  <c:v>41067.0</c:v>
                </c:pt>
                <c:pt idx="112">
                  <c:v>41068.0</c:v>
                </c:pt>
                <c:pt idx="113">
                  <c:v>41069.0</c:v>
                </c:pt>
                <c:pt idx="114">
                  <c:v>41073.0</c:v>
                </c:pt>
                <c:pt idx="115">
                  <c:v>41074.0</c:v>
                </c:pt>
                <c:pt idx="116">
                  <c:v>41075.0</c:v>
                </c:pt>
                <c:pt idx="117">
                  <c:v>41078.0</c:v>
                </c:pt>
                <c:pt idx="118">
                  <c:v>41079.0</c:v>
                </c:pt>
                <c:pt idx="119">
                  <c:v>41080.0</c:v>
                </c:pt>
                <c:pt idx="120">
                  <c:v>41081.0</c:v>
                </c:pt>
                <c:pt idx="121">
                  <c:v>41082.0</c:v>
                </c:pt>
                <c:pt idx="122">
                  <c:v>41085.0</c:v>
                </c:pt>
                <c:pt idx="123">
                  <c:v>41086.0</c:v>
                </c:pt>
                <c:pt idx="124">
                  <c:v>41087.0</c:v>
                </c:pt>
                <c:pt idx="125">
                  <c:v>41088.0</c:v>
                </c:pt>
                <c:pt idx="126">
                  <c:v>41089.0</c:v>
                </c:pt>
                <c:pt idx="127">
                  <c:v>41092.0</c:v>
                </c:pt>
                <c:pt idx="128">
                  <c:v>41093.0</c:v>
                </c:pt>
                <c:pt idx="129">
                  <c:v>41094.0</c:v>
                </c:pt>
                <c:pt idx="130">
                  <c:v>41095.0</c:v>
                </c:pt>
                <c:pt idx="131">
                  <c:v>41096.0</c:v>
                </c:pt>
                <c:pt idx="132">
                  <c:v>41099.0</c:v>
                </c:pt>
                <c:pt idx="133">
                  <c:v>41100.0</c:v>
                </c:pt>
                <c:pt idx="134">
                  <c:v>41101.0</c:v>
                </c:pt>
                <c:pt idx="135">
                  <c:v>41102.0</c:v>
                </c:pt>
                <c:pt idx="136">
                  <c:v>41103.0</c:v>
                </c:pt>
                <c:pt idx="137">
                  <c:v>41106.0</c:v>
                </c:pt>
                <c:pt idx="138">
                  <c:v>41107.0</c:v>
                </c:pt>
                <c:pt idx="139">
                  <c:v>41108.0</c:v>
                </c:pt>
                <c:pt idx="140">
                  <c:v>41109.0</c:v>
                </c:pt>
                <c:pt idx="141">
                  <c:v>41110.0</c:v>
                </c:pt>
                <c:pt idx="142">
                  <c:v>41113.0</c:v>
                </c:pt>
                <c:pt idx="143">
                  <c:v>41114.0</c:v>
                </c:pt>
                <c:pt idx="144">
                  <c:v>41115.0</c:v>
                </c:pt>
                <c:pt idx="145">
                  <c:v>41116.0</c:v>
                </c:pt>
                <c:pt idx="146">
                  <c:v>41117.0</c:v>
                </c:pt>
                <c:pt idx="147">
                  <c:v>41120.0</c:v>
                </c:pt>
                <c:pt idx="148">
                  <c:v>41121.0</c:v>
                </c:pt>
                <c:pt idx="149">
                  <c:v>41122.0</c:v>
                </c:pt>
                <c:pt idx="150">
                  <c:v>41123.0</c:v>
                </c:pt>
                <c:pt idx="151">
                  <c:v>41124.0</c:v>
                </c:pt>
                <c:pt idx="152">
                  <c:v>41127.0</c:v>
                </c:pt>
                <c:pt idx="153">
                  <c:v>41128.0</c:v>
                </c:pt>
                <c:pt idx="154">
                  <c:v>41129.0</c:v>
                </c:pt>
                <c:pt idx="155">
                  <c:v>41130.0</c:v>
                </c:pt>
                <c:pt idx="156">
                  <c:v>41131.0</c:v>
                </c:pt>
                <c:pt idx="157">
                  <c:v>41134.0</c:v>
                </c:pt>
                <c:pt idx="158">
                  <c:v>41135.0</c:v>
                </c:pt>
                <c:pt idx="159">
                  <c:v>41136.0</c:v>
                </c:pt>
                <c:pt idx="160">
                  <c:v>41137.0</c:v>
                </c:pt>
                <c:pt idx="161">
                  <c:v>41138.0</c:v>
                </c:pt>
                <c:pt idx="162">
                  <c:v>41141.0</c:v>
                </c:pt>
                <c:pt idx="163">
                  <c:v>41142.0</c:v>
                </c:pt>
                <c:pt idx="164">
                  <c:v>41143.0</c:v>
                </c:pt>
                <c:pt idx="165">
                  <c:v>41144.0</c:v>
                </c:pt>
                <c:pt idx="166">
                  <c:v>41145.0</c:v>
                </c:pt>
                <c:pt idx="167">
                  <c:v>41148.0</c:v>
                </c:pt>
                <c:pt idx="168">
                  <c:v>41149.0</c:v>
                </c:pt>
                <c:pt idx="169">
                  <c:v>41150.0</c:v>
                </c:pt>
                <c:pt idx="170">
                  <c:v>41151.0</c:v>
                </c:pt>
                <c:pt idx="171">
                  <c:v>41152.0</c:v>
                </c:pt>
                <c:pt idx="172">
                  <c:v>41155.0</c:v>
                </c:pt>
                <c:pt idx="173">
                  <c:v>41156.0</c:v>
                </c:pt>
                <c:pt idx="174">
                  <c:v>41157.0</c:v>
                </c:pt>
                <c:pt idx="175">
                  <c:v>41158.0</c:v>
                </c:pt>
                <c:pt idx="176">
                  <c:v>41159.0</c:v>
                </c:pt>
                <c:pt idx="177">
                  <c:v>41162.0</c:v>
                </c:pt>
                <c:pt idx="178">
                  <c:v>41163.0</c:v>
                </c:pt>
                <c:pt idx="179">
                  <c:v>41164.0</c:v>
                </c:pt>
                <c:pt idx="180">
                  <c:v>41165.0</c:v>
                </c:pt>
                <c:pt idx="181">
                  <c:v>41166.0</c:v>
                </c:pt>
                <c:pt idx="182">
                  <c:v>41169.0</c:v>
                </c:pt>
                <c:pt idx="183">
                  <c:v>41170.0</c:v>
                </c:pt>
                <c:pt idx="184">
                  <c:v>41171.0</c:v>
                </c:pt>
                <c:pt idx="185">
                  <c:v>41172.0</c:v>
                </c:pt>
                <c:pt idx="186">
                  <c:v>41173.0</c:v>
                </c:pt>
                <c:pt idx="187">
                  <c:v>41176.0</c:v>
                </c:pt>
                <c:pt idx="188">
                  <c:v>41177.0</c:v>
                </c:pt>
                <c:pt idx="189">
                  <c:v>41178.0</c:v>
                </c:pt>
                <c:pt idx="190">
                  <c:v>41179.0</c:v>
                </c:pt>
                <c:pt idx="191">
                  <c:v>41180.0</c:v>
                </c:pt>
                <c:pt idx="192">
                  <c:v>41183.0</c:v>
                </c:pt>
                <c:pt idx="193">
                  <c:v>41184.0</c:v>
                </c:pt>
                <c:pt idx="194">
                  <c:v>41185.0</c:v>
                </c:pt>
                <c:pt idx="195">
                  <c:v>41186.0</c:v>
                </c:pt>
                <c:pt idx="196">
                  <c:v>41187.0</c:v>
                </c:pt>
                <c:pt idx="197">
                  <c:v>41190.0</c:v>
                </c:pt>
                <c:pt idx="198">
                  <c:v>41191.0</c:v>
                </c:pt>
                <c:pt idx="199">
                  <c:v>41192.0</c:v>
                </c:pt>
                <c:pt idx="200">
                  <c:v>41193.0</c:v>
                </c:pt>
                <c:pt idx="201">
                  <c:v>41194.0</c:v>
                </c:pt>
                <c:pt idx="202">
                  <c:v>41197.0</c:v>
                </c:pt>
                <c:pt idx="203">
                  <c:v>41198.0</c:v>
                </c:pt>
                <c:pt idx="204">
                  <c:v>41199.0</c:v>
                </c:pt>
                <c:pt idx="205">
                  <c:v>41200.0</c:v>
                </c:pt>
                <c:pt idx="206">
                  <c:v>41201.0</c:v>
                </c:pt>
                <c:pt idx="207">
                  <c:v>41204.0</c:v>
                </c:pt>
                <c:pt idx="208">
                  <c:v>41205.0</c:v>
                </c:pt>
                <c:pt idx="209">
                  <c:v>41206.0</c:v>
                </c:pt>
                <c:pt idx="210">
                  <c:v>41207.0</c:v>
                </c:pt>
                <c:pt idx="211">
                  <c:v>41208.0</c:v>
                </c:pt>
                <c:pt idx="212">
                  <c:v>41211.0</c:v>
                </c:pt>
                <c:pt idx="213">
                  <c:v>41212.0</c:v>
                </c:pt>
                <c:pt idx="214">
                  <c:v>41213.0</c:v>
                </c:pt>
                <c:pt idx="215">
                  <c:v>41214.0</c:v>
                </c:pt>
                <c:pt idx="216">
                  <c:v>41215.0</c:v>
                </c:pt>
                <c:pt idx="217">
                  <c:v>41219.0</c:v>
                </c:pt>
                <c:pt idx="218">
                  <c:v>41220.0</c:v>
                </c:pt>
                <c:pt idx="219">
                  <c:v>41221.0</c:v>
                </c:pt>
                <c:pt idx="220">
                  <c:v>41222.0</c:v>
                </c:pt>
                <c:pt idx="221">
                  <c:v>41225.0</c:v>
                </c:pt>
                <c:pt idx="222">
                  <c:v>41226.0</c:v>
                </c:pt>
                <c:pt idx="223">
                  <c:v>41227.0</c:v>
                </c:pt>
                <c:pt idx="224">
                  <c:v>41228.0</c:v>
                </c:pt>
                <c:pt idx="225">
                  <c:v>41229.0</c:v>
                </c:pt>
                <c:pt idx="226">
                  <c:v>41232.0</c:v>
                </c:pt>
                <c:pt idx="227">
                  <c:v>41233.0</c:v>
                </c:pt>
                <c:pt idx="228">
                  <c:v>41234.0</c:v>
                </c:pt>
                <c:pt idx="229">
                  <c:v>41235.0</c:v>
                </c:pt>
                <c:pt idx="230">
                  <c:v>41236.0</c:v>
                </c:pt>
                <c:pt idx="231">
                  <c:v>41239.0</c:v>
                </c:pt>
                <c:pt idx="232">
                  <c:v>41240.0</c:v>
                </c:pt>
                <c:pt idx="233">
                  <c:v>41241.0</c:v>
                </c:pt>
                <c:pt idx="234">
                  <c:v>41242.0</c:v>
                </c:pt>
                <c:pt idx="235">
                  <c:v>41243.0</c:v>
                </c:pt>
                <c:pt idx="236">
                  <c:v>41246.0</c:v>
                </c:pt>
                <c:pt idx="237">
                  <c:v>41247.0</c:v>
                </c:pt>
                <c:pt idx="238">
                  <c:v>41248.0</c:v>
                </c:pt>
                <c:pt idx="239">
                  <c:v>41249.0</c:v>
                </c:pt>
                <c:pt idx="240">
                  <c:v>41250.0</c:v>
                </c:pt>
                <c:pt idx="241">
                  <c:v>41253.0</c:v>
                </c:pt>
                <c:pt idx="242">
                  <c:v>41254.0</c:v>
                </c:pt>
                <c:pt idx="243">
                  <c:v>41255.0</c:v>
                </c:pt>
                <c:pt idx="244">
                  <c:v>41256.0</c:v>
                </c:pt>
                <c:pt idx="245">
                  <c:v>41257.0</c:v>
                </c:pt>
                <c:pt idx="246">
                  <c:v>41260.0</c:v>
                </c:pt>
                <c:pt idx="247">
                  <c:v>41261.0</c:v>
                </c:pt>
                <c:pt idx="248">
                  <c:v>41262.0</c:v>
                </c:pt>
                <c:pt idx="249">
                  <c:v>41263.0</c:v>
                </c:pt>
                <c:pt idx="250">
                  <c:v>41264.0</c:v>
                </c:pt>
                <c:pt idx="251">
                  <c:v>41267.0</c:v>
                </c:pt>
                <c:pt idx="252">
                  <c:v>41268.0</c:v>
                </c:pt>
                <c:pt idx="253">
                  <c:v>41269.0</c:v>
                </c:pt>
                <c:pt idx="254">
                  <c:v>41270.0</c:v>
                </c:pt>
                <c:pt idx="255">
                  <c:v>41271.0</c:v>
                </c:pt>
                <c:pt idx="256">
                  <c:v>41282.0</c:v>
                </c:pt>
                <c:pt idx="257">
                  <c:v>41283.0</c:v>
                </c:pt>
                <c:pt idx="258">
                  <c:v>41284.0</c:v>
                </c:pt>
                <c:pt idx="259">
                  <c:v>41285.0</c:v>
                </c:pt>
                <c:pt idx="260">
                  <c:v>41288.0</c:v>
                </c:pt>
                <c:pt idx="261">
                  <c:v>41289.0</c:v>
                </c:pt>
                <c:pt idx="262">
                  <c:v>41290.0</c:v>
                </c:pt>
                <c:pt idx="263">
                  <c:v>41291.0</c:v>
                </c:pt>
                <c:pt idx="264">
                  <c:v>41292.0</c:v>
                </c:pt>
                <c:pt idx="265">
                  <c:v>41295.0</c:v>
                </c:pt>
                <c:pt idx="266">
                  <c:v>41296.0</c:v>
                </c:pt>
                <c:pt idx="267">
                  <c:v>41297.0</c:v>
                </c:pt>
                <c:pt idx="268">
                  <c:v>41298.0</c:v>
                </c:pt>
                <c:pt idx="269">
                  <c:v>41299.0</c:v>
                </c:pt>
                <c:pt idx="270">
                  <c:v>41302.0</c:v>
                </c:pt>
                <c:pt idx="271">
                  <c:v>41303.0</c:v>
                </c:pt>
                <c:pt idx="272">
                  <c:v>41304.0</c:v>
                </c:pt>
                <c:pt idx="273">
                  <c:v>41305.0</c:v>
                </c:pt>
                <c:pt idx="274">
                  <c:v>41306.0</c:v>
                </c:pt>
                <c:pt idx="275">
                  <c:v>41309.0</c:v>
                </c:pt>
                <c:pt idx="276">
                  <c:v>41310.0</c:v>
                </c:pt>
                <c:pt idx="277">
                  <c:v>41311.0</c:v>
                </c:pt>
                <c:pt idx="278">
                  <c:v>41312.0</c:v>
                </c:pt>
                <c:pt idx="279">
                  <c:v>41313.0</c:v>
                </c:pt>
                <c:pt idx="280">
                  <c:v>41316.0</c:v>
                </c:pt>
                <c:pt idx="281">
                  <c:v>41317.0</c:v>
                </c:pt>
                <c:pt idx="282">
                  <c:v>41318.0</c:v>
                </c:pt>
                <c:pt idx="283">
                  <c:v>41319.0</c:v>
                </c:pt>
                <c:pt idx="284">
                  <c:v>41320.0</c:v>
                </c:pt>
                <c:pt idx="285">
                  <c:v>41323.0</c:v>
                </c:pt>
                <c:pt idx="286">
                  <c:v>41324.0</c:v>
                </c:pt>
                <c:pt idx="287">
                  <c:v>41325.0</c:v>
                </c:pt>
                <c:pt idx="288">
                  <c:v>41326.0</c:v>
                </c:pt>
                <c:pt idx="289">
                  <c:v>41327.0</c:v>
                </c:pt>
                <c:pt idx="290">
                  <c:v>41330.0</c:v>
                </c:pt>
                <c:pt idx="291">
                  <c:v>41331.0</c:v>
                </c:pt>
                <c:pt idx="292">
                  <c:v>41332.0</c:v>
                </c:pt>
                <c:pt idx="293">
                  <c:v>41333.0</c:v>
                </c:pt>
                <c:pt idx="294">
                  <c:v>41334.0</c:v>
                </c:pt>
                <c:pt idx="295">
                  <c:v>41337.0</c:v>
                </c:pt>
                <c:pt idx="296">
                  <c:v>41338.0</c:v>
                </c:pt>
                <c:pt idx="297">
                  <c:v>41339.0</c:v>
                </c:pt>
                <c:pt idx="298">
                  <c:v>41340.0</c:v>
                </c:pt>
                <c:pt idx="299">
                  <c:v>41344.0</c:v>
                </c:pt>
                <c:pt idx="300">
                  <c:v>41345.0</c:v>
                </c:pt>
                <c:pt idx="301">
                  <c:v>41346.0</c:v>
                </c:pt>
                <c:pt idx="302">
                  <c:v>41347.0</c:v>
                </c:pt>
                <c:pt idx="303">
                  <c:v>41348.0</c:v>
                </c:pt>
                <c:pt idx="304">
                  <c:v>41351.0</c:v>
                </c:pt>
                <c:pt idx="305">
                  <c:v>41352.0</c:v>
                </c:pt>
                <c:pt idx="306">
                  <c:v>41353.0</c:v>
                </c:pt>
                <c:pt idx="307">
                  <c:v>41354.0</c:v>
                </c:pt>
                <c:pt idx="308">
                  <c:v>41355.0</c:v>
                </c:pt>
                <c:pt idx="309">
                  <c:v>41358.0</c:v>
                </c:pt>
                <c:pt idx="310">
                  <c:v>41359.0</c:v>
                </c:pt>
                <c:pt idx="311">
                  <c:v>41360.0</c:v>
                </c:pt>
                <c:pt idx="312">
                  <c:v>41361.0</c:v>
                </c:pt>
                <c:pt idx="313">
                  <c:v>41362.0</c:v>
                </c:pt>
                <c:pt idx="314">
                  <c:v>41365.0</c:v>
                </c:pt>
                <c:pt idx="315">
                  <c:v>41366.0</c:v>
                </c:pt>
                <c:pt idx="316">
                  <c:v>41367.0</c:v>
                </c:pt>
                <c:pt idx="317">
                  <c:v>41368.0</c:v>
                </c:pt>
                <c:pt idx="318">
                  <c:v>41369.0</c:v>
                </c:pt>
                <c:pt idx="319">
                  <c:v>41372.0</c:v>
                </c:pt>
                <c:pt idx="320">
                  <c:v>41373.0</c:v>
                </c:pt>
                <c:pt idx="321">
                  <c:v>41374.0</c:v>
                </c:pt>
                <c:pt idx="322">
                  <c:v>41375.0</c:v>
                </c:pt>
                <c:pt idx="323">
                  <c:v>41376.0</c:v>
                </c:pt>
                <c:pt idx="324">
                  <c:v>41379.0</c:v>
                </c:pt>
                <c:pt idx="325">
                  <c:v>41380.0</c:v>
                </c:pt>
                <c:pt idx="326">
                  <c:v>41381.0</c:v>
                </c:pt>
                <c:pt idx="327">
                  <c:v>41382.0</c:v>
                </c:pt>
                <c:pt idx="328">
                  <c:v>41383.0</c:v>
                </c:pt>
                <c:pt idx="329">
                  <c:v>41386.0</c:v>
                </c:pt>
                <c:pt idx="330">
                  <c:v>41387.0</c:v>
                </c:pt>
                <c:pt idx="331">
                  <c:v>41388.0</c:v>
                </c:pt>
                <c:pt idx="332">
                  <c:v>41389.0</c:v>
                </c:pt>
                <c:pt idx="333">
                  <c:v>41390.0</c:v>
                </c:pt>
                <c:pt idx="334">
                  <c:v>41393.0</c:v>
                </c:pt>
                <c:pt idx="335">
                  <c:v>41394.0</c:v>
                </c:pt>
                <c:pt idx="336">
                  <c:v>41396.0</c:v>
                </c:pt>
                <c:pt idx="337">
                  <c:v>41397.0</c:v>
                </c:pt>
                <c:pt idx="338">
                  <c:v>41400.0</c:v>
                </c:pt>
                <c:pt idx="339">
                  <c:v>41401.0</c:v>
                </c:pt>
                <c:pt idx="340">
                  <c:v>41402.0</c:v>
                </c:pt>
                <c:pt idx="341">
                  <c:v>41404.0</c:v>
                </c:pt>
                <c:pt idx="342">
                  <c:v>41407.0</c:v>
                </c:pt>
                <c:pt idx="343">
                  <c:v>41408.0</c:v>
                </c:pt>
                <c:pt idx="344">
                  <c:v>41409.0</c:v>
                </c:pt>
                <c:pt idx="345">
                  <c:v>41410.0</c:v>
                </c:pt>
                <c:pt idx="346">
                  <c:v>41411.0</c:v>
                </c:pt>
                <c:pt idx="347">
                  <c:v>41414.0</c:v>
                </c:pt>
                <c:pt idx="348">
                  <c:v>41415.0</c:v>
                </c:pt>
                <c:pt idx="349">
                  <c:v>41416.0</c:v>
                </c:pt>
                <c:pt idx="350">
                  <c:v>41417.0</c:v>
                </c:pt>
                <c:pt idx="351">
                  <c:v>41418.0</c:v>
                </c:pt>
                <c:pt idx="352">
                  <c:v>41421.0</c:v>
                </c:pt>
                <c:pt idx="353">
                  <c:v>41422.0</c:v>
                </c:pt>
                <c:pt idx="354">
                  <c:v>41423.0</c:v>
                </c:pt>
                <c:pt idx="355">
                  <c:v>41424.0</c:v>
                </c:pt>
                <c:pt idx="356">
                  <c:v>41425.0</c:v>
                </c:pt>
                <c:pt idx="357">
                  <c:v>41428.0</c:v>
                </c:pt>
                <c:pt idx="358">
                  <c:v>41429.0</c:v>
                </c:pt>
                <c:pt idx="359">
                  <c:v>41430.0</c:v>
                </c:pt>
                <c:pt idx="360">
                  <c:v>41431.0</c:v>
                </c:pt>
                <c:pt idx="361">
                  <c:v>41432.0</c:v>
                </c:pt>
                <c:pt idx="362">
                  <c:v>41435.0</c:v>
                </c:pt>
                <c:pt idx="363">
                  <c:v>41436.0</c:v>
                </c:pt>
                <c:pt idx="364">
                  <c:v>41438.0</c:v>
                </c:pt>
                <c:pt idx="365">
                  <c:v>41439.0</c:v>
                </c:pt>
                <c:pt idx="366">
                  <c:v>41442.0</c:v>
                </c:pt>
                <c:pt idx="367">
                  <c:v>41443.0</c:v>
                </c:pt>
                <c:pt idx="368">
                  <c:v>41444.0</c:v>
                </c:pt>
                <c:pt idx="369">
                  <c:v>41445.0</c:v>
                </c:pt>
                <c:pt idx="370">
                  <c:v>41446.0</c:v>
                </c:pt>
                <c:pt idx="371">
                  <c:v>41449.0</c:v>
                </c:pt>
                <c:pt idx="372">
                  <c:v>41450.0</c:v>
                </c:pt>
                <c:pt idx="373">
                  <c:v>41451.0</c:v>
                </c:pt>
                <c:pt idx="374">
                  <c:v>41452.0</c:v>
                </c:pt>
                <c:pt idx="375">
                  <c:v>41453.0</c:v>
                </c:pt>
                <c:pt idx="376">
                  <c:v>41456.0</c:v>
                </c:pt>
                <c:pt idx="377">
                  <c:v>41457.0</c:v>
                </c:pt>
                <c:pt idx="378">
                  <c:v>41458.0</c:v>
                </c:pt>
                <c:pt idx="379">
                  <c:v>41459.0</c:v>
                </c:pt>
                <c:pt idx="380">
                  <c:v>41460.0</c:v>
                </c:pt>
                <c:pt idx="381">
                  <c:v>41463.0</c:v>
                </c:pt>
                <c:pt idx="382">
                  <c:v>41464.0</c:v>
                </c:pt>
                <c:pt idx="383">
                  <c:v>41465.0</c:v>
                </c:pt>
                <c:pt idx="384">
                  <c:v>41466.0</c:v>
                </c:pt>
                <c:pt idx="385">
                  <c:v>41467.0</c:v>
                </c:pt>
                <c:pt idx="386">
                  <c:v>41470.0</c:v>
                </c:pt>
                <c:pt idx="387">
                  <c:v>41471.0</c:v>
                </c:pt>
                <c:pt idx="388">
                  <c:v>41472.0</c:v>
                </c:pt>
                <c:pt idx="389">
                  <c:v>41473.0</c:v>
                </c:pt>
                <c:pt idx="390">
                  <c:v>41474.0</c:v>
                </c:pt>
                <c:pt idx="391">
                  <c:v>41477.0</c:v>
                </c:pt>
                <c:pt idx="392">
                  <c:v>41478.0</c:v>
                </c:pt>
                <c:pt idx="393">
                  <c:v>41479.0</c:v>
                </c:pt>
                <c:pt idx="394">
                  <c:v>41480.0</c:v>
                </c:pt>
                <c:pt idx="395">
                  <c:v>41481.0</c:v>
                </c:pt>
                <c:pt idx="396">
                  <c:v>41484.0</c:v>
                </c:pt>
                <c:pt idx="397">
                  <c:v>41485.0</c:v>
                </c:pt>
                <c:pt idx="398">
                  <c:v>41486.0</c:v>
                </c:pt>
                <c:pt idx="399">
                  <c:v>41487.0</c:v>
                </c:pt>
                <c:pt idx="400">
                  <c:v>41488.0</c:v>
                </c:pt>
                <c:pt idx="401">
                  <c:v>41491.0</c:v>
                </c:pt>
                <c:pt idx="402">
                  <c:v>41492.0</c:v>
                </c:pt>
                <c:pt idx="403">
                  <c:v>41493.0</c:v>
                </c:pt>
                <c:pt idx="404">
                  <c:v>41494.0</c:v>
                </c:pt>
                <c:pt idx="405">
                  <c:v>41495.0</c:v>
                </c:pt>
                <c:pt idx="406">
                  <c:v>41498.0</c:v>
                </c:pt>
                <c:pt idx="407">
                  <c:v>41499.0</c:v>
                </c:pt>
                <c:pt idx="408">
                  <c:v>41500.0</c:v>
                </c:pt>
                <c:pt idx="409">
                  <c:v>41501.0</c:v>
                </c:pt>
                <c:pt idx="410">
                  <c:v>41502.0</c:v>
                </c:pt>
                <c:pt idx="411">
                  <c:v>41505.0</c:v>
                </c:pt>
                <c:pt idx="412">
                  <c:v>41506.0</c:v>
                </c:pt>
                <c:pt idx="413">
                  <c:v>41507.0</c:v>
                </c:pt>
                <c:pt idx="414">
                  <c:v>41508.0</c:v>
                </c:pt>
                <c:pt idx="415">
                  <c:v>41509.0</c:v>
                </c:pt>
                <c:pt idx="416">
                  <c:v>41512.0</c:v>
                </c:pt>
                <c:pt idx="417">
                  <c:v>41513.0</c:v>
                </c:pt>
                <c:pt idx="418">
                  <c:v>41514.0</c:v>
                </c:pt>
                <c:pt idx="419">
                  <c:v>41515.0</c:v>
                </c:pt>
                <c:pt idx="420">
                  <c:v>41516.0</c:v>
                </c:pt>
                <c:pt idx="421">
                  <c:v>41519.0</c:v>
                </c:pt>
                <c:pt idx="422">
                  <c:v>41520.0</c:v>
                </c:pt>
                <c:pt idx="423">
                  <c:v>41521.0</c:v>
                </c:pt>
                <c:pt idx="424">
                  <c:v>41522.0</c:v>
                </c:pt>
                <c:pt idx="425">
                  <c:v>41523.0</c:v>
                </c:pt>
                <c:pt idx="426">
                  <c:v>41526.0</c:v>
                </c:pt>
                <c:pt idx="427">
                  <c:v>41527.0</c:v>
                </c:pt>
                <c:pt idx="428">
                  <c:v>41528.0</c:v>
                </c:pt>
                <c:pt idx="429">
                  <c:v>41529.0</c:v>
                </c:pt>
                <c:pt idx="430">
                  <c:v>41530.0</c:v>
                </c:pt>
                <c:pt idx="431">
                  <c:v>41533.0</c:v>
                </c:pt>
                <c:pt idx="432">
                  <c:v>41534.0</c:v>
                </c:pt>
                <c:pt idx="433">
                  <c:v>41535.0</c:v>
                </c:pt>
                <c:pt idx="434">
                  <c:v>41536.0</c:v>
                </c:pt>
                <c:pt idx="435">
                  <c:v>41537.0</c:v>
                </c:pt>
                <c:pt idx="436">
                  <c:v>41540.0</c:v>
                </c:pt>
                <c:pt idx="437">
                  <c:v>41541.0</c:v>
                </c:pt>
                <c:pt idx="438">
                  <c:v>41542.0</c:v>
                </c:pt>
                <c:pt idx="439">
                  <c:v>41543.0</c:v>
                </c:pt>
                <c:pt idx="440">
                  <c:v>41544.0</c:v>
                </c:pt>
                <c:pt idx="441">
                  <c:v>41547.0</c:v>
                </c:pt>
                <c:pt idx="442">
                  <c:v>41548.0</c:v>
                </c:pt>
                <c:pt idx="443">
                  <c:v>41549.0</c:v>
                </c:pt>
                <c:pt idx="444">
                  <c:v>41550.0</c:v>
                </c:pt>
                <c:pt idx="445">
                  <c:v>41551.0</c:v>
                </c:pt>
                <c:pt idx="446">
                  <c:v>41554.0</c:v>
                </c:pt>
                <c:pt idx="447">
                  <c:v>41555.0</c:v>
                </c:pt>
                <c:pt idx="448">
                  <c:v>41556.0</c:v>
                </c:pt>
                <c:pt idx="449">
                  <c:v>41557.0</c:v>
                </c:pt>
                <c:pt idx="450">
                  <c:v>41558.0</c:v>
                </c:pt>
                <c:pt idx="451">
                  <c:v>41561.0</c:v>
                </c:pt>
                <c:pt idx="452">
                  <c:v>41562.0</c:v>
                </c:pt>
                <c:pt idx="453">
                  <c:v>41563.0</c:v>
                </c:pt>
                <c:pt idx="454">
                  <c:v>41564.0</c:v>
                </c:pt>
                <c:pt idx="455">
                  <c:v>41565.0</c:v>
                </c:pt>
                <c:pt idx="456">
                  <c:v>41568.0</c:v>
                </c:pt>
                <c:pt idx="457">
                  <c:v>41569.0</c:v>
                </c:pt>
                <c:pt idx="458">
                  <c:v>41570.0</c:v>
                </c:pt>
                <c:pt idx="459">
                  <c:v>41571.0</c:v>
                </c:pt>
                <c:pt idx="460">
                  <c:v>41572.0</c:v>
                </c:pt>
                <c:pt idx="461">
                  <c:v>41575.0</c:v>
                </c:pt>
                <c:pt idx="462">
                  <c:v>41576.0</c:v>
                </c:pt>
                <c:pt idx="463">
                  <c:v>41577.0</c:v>
                </c:pt>
                <c:pt idx="464">
                  <c:v>41578.0</c:v>
                </c:pt>
                <c:pt idx="465">
                  <c:v>41579.0</c:v>
                </c:pt>
                <c:pt idx="466">
                  <c:v>41583.0</c:v>
                </c:pt>
                <c:pt idx="467">
                  <c:v>41584.0</c:v>
                </c:pt>
                <c:pt idx="468">
                  <c:v>41585.0</c:v>
                </c:pt>
                <c:pt idx="469">
                  <c:v>41586.0</c:v>
                </c:pt>
                <c:pt idx="470">
                  <c:v>41589.0</c:v>
                </c:pt>
                <c:pt idx="471">
                  <c:v>41590.0</c:v>
                </c:pt>
                <c:pt idx="472">
                  <c:v>41591.0</c:v>
                </c:pt>
                <c:pt idx="473">
                  <c:v>41592.0</c:v>
                </c:pt>
                <c:pt idx="474">
                  <c:v>41593.0</c:v>
                </c:pt>
                <c:pt idx="475">
                  <c:v>41596.0</c:v>
                </c:pt>
                <c:pt idx="476">
                  <c:v>41597.0</c:v>
                </c:pt>
                <c:pt idx="477">
                  <c:v>41598.0</c:v>
                </c:pt>
                <c:pt idx="478">
                  <c:v>41599.0</c:v>
                </c:pt>
                <c:pt idx="479">
                  <c:v>41600.0</c:v>
                </c:pt>
                <c:pt idx="480">
                  <c:v>41603.0</c:v>
                </c:pt>
                <c:pt idx="481">
                  <c:v>41604.0</c:v>
                </c:pt>
                <c:pt idx="482">
                  <c:v>41605.0</c:v>
                </c:pt>
                <c:pt idx="483">
                  <c:v>41606.0</c:v>
                </c:pt>
                <c:pt idx="484">
                  <c:v>41607.0</c:v>
                </c:pt>
                <c:pt idx="485">
                  <c:v>41610.0</c:v>
                </c:pt>
                <c:pt idx="486">
                  <c:v>41611.0</c:v>
                </c:pt>
                <c:pt idx="487">
                  <c:v>41612.0</c:v>
                </c:pt>
                <c:pt idx="488">
                  <c:v>41613.0</c:v>
                </c:pt>
                <c:pt idx="489">
                  <c:v>41614.0</c:v>
                </c:pt>
                <c:pt idx="490">
                  <c:v>41617.0</c:v>
                </c:pt>
                <c:pt idx="491">
                  <c:v>41618.0</c:v>
                </c:pt>
                <c:pt idx="492">
                  <c:v>41619.0</c:v>
                </c:pt>
                <c:pt idx="493">
                  <c:v>41620.0</c:v>
                </c:pt>
                <c:pt idx="494">
                  <c:v>41621.0</c:v>
                </c:pt>
                <c:pt idx="495">
                  <c:v>41624.0</c:v>
                </c:pt>
                <c:pt idx="496">
                  <c:v>41625.0</c:v>
                </c:pt>
                <c:pt idx="497">
                  <c:v>41626.0</c:v>
                </c:pt>
                <c:pt idx="498">
                  <c:v>41627.0</c:v>
                </c:pt>
                <c:pt idx="499">
                  <c:v>41628.0</c:v>
                </c:pt>
                <c:pt idx="500">
                  <c:v>41631.0</c:v>
                </c:pt>
                <c:pt idx="501">
                  <c:v>41632.0</c:v>
                </c:pt>
                <c:pt idx="502">
                  <c:v>41633.0</c:v>
                </c:pt>
                <c:pt idx="503">
                  <c:v>41634.0</c:v>
                </c:pt>
                <c:pt idx="504">
                  <c:v>41635.0</c:v>
                </c:pt>
                <c:pt idx="505">
                  <c:v>41638.0</c:v>
                </c:pt>
                <c:pt idx="506">
                  <c:v>41645.0</c:v>
                </c:pt>
                <c:pt idx="507">
                  <c:v>41647.0</c:v>
                </c:pt>
                <c:pt idx="508">
                  <c:v>41648.0</c:v>
                </c:pt>
                <c:pt idx="509">
                  <c:v>41649.0</c:v>
                </c:pt>
                <c:pt idx="510">
                  <c:v>41652.0</c:v>
                </c:pt>
                <c:pt idx="511">
                  <c:v>41653.0</c:v>
                </c:pt>
                <c:pt idx="512">
                  <c:v>41654.0</c:v>
                </c:pt>
                <c:pt idx="513">
                  <c:v>41655.0</c:v>
                </c:pt>
                <c:pt idx="514">
                  <c:v>41656.0</c:v>
                </c:pt>
                <c:pt idx="515">
                  <c:v>41659.0</c:v>
                </c:pt>
                <c:pt idx="516">
                  <c:v>41660.0</c:v>
                </c:pt>
                <c:pt idx="517">
                  <c:v>41661.0</c:v>
                </c:pt>
                <c:pt idx="518">
                  <c:v>41662.0</c:v>
                </c:pt>
                <c:pt idx="519">
                  <c:v>41663.0</c:v>
                </c:pt>
                <c:pt idx="520">
                  <c:v>41666.0</c:v>
                </c:pt>
                <c:pt idx="521">
                  <c:v>41667.0</c:v>
                </c:pt>
                <c:pt idx="522">
                  <c:v>41668.0</c:v>
                </c:pt>
                <c:pt idx="523">
                  <c:v>41669.0</c:v>
                </c:pt>
                <c:pt idx="524">
                  <c:v>41670.0</c:v>
                </c:pt>
                <c:pt idx="525">
                  <c:v>41673.0</c:v>
                </c:pt>
                <c:pt idx="526">
                  <c:v>41674.0</c:v>
                </c:pt>
                <c:pt idx="527">
                  <c:v>41675.0</c:v>
                </c:pt>
                <c:pt idx="528">
                  <c:v>41676.0</c:v>
                </c:pt>
                <c:pt idx="529">
                  <c:v>41677.0</c:v>
                </c:pt>
                <c:pt idx="530">
                  <c:v>41680.0</c:v>
                </c:pt>
                <c:pt idx="531">
                  <c:v>41681.0</c:v>
                </c:pt>
                <c:pt idx="532">
                  <c:v>41682.0</c:v>
                </c:pt>
                <c:pt idx="533">
                  <c:v>41683.0</c:v>
                </c:pt>
                <c:pt idx="534">
                  <c:v>41684.0</c:v>
                </c:pt>
                <c:pt idx="535">
                  <c:v>41687.0</c:v>
                </c:pt>
                <c:pt idx="536">
                  <c:v>41688.0</c:v>
                </c:pt>
                <c:pt idx="537">
                  <c:v>41689.0</c:v>
                </c:pt>
                <c:pt idx="538">
                  <c:v>41690.0</c:v>
                </c:pt>
                <c:pt idx="539">
                  <c:v>41691.0</c:v>
                </c:pt>
                <c:pt idx="540">
                  <c:v>41694.0</c:v>
                </c:pt>
                <c:pt idx="541">
                  <c:v>41695.0</c:v>
                </c:pt>
                <c:pt idx="542">
                  <c:v>41696.0</c:v>
                </c:pt>
                <c:pt idx="543">
                  <c:v>41697.0</c:v>
                </c:pt>
                <c:pt idx="544">
                  <c:v>41698.0</c:v>
                </c:pt>
                <c:pt idx="545">
                  <c:v>41701.0</c:v>
                </c:pt>
                <c:pt idx="546">
                  <c:v>41702.0</c:v>
                </c:pt>
                <c:pt idx="547">
                  <c:v>41703.0</c:v>
                </c:pt>
                <c:pt idx="548">
                  <c:v>41704.0</c:v>
                </c:pt>
                <c:pt idx="549">
                  <c:v>41705.0</c:v>
                </c:pt>
                <c:pt idx="550">
                  <c:v>41709.0</c:v>
                </c:pt>
                <c:pt idx="551">
                  <c:v>41710.0</c:v>
                </c:pt>
                <c:pt idx="552">
                  <c:v>41711.0</c:v>
                </c:pt>
                <c:pt idx="553">
                  <c:v>41712.0</c:v>
                </c:pt>
                <c:pt idx="554">
                  <c:v>41715.0</c:v>
                </c:pt>
                <c:pt idx="555">
                  <c:v>41716.0</c:v>
                </c:pt>
                <c:pt idx="556">
                  <c:v>41717.0</c:v>
                </c:pt>
                <c:pt idx="557">
                  <c:v>41718.0</c:v>
                </c:pt>
                <c:pt idx="558">
                  <c:v>41719.0</c:v>
                </c:pt>
                <c:pt idx="559">
                  <c:v>41722.0</c:v>
                </c:pt>
                <c:pt idx="560">
                  <c:v>41723.0</c:v>
                </c:pt>
                <c:pt idx="561">
                  <c:v>41724.0</c:v>
                </c:pt>
                <c:pt idx="562">
                  <c:v>41725.0</c:v>
                </c:pt>
                <c:pt idx="563">
                  <c:v>41726.0</c:v>
                </c:pt>
                <c:pt idx="564">
                  <c:v>41729.0</c:v>
                </c:pt>
                <c:pt idx="565">
                  <c:v>41730.0</c:v>
                </c:pt>
                <c:pt idx="566">
                  <c:v>41731.0</c:v>
                </c:pt>
                <c:pt idx="567">
                  <c:v>41732.0</c:v>
                </c:pt>
                <c:pt idx="568">
                  <c:v>41733.0</c:v>
                </c:pt>
                <c:pt idx="569">
                  <c:v>41736.0</c:v>
                </c:pt>
                <c:pt idx="570">
                  <c:v>41737.0</c:v>
                </c:pt>
                <c:pt idx="571">
                  <c:v>41738.0</c:v>
                </c:pt>
                <c:pt idx="572">
                  <c:v>41739.0</c:v>
                </c:pt>
                <c:pt idx="573">
                  <c:v>41740.0</c:v>
                </c:pt>
                <c:pt idx="574">
                  <c:v>41743.0</c:v>
                </c:pt>
                <c:pt idx="575">
                  <c:v>41744.0</c:v>
                </c:pt>
                <c:pt idx="576">
                  <c:v>41745.0</c:v>
                </c:pt>
                <c:pt idx="577">
                  <c:v>41746.0</c:v>
                </c:pt>
                <c:pt idx="578">
                  <c:v>41747.0</c:v>
                </c:pt>
                <c:pt idx="579">
                  <c:v>41750.0</c:v>
                </c:pt>
                <c:pt idx="580">
                  <c:v>41751.0</c:v>
                </c:pt>
                <c:pt idx="581">
                  <c:v>41752.0</c:v>
                </c:pt>
                <c:pt idx="582">
                  <c:v>41753.0</c:v>
                </c:pt>
                <c:pt idx="583">
                  <c:v>41754.0</c:v>
                </c:pt>
                <c:pt idx="584">
                  <c:v>41757.0</c:v>
                </c:pt>
                <c:pt idx="585">
                  <c:v>41758.0</c:v>
                </c:pt>
                <c:pt idx="586">
                  <c:v>41759.0</c:v>
                </c:pt>
                <c:pt idx="587">
                  <c:v>41761.0</c:v>
                </c:pt>
                <c:pt idx="588">
                  <c:v>41764.0</c:v>
                </c:pt>
                <c:pt idx="589">
                  <c:v>41765.0</c:v>
                </c:pt>
                <c:pt idx="590">
                  <c:v>41766.0</c:v>
                </c:pt>
                <c:pt idx="591">
                  <c:v>41767.0</c:v>
                </c:pt>
                <c:pt idx="592">
                  <c:v>41771.0</c:v>
                </c:pt>
                <c:pt idx="593">
                  <c:v>41772.0</c:v>
                </c:pt>
                <c:pt idx="594">
                  <c:v>41773.0</c:v>
                </c:pt>
                <c:pt idx="595">
                  <c:v>41774.0</c:v>
                </c:pt>
                <c:pt idx="596">
                  <c:v>41775.0</c:v>
                </c:pt>
                <c:pt idx="597">
                  <c:v>41778.0</c:v>
                </c:pt>
                <c:pt idx="598">
                  <c:v>41779.0</c:v>
                </c:pt>
                <c:pt idx="599">
                  <c:v>41780.0</c:v>
                </c:pt>
                <c:pt idx="600">
                  <c:v>41781.0</c:v>
                </c:pt>
                <c:pt idx="601">
                  <c:v>41782.0</c:v>
                </c:pt>
                <c:pt idx="602">
                  <c:v>41785.0</c:v>
                </c:pt>
                <c:pt idx="603">
                  <c:v>41786.0</c:v>
                </c:pt>
                <c:pt idx="604">
                  <c:v>41787.0</c:v>
                </c:pt>
                <c:pt idx="605">
                  <c:v>41788.0</c:v>
                </c:pt>
                <c:pt idx="606">
                  <c:v>41789.0</c:v>
                </c:pt>
                <c:pt idx="607">
                  <c:v>41792.0</c:v>
                </c:pt>
                <c:pt idx="608">
                  <c:v>41793.0</c:v>
                </c:pt>
                <c:pt idx="609">
                  <c:v>41794.0</c:v>
                </c:pt>
                <c:pt idx="610">
                  <c:v>41795.0</c:v>
                </c:pt>
                <c:pt idx="611">
                  <c:v>41796.0</c:v>
                </c:pt>
                <c:pt idx="612">
                  <c:v>41799.0</c:v>
                </c:pt>
                <c:pt idx="613">
                  <c:v>41800.0</c:v>
                </c:pt>
                <c:pt idx="614">
                  <c:v>41801.0</c:v>
                </c:pt>
                <c:pt idx="615">
                  <c:v>41806.0</c:v>
                </c:pt>
                <c:pt idx="616">
                  <c:v>41807.0</c:v>
                </c:pt>
                <c:pt idx="617">
                  <c:v>41808.0</c:v>
                </c:pt>
                <c:pt idx="618">
                  <c:v>41809.0</c:v>
                </c:pt>
                <c:pt idx="619">
                  <c:v>41810.0</c:v>
                </c:pt>
                <c:pt idx="620">
                  <c:v>41813.0</c:v>
                </c:pt>
                <c:pt idx="621">
                  <c:v>41814.0</c:v>
                </c:pt>
                <c:pt idx="622">
                  <c:v>41815.0</c:v>
                </c:pt>
                <c:pt idx="623">
                  <c:v>41816.0</c:v>
                </c:pt>
                <c:pt idx="624">
                  <c:v>41817.0</c:v>
                </c:pt>
                <c:pt idx="625">
                  <c:v>41820.0</c:v>
                </c:pt>
                <c:pt idx="626">
                  <c:v>41821.0</c:v>
                </c:pt>
                <c:pt idx="627">
                  <c:v>41822.0</c:v>
                </c:pt>
                <c:pt idx="628">
                  <c:v>41823.0</c:v>
                </c:pt>
                <c:pt idx="629">
                  <c:v>41824.0</c:v>
                </c:pt>
                <c:pt idx="630">
                  <c:v>41827.0</c:v>
                </c:pt>
                <c:pt idx="631">
                  <c:v>41828.0</c:v>
                </c:pt>
                <c:pt idx="632">
                  <c:v>41829.0</c:v>
                </c:pt>
                <c:pt idx="633">
                  <c:v>41830.0</c:v>
                </c:pt>
                <c:pt idx="634">
                  <c:v>41831.0</c:v>
                </c:pt>
                <c:pt idx="635">
                  <c:v>41834.0</c:v>
                </c:pt>
                <c:pt idx="636">
                  <c:v>41835.0</c:v>
                </c:pt>
                <c:pt idx="637">
                  <c:v>41836.0</c:v>
                </c:pt>
                <c:pt idx="638">
                  <c:v>41837.0</c:v>
                </c:pt>
                <c:pt idx="639">
                  <c:v>41838.0</c:v>
                </c:pt>
                <c:pt idx="640">
                  <c:v>41841.0</c:v>
                </c:pt>
                <c:pt idx="641">
                  <c:v>41842.0</c:v>
                </c:pt>
                <c:pt idx="642">
                  <c:v>41843.0</c:v>
                </c:pt>
                <c:pt idx="643">
                  <c:v>41844.0</c:v>
                </c:pt>
                <c:pt idx="644">
                  <c:v>41845.0</c:v>
                </c:pt>
                <c:pt idx="645">
                  <c:v>41848.0</c:v>
                </c:pt>
                <c:pt idx="646">
                  <c:v>41849.0</c:v>
                </c:pt>
                <c:pt idx="647">
                  <c:v>41850.0</c:v>
                </c:pt>
                <c:pt idx="648">
                  <c:v>41851.0</c:v>
                </c:pt>
                <c:pt idx="649">
                  <c:v>41852.0</c:v>
                </c:pt>
                <c:pt idx="650">
                  <c:v>41855.0</c:v>
                </c:pt>
                <c:pt idx="651">
                  <c:v>41856.0</c:v>
                </c:pt>
                <c:pt idx="652">
                  <c:v>41857.0</c:v>
                </c:pt>
                <c:pt idx="653">
                  <c:v>41858.0</c:v>
                </c:pt>
                <c:pt idx="654">
                  <c:v>41859.0</c:v>
                </c:pt>
                <c:pt idx="655">
                  <c:v>41862.0</c:v>
                </c:pt>
                <c:pt idx="656">
                  <c:v>41863.0</c:v>
                </c:pt>
                <c:pt idx="657">
                  <c:v>41864.0</c:v>
                </c:pt>
                <c:pt idx="658">
                  <c:v>41865.0</c:v>
                </c:pt>
                <c:pt idx="659">
                  <c:v>41866.0</c:v>
                </c:pt>
                <c:pt idx="660">
                  <c:v>41869.0</c:v>
                </c:pt>
                <c:pt idx="661">
                  <c:v>41870.0</c:v>
                </c:pt>
                <c:pt idx="662">
                  <c:v>41871.0</c:v>
                </c:pt>
                <c:pt idx="663">
                  <c:v>41872.0</c:v>
                </c:pt>
                <c:pt idx="664">
                  <c:v>41873.0</c:v>
                </c:pt>
                <c:pt idx="665">
                  <c:v>41876.0</c:v>
                </c:pt>
                <c:pt idx="666">
                  <c:v>41877.0</c:v>
                </c:pt>
                <c:pt idx="667">
                  <c:v>41878.0</c:v>
                </c:pt>
                <c:pt idx="668">
                  <c:v>41879.0</c:v>
                </c:pt>
                <c:pt idx="669">
                  <c:v>41880.0</c:v>
                </c:pt>
                <c:pt idx="670">
                  <c:v>41883.0</c:v>
                </c:pt>
                <c:pt idx="671">
                  <c:v>41884.0</c:v>
                </c:pt>
                <c:pt idx="672">
                  <c:v>41885.0</c:v>
                </c:pt>
                <c:pt idx="673">
                  <c:v>41886.0</c:v>
                </c:pt>
                <c:pt idx="674">
                  <c:v>41887.0</c:v>
                </c:pt>
                <c:pt idx="675">
                  <c:v>41890.0</c:v>
                </c:pt>
                <c:pt idx="676">
                  <c:v>41891.0</c:v>
                </c:pt>
                <c:pt idx="677">
                  <c:v>41892.0</c:v>
                </c:pt>
                <c:pt idx="678">
                  <c:v>41893.0</c:v>
                </c:pt>
                <c:pt idx="679">
                  <c:v>41894.0</c:v>
                </c:pt>
                <c:pt idx="680">
                  <c:v>41897.0</c:v>
                </c:pt>
                <c:pt idx="681">
                  <c:v>41898.0</c:v>
                </c:pt>
                <c:pt idx="682">
                  <c:v>41899.0</c:v>
                </c:pt>
                <c:pt idx="683">
                  <c:v>41900.0</c:v>
                </c:pt>
                <c:pt idx="684">
                  <c:v>41901.0</c:v>
                </c:pt>
                <c:pt idx="685">
                  <c:v>41904.0</c:v>
                </c:pt>
                <c:pt idx="686">
                  <c:v>41905.0</c:v>
                </c:pt>
                <c:pt idx="687">
                  <c:v>41906.0</c:v>
                </c:pt>
                <c:pt idx="688">
                  <c:v>41907.0</c:v>
                </c:pt>
                <c:pt idx="689">
                  <c:v>41908.0</c:v>
                </c:pt>
                <c:pt idx="690">
                  <c:v>41911.0</c:v>
                </c:pt>
                <c:pt idx="691">
                  <c:v>41912.0</c:v>
                </c:pt>
                <c:pt idx="692">
                  <c:v>41913.0</c:v>
                </c:pt>
                <c:pt idx="693">
                  <c:v>41914.0</c:v>
                </c:pt>
                <c:pt idx="694">
                  <c:v>41915.0</c:v>
                </c:pt>
                <c:pt idx="695">
                  <c:v>41918.0</c:v>
                </c:pt>
                <c:pt idx="696">
                  <c:v>41919.0</c:v>
                </c:pt>
                <c:pt idx="697">
                  <c:v>41920.0</c:v>
                </c:pt>
                <c:pt idx="698">
                  <c:v>41921.0</c:v>
                </c:pt>
                <c:pt idx="699">
                  <c:v>41922.0</c:v>
                </c:pt>
                <c:pt idx="700">
                  <c:v>41925.0</c:v>
                </c:pt>
                <c:pt idx="701">
                  <c:v>41926.0</c:v>
                </c:pt>
                <c:pt idx="702">
                  <c:v>41927.0</c:v>
                </c:pt>
                <c:pt idx="703">
                  <c:v>41928.0</c:v>
                </c:pt>
                <c:pt idx="704">
                  <c:v>41929.0</c:v>
                </c:pt>
                <c:pt idx="705">
                  <c:v>41932.0</c:v>
                </c:pt>
                <c:pt idx="706">
                  <c:v>41933.0</c:v>
                </c:pt>
                <c:pt idx="707">
                  <c:v>41934.0</c:v>
                </c:pt>
                <c:pt idx="708">
                  <c:v>41935.0</c:v>
                </c:pt>
                <c:pt idx="709">
                  <c:v>41936.0</c:v>
                </c:pt>
                <c:pt idx="710">
                  <c:v>41939.0</c:v>
                </c:pt>
                <c:pt idx="711">
                  <c:v>41940.0</c:v>
                </c:pt>
                <c:pt idx="712">
                  <c:v>41941.0</c:v>
                </c:pt>
                <c:pt idx="713">
                  <c:v>41942.0</c:v>
                </c:pt>
                <c:pt idx="714">
                  <c:v>41943.0</c:v>
                </c:pt>
                <c:pt idx="715">
                  <c:v>41946.0</c:v>
                </c:pt>
                <c:pt idx="716">
                  <c:v>41948.0</c:v>
                </c:pt>
                <c:pt idx="717">
                  <c:v>41949.0</c:v>
                </c:pt>
                <c:pt idx="718">
                  <c:v>41950.0</c:v>
                </c:pt>
                <c:pt idx="719">
                  <c:v>41953.0</c:v>
                </c:pt>
                <c:pt idx="720">
                  <c:v>41954.0</c:v>
                </c:pt>
                <c:pt idx="721">
                  <c:v>41955.0</c:v>
                </c:pt>
                <c:pt idx="722">
                  <c:v>41956.0</c:v>
                </c:pt>
                <c:pt idx="723">
                  <c:v>41957.0</c:v>
                </c:pt>
                <c:pt idx="724">
                  <c:v>41960.0</c:v>
                </c:pt>
                <c:pt idx="725">
                  <c:v>41961.0</c:v>
                </c:pt>
                <c:pt idx="726">
                  <c:v>41962.0</c:v>
                </c:pt>
                <c:pt idx="727">
                  <c:v>41963.0</c:v>
                </c:pt>
                <c:pt idx="728">
                  <c:v>41964.0</c:v>
                </c:pt>
                <c:pt idx="729">
                  <c:v>41967.0</c:v>
                </c:pt>
                <c:pt idx="730">
                  <c:v>41968.0</c:v>
                </c:pt>
                <c:pt idx="731">
                  <c:v>41969.0</c:v>
                </c:pt>
                <c:pt idx="732">
                  <c:v>41970.0</c:v>
                </c:pt>
                <c:pt idx="733">
                  <c:v>41971.0</c:v>
                </c:pt>
                <c:pt idx="734">
                  <c:v>41974.0</c:v>
                </c:pt>
                <c:pt idx="735">
                  <c:v>41975.0</c:v>
                </c:pt>
                <c:pt idx="736">
                  <c:v>41976.0</c:v>
                </c:pt>
                <c:pt idx="737">
                  <c:v>41977.0</c:v>
                </c:pt>
                <c:pt idx="738">
                  <c:v>41978.0</c:v>
                </c:pt>
                <c:pt idx="739">
                  <c:v>41981.0</c:v>
                </c:pt>
                <c:pt idx="740">
                  <c:v>41982.0</c:v>
                </c:pt>
                <c:pt idx="741">
                  <c:v>41983.0</c:v>
                </c:pt>
                <c:pt idx="742">
                  <c:v>41984.0</c:v>
                </c:pt>
                <c:pt idx="743">
                  <c:v>41985.0</c:v>
                </c:pt>
                <c:pt idx="744">
                  <c:v>41988.0</c:v>
                </c:pt>
                <c:pt idx="745">
                  <c:v>41989.0</c:v>
                </c:pt>
                <c:pt idx="746">
                  <c:v>41990.0</c:v>
                </c:pt>
                <c:pt idx="747">
                  <c:v>41991.0</c:v>
                </c:pt>
                <c:pt idx="748">
                  <c:v>41992.0</c:v>
                </c:pt>
                <c:pt idx="749">
                  <c:v>41995.0</c:v>
                </c:pt>
                <c:pt idx="750">
                  <c:v>41996.0</c:v>
                </c:pt>
                <c:pt idx="751">
                  <c:v>41997.0</c:v>
                </c:pt>
                <c:pt idx="752">
                  <c:v>41998.0</c:v>
                </c:pt>
                <c:pt idx="753">
                  <c:v>41999.0</c:v>
                </c:pt>
                <c:pt idx="754">
                  <c:v>42002.0</c:v>
                </c:pt>
                <c:pt idx="755">
                  <c:v>42003.0</c:v>
                </c:pt>
                <c:pt idx="756">
                  <c:v>42009.0</c:v>
                </c:pt>
                <c:pt idx="757">
                  <c:v>42010.0</c:v>
                </c:pt>
                <c:pt idx="758">
                  <c:v>42012.0</c:v>
                </c:pt>
                <c:pt idx="759">
                  <c:v>42013.0</c:v>
                </c:pt>
                <c:pt idx="760">
                  <c:v>42016.0</c:v>
                </c:pt>
                <c:pt idx="761">
                  <c:v>42017.0</c:v>
                </c:pt>
                <c:pt idx="762">
                  <c:v>42018.0</c:v>
                </c:pt>
                <c:pt idx="763">
                  <c:v>42019.0</c:v>
                </c:pt>
                <c:pt idx="764">
                  <c:v>42020.0</c:v>
                </c:pt>
                <c:pt idx="765">
                  <c:v>42023.0</c:v>
                </c:pt>
                <c:pt idx="766">
                  <c:v>42024.0</c:v>
                </c:pt>
                <c:pt idx="767">
                  <c:v>42025.0</c:v>
                </c:pt>
                <c:pt idx="768">
                  <c:v>42026.0</c:v>
                </c:pt>
                <c:pt idx="769">
                  <c:v>42027.0</c:v>
                </c:pt>
                <c:pt idx="770">
                  <c:v>42030.0</c:v>
                </c:pt>
                <c:pt idx="771">
                  <c:v>42031.0</c:v>
                </c:pt>
                <c:pt idx="772">
                  <c:v>42032.0</c:v>
                </c:pt>
                <c:pt idx="773">
                  <c:v>42033.0</c:v>
                </c:pt>
                <c:pt idx="774">
                  <c:v>42034.0</c:v>
                </c:pt>
                <c:pt idx="775">
                  <c:v>42037.0</c:v>
                </c:pt>
                <c:pt idx="776">
                  <c:v>42038.0</c:v>
                </c:pt>
                <c:pt idx="777">
                  <c:v>42039.0</c:v>
                </c:pt>
                <c:pt idx="778">
                  <c:v>42040.0</c:v>
                </c:pt>
                <c:pt idx="779">
                  <c:v>42041.0</c:v>
                </c:pt>
                <c:pt idx="780">
                  <c:v>42044.0</c:v>
                </c:pt>
                <c:pt idx="781">
                  <c:v>42045.0</c:v>
                </c:pt>
                <c:pt idx="782">
                  <c:v>42046.0</c:v>
                </c:pt>
                <c:pt idx="783">
                  <c:v>42047.0</c:v>
                </c:pt>
                <c:pt idx="784">
                  <c:v>42048.0</c:v>
                </c:pt>
                <c:pt idx="785">
                  <c:v>42051.0</c:v>
                </c:pt>
                <c:pt idx="786">
                  <c:v>42052.0</c:v>
                </c:pt>
                <c:pt idx="787">
                  <c:v>42053.0</c:v>
                </c:pt>
                <c:pt idx="788">
                  <c:v>42054.0</c:v>
                </c:pt>
                <c:pt idx="789">
                  <c:v>42055.0</c:v>
                </c:pt>
                <c:pt idx="790">
                  <c:v>42059.0</c:v>
                </c:pt>
                <c:pt idx="791">
                  <c:v>42060.0</c:v>
                </c:pt>
                <c:pt idx="792">
                  <c:v>42061.0</c:v>
                </c:pt>
                <c:pt idx="793">
                  <c:v>42062.0</c:v>
                </c:pt>
                <c:pt idx="794">
                  <c:v>42065.0</c:v>
                </c:pt>
                <c:pt idx="795">
                  <c:v>42066.0</c:v>
                </c:pt>
                <c:pt idx="796">
                  <c:v>42067.0</c:v>
                </c:pt>
                <c:pt idx="797">
                  <c:v>42068.0</c:v>
                </c:pt>
                <c:pt idx="798">
                  <c:v>42069.0</c:v>
                </c:pt>
                <c:pt idx="799">
                  <c:v>42073.0</c:v>
                </c:pt>
                <c:pt idx="800">
                  <c:v>42074.0</c:v>
                </c:pt>
                <c:pt idx="801">
                  <c:v>42075.0</c:v>
                </c:pt>
                <c:pt idx="802">
                  <c:v>42076.0</c:v>
                </c:pt>
                <c:pt idx="803">
                  <c:v>42079.0</c:v>
                </c:pt>
                <c:pt idx="804">
                  <c:v>42080.0</c:v>
                </c:pt>
                <c:pt idx="805">
                  <c:v>42081.0</c:v>
                </c:pt>
                <c:pt idx="806">
                  <c:v>42082.0</c:v>
                </c:pt>
                <c:pt idx="807">
                  <c:v>42083.0</c:v>
                </c:pt>
                <c:pt idx="808">
                  <c:v>42086.0</c:v>
                </c:pt>
                <c:pt idx="809">
                  <c:v>42087.0</c:v>
                </c:pt>
                <c:pt idx="810">
                  <c:v>42088.0</c:v>
                </c:pt>
                <c:pt idx="811">
                  <c:v>42089.0</c:v>
                </c:pt>
                <c:pt idx="812">
                  <c:v>42090.0</c:v>
                </c:pt>
                <c:pt idx="813">
                  <c:v>42093.0</c:v>
                </c:pt>
                <c:pt idx="814">
                  <c:v>42094.0</c:v>
                </c:pt>
                <c:pt idx="815">
                  <c:v>42095.0</c:v>
                </c:pt>
                <c:pt idx="816">
                  <c:v>42096.0</c:v>
                </c:pt>
                <c:pt idx="817">
                  <c:v>42097.0</c:v>
                </c:pt>
                <c:pt idx="818">
                  <c:v>42100.0</c:v>
                </c:pt>
                <c:pt idx="819">
                  <c:v>42101.0</c:v>
                </c:pt>
                <c:pt idx="820">
                  <c:v>42102.0</c:v>
                </c:pt>
                <c:pt idx="821">
                  <c:v>42103.0</c:v>
                </c:pt>
                <c:pt idx="822">
                  <c:v>42104.0</c:v>
                </c:pt>
                <c:pt idx="823">
                  <c:v>42107.0</c:v>
                </c:pt>
                <c:pt idx="824">
                  <c:v>42108.0</c:v>
                </c:pt>
                <c:pt idx="825">
                  <c:v>42109.0</c:v>
                </c:pt>
                <c:pt idx="826">
                  <c:v>42110.0</c:v>
                </c:pt>
                <c:pt idx="827">
                  <c:v>42111.0</c:v>
                </c:pt>
                <c:pt idx="828">
                  <c:v>42114.0</c:v>
                </c:pt>
                <c:pt idx="829">
                  <c:v>42115.0</c:v>
                </c:pt>
                <c:pt idx="830">
                  <c:v>42116.0</c:v>
                </c:pt>
                <c:pt idx="831">
                  <c:v>42117.0</c:v>
                </c:pt>
                <c:pt idx="832">
                  <c:v>42118.0</c:v>
                </c:pt>
                <c:pt idx="833">
                  <c:v>42121.0</c:v>
                </c:pt>
                <c:pt idx="834">
                  <c:v>42122.0</c:v>
                </c:pt>
                <c:pt idx="835">
                  <c:v>42123.0</c:v>
                </c:pt>
                <c:pt idx="836">
                  <c:v>42124.0</c:v>
                </c:pt>
                <c:pt idx="837">
                  <c:v>42129.0</c:v>
                </c:pt>
                <c:pt idx="838">
                  <c:v>42130.0</c:v>
                </c:pt>
                <c:pt idx="839">
                  <c:v>42131.0</c:v>
                </c:pt>
                <c:pt idx="840">
                  <c:v>42132.0</c:v>
                </c:pt>
                <c:pt idx="841">
                  <c:v>42136.0</c:v>
                </c:pt>
                <c:pt idx="842">
                  <c:v>42137.0</c:v>
                </c:pt>
                <c:pt idx="843">
                  <c:v>42138.0</c:v>
                </c:pt>
                <c:pt idx="844">
                  <c:v>42139.0</c:v>
                </c:pt>
                <c:pt idx="845">
                  <c:v>42142.0</c:v>
                </c:pt>
                <c:pt idx="846">
                  <c:v>42143.0</c:v>
                </c:pt>
                <c:pt idx="847">
                  <c:v>42144.0</c:v>
                </c:pt>
                <c:pt idx="848">
                  <c:v>42145.0</c:v>
                </c:pt>
                <c:pt idx="849">
                  <c:v>42146.0</c:v>
                </c:pt>
                <c:pt idx="850">
                  <c:v>42149.0</c:v>
                </c:pt>
                <c:pt idx="851">
                  <c:v>42150.0</c:v>
                </c:pt>
                <c:pt idx="852">
                  <c:v>42151.0</c:v>
                </c:pt>
                <c:pt idx="853">
                  <c:v>42152.0</c:v>
                </c:pt>
                <c:pt idx="854">
                  <c:v>42153.0</c:v>
                </c:pt>
                <c:pt idx="855">
                  <c:v>42156.0</c:v>
                </c:pt>
                <c:pt idx="856">
                  <c:v>42157.0</c:v>
                </c:pt>
                <c:pt idx="857">
                  <c:v>42158.0</c:v>
                </c:pt>
                <c:pt idx="858">
                  <c:v>42159.0</c:v>
                </c:pt>
                <c:pt idx="859">
                  <c:v>42160.0</c:v>
                </c:pt>
                <c:pt idx="860">
                  <c:v>42163.0</c:v>
                </c:pt>
                <c:pt idx="861">
                  <c:v>42164.0</c:v>
                </c:pt>
                <c:pt idx="862">
                  <c:v>42165.0</c:v>
                </c:pt>
                <c:pt idx="863">
                  <c:v>42166.0</c:v>
                </c:pt>
                <c:pt idx="864">
                  <c:v>42170.0</c:v>
                </c:pt>
                <c:pt idx="865">
                  <c:v>42171.0</c:v>
                </c:pt>
                <c:pt idx="866">
                  <c:v>42172.0</c:v>
                </c:pt>
                <c:pt idx="867">
                  <c:v>42173.0</c:v>
                </c:pt>
                <c:pt idx="868">
                  <c:v>42174.0</c:v>
                </c:pt>
                <c:pt idx="869">
                  <c:v>42177.0</c:v>
                </c:pt>
                <c:pt idx="870">
                  <c:v>42178.0</c:v>
                </c:pt>
                <c:pt idx="871">
                  <c:v>42179.0</c:v>
                </c:pt>
                <c:pt idx="872">
                  <c:v>42180.0</c:v>
                </c:pt>
                <c:pt idx="873">
                  <c:v>42181.0</c:v>
                </c:pt>
                <c:pt idx="874">
                  <c:v>42184.0</c:v>
                </c:pt>
                <c:pt idx="875">
                  <c:v>42185.0</c:v>
                </c:pt>
                <c:pt idx="876">
                  <c:v>42186.0</c:v>
                </c:pt>
                <c:pt idx="877">
                  <c:v>42187.0</c:v>
                </c:pt>
                <c:pt idx="878">
                  <c:v>42188.0</c:v>
                </c:pt>
                <c:pt idx="879">
                  <c:v>42191.0</c:v>
                </c:pt>
                <c:pt idx="880">
                  <c:v>42192.0</c:v>
                </c:pt>
                <c:pt idx="881">
                  <c:v>42193.0</c:v>
                </c:pt>
                <c:pt idx="882">
                  <c:v>42194.0</c:v>
                </c:pt>
                <c:pt idx="883">
                  <c:v>42195.0</c:v>
                </c:pt>
                <c:pt idx="884">
                  <c:v>42198.0</c:v>
                </c:pt>
                <c:pt idx="885">
                  <c:v>42199.0</c:v>
                </c:pt>
                <c:pt idx="886">
                  <c:v>42200.0</c:v>
                </c:pt>
                <c:pt idx="887">
                  <c:v>42201.0</c:v>
                </c:pt>
                <c:pt idx="888">
                  <c:v>42202.0</c:v>
                </c:pt>
                <c:pt idx="889">
                  <c:v>42205.0</c:v>
                </c:pt>
                <c:pt idx="890">
                  <c:v>42206.0</c:v>
                </c:pt>
                <c:pt idx="891">
                  <c:v>42207.0</c:v>
                </c:pt>
                <c:pt idx="892">
                  <c:v>42208.0</c:v>
                </c:pt>
                <c:pt idx="893">
                  <c:v>42209.0</c:v>
                </c:pt>
                <c:pt idx="894">
                  <c:v>42212.0</c:v>
                </c:pt>
                <c:pt idx="895">
                  <c:v>42213.0</c:v>
                </c:pt>
                <c:pt idx="896">
                  <c:v>42214.0</c:v>
                </c:pt>
                <c:pt idx="897">
                  <c:v>42215.0</c:v>
                </c:pt>
                <c:pt idx="898">
                  <c:v>42216.0</c:v>
                </c:pt>
                <c:pt idx="899">
                  <c:v>42219.0</c:v>
                </c:pt>
                <c:pt idx="900">
                  <c:v>42220.0</c:v>
                </c:pt>
                <c:pt idx="901">
                  <c:v>42221.0</c:v>
                </c:pt>
                <c:pt idx="902">
                  <c:v>42222.0</c:v>
                </c:pt>
                <c:pt idx="903">
                  <c:v>42223.0</c:v>
                </c:pt>
                <c:pt idx="904">
                  <c:v>42226.0</c:v>
                </c:pt>
                <c:pt idx="905">
                  <c:v>42227.0</c:v>
                </c:pt>
                <c:pt idx="906">
                  <c:v>42228.0</c:v>
                </c:pt>
                <c:pt idx="907">
                  <c:v>42229.0</c:v>
                </c:pt>
                <c:pt idx="908">
                  <c:v>42230.0</c:v>
                </c:pt>
                <c:pt idx="909">
                  <c:v>42233.0</c:v>
                </c:pt>
                <c:pt idx="910">
                  <c:v>42234.0</c:v>
                </c:pt>
                <c:pt idx="911">
                  <c:v>42235.0</c:v>
                </c:pt>
                <c:pt idx="912">
                  <c:v>42236.0</c:v>
                </c:pt>
                <c:pt idx="913">
                  <c:v>42237.0</c:v>
                </c:pt>
                <c:pt idx="914">
                  <c:v>42240.0</c:v>
                </c:pt>
                <c:pt idx="915">
                  <c:v>42241.0</c:v>
                </c:pt>
                <c:pt idx="916">
                  <c:v>42242.0</c:v>
                </c:pt>
                <c:pt idx="917">
                  <c:v>42243.0</c:v>
                </c:pt>
                <c:pt idx="918">
                  <c:v>42244.0</c:v>
                </c:pt>
                <c:pt idx="919">
                  <c:v>42247.0</c:v>
                </c:pt>
                <c:pt idx="920">
                  <c:v>42248.0</c:v>
                </c:pt>
                <c:pt idx="921">
                  <c:v>42249.0</c:v>
                </c:pt>
                <c:pt idx="922">
                  <c:v>42250.0</c:v>
                </c:pt>
                <c:pt idx="923">
                  <c:v>42251.0</c:v>
                </c:pt>
                <c:pt idx="924">
                  <c:v>42254.0</c:v>
                </c:pt>
                <c:pt idx="925">
                  <c:v>42255.0</c:v>
                </c:pt>
                <c:pt idx="926">
                  <c:v>42256.0</c:v>
                </c:pt>
                <c:pt idx="927">
                  <c:v>42257.0</c:v>
                </c:pt>
                <c:pt idx="928">
                  <c:v>42258.0</c:v>
                </c:pt>
                <c:pt idx="929">
                  <c:v>42261.0</c:v>
                </c:pt>
                <c:pt idx="930">
                  <c:v>42262.0</c:v>
                </c:pt>
                <c:pt idx="931">
                  <c:v>42263.0</c:v>
                </c:pt>
                <c:pt idx="932">
                  <c:v>42264.0</c:v>
                </c:pt>
                <c:pt idx="933">
                  <c:v>42265.0</c:v>
                </c:pt>
                <c:pt idx="934">
                  <c:v>42268.0</c:v>
                </c:pt>
                <c:pt idx="935">
                  <c:v>42269.0</c:v>
                </c:pt>
                <c:pt idx="936">
                  <c:v>42270.0</c:v>
                </c:pt>
                <c:pt idx="937">
                  <c:v>42271.0</c:v>
                </c:pt>
                <c:pt idx="938">
                  <c:v>42272.0</c:v>
                </c:pt>
                <c:pt idx="939">
                  <c:v>42275.0</c:v>
                </c:pt>
                <c:pt idx="940">
                  <c:v>42276.0</c:v>
                </c:pt>
                <c:pt idx="941">
                  <c:v>42277.0</c:v>
                </c:pt>
                <c:pt idx="942">
                  <c:v>42278.0</c:v>
                </c:pt>
                <c:pt idx="943">
                  <c:v>42279.0</c:v>
                </c:pt>
                <c:pt idx="944">
                  <c:v>42282.0</c:v>
                </c:pt>
                <c:pt idx="945">
                  <c:v>42283.0</c:v>
                </c:pt>
                <c:pt idx="946">
                  <c:v>42284.0</c:v>
                </c:pt>
                <c:pt idx="947">
                  <c:v>42285.0</c:v>
                </c:pt>
                <c:pt idx="948">
                  <c:v>42286.0</c:v>
                </c:pt>
                <c:pt idx="949">
                  <c:v>42289.0</c:v>
                </c:pt>
                <c:pt idx="950">
                  <c:v>42290.0</c:v>
                </c:pt>
                <c:pt idx="951">
                  <c:v>42291.0</c:v>
                </c:pt>
                <c:pt idx="952">
                  <c:v>42292.0</c:v>
                </c:pt>
                <c:pt idx="953">
                  <c:v>42293.0</c:v>
                </c:pt>
                <c:pt idx="954">
                  <c:v>42296.0</c:v>
                </c:pt>
              </c:numCache>
            </c:numRef>
          </c:cat>
          <c:val>
            <c:numRef>
              <c:f>data!$H$2:$H$956</c:f>
              <c:numCache>
                <c:formatCode>General</c:formatCode>
                <c:ptCount val="955"/>
                <c:pt idx="0">
                  <c:v>1.0</c:v>
                </c:pt>
                <c:pt idx="1">
                  <c:v>1.030330259657831</c:v>
                </c:pt>
                <c:pt idx="2">
                  <c:v>1.03234847350292</c:v>
                </c:pt>
                <c:pt idx="3">
                  <c:v>1.02330573443729</c:v>
                </c:pt>
                <c:pt idx="4">
                  <c:v>1.027363556620526</c:v>
                </c:pt>
                <c:pt idx="5">
                  <c:v>1.03289759882473</c:v>
                </c:pt>
                <c:pt idx="6">
                  <c:v>1.053236630224714</c:v>
                </c:pt>
                <c:pt idx="7">
                  <c:v>1.045099591365183</c:v>
                </c:pt>
                <c:pt idx="8">
                  <c:v>1.044429230582715</c:v>
                </c:pt>
                <c:pt idx="9">
                  <c:v>1.043644765837274</c:v>
                </c:pt>
                <c:pt idx="10">
                  <c:v>1.04435078410817</c:v>
                </c:pt>
                <c:pt idx="11">
                  <c:v>1.059983027035508</c:v>
                </c:pt>
                <c:pt idx="12">
                  <c:v>1.065231809332278</c:v>
                </c:pt>
                <c:pt idx="13">
                  <c:v>1.072363307018107</c:v>
                </c:pt>
                <c:pt idx="14">
                  <c:v>1.063413277422391</c:v>
                </c:pt>
                <c:pt idx="15">
                  <c:v>1.069204053543285</c:v>
                </c:pt>
                <c:pt idx="16">
                  <c:v>1.061666060489363</c:v>
                </c:pt>
                <c:pt idx="17">
                  <c:v>1.068861741654365</c:v>
                </c:pt>
                <c:pt idx="18">
                  <c:v>1.08022221746789</c:v>
                </c:pt>
                <c:pt idx="19">
                  <c:v>1.075458377013757</c:v>
                </c:pt>
                <c:pt idx="20">
                  <c:v>1.067085998730593</c:v>
                </c:pt>
                <c:pt idx="21">
                  <c:v>1.079730144127568</c:v>
                </c:pt>
                <c:pt idx="22">
                  <c:v>1.097794227765773</c:v>
                </c:pt>
                <c:pt idx="23">
                  <c:v>1.09995507156458</c:v>
                </c:pt>
                <c:pt idx="24">
                  <c:v>1.115951020873894</c:v>
                </c:pt>
                <c:pt idx="25">
                  <c:v>1.114560378825157</c:v>
                </c:pt>
                <c:pt idx="26">
                  <c:v>1.105018434921518</c:v>
                </c:pt>
                <c:pt idx="27">
                  <c:v>1.109026336620954</c:v>
                </c:pt>
                <c:pt idx="28">
                  <c:v>1.099420209238142</c:v>
                </c:pt>
                <c:pt idx="29">
                  <c:v>1.087674632549582</c:v>
                </c:pt>
                <c:pt idx="30">
                  <c:v>1.111950250672144</c:v>
                </c:pt>
                <c:pt idx="31">
                  <c:v>1.114032647996406</c:v>
                </c:pt>
                <c:pt idx="32">
                  <c:v>1.126334481504461</c:v>
                </c:pt>
                <c:pt idx="33">
                  <c:v>1.119901870591843</c:v>
                </c:pt>
                <c:pt idx="34">
                  <c:v>1.118603938013022</c:v>
                </c:pt>
                <c:pt idx="35">
                  <c:v>1.12619898304843</c:v>
                </c:pt>
                <c:pt idx="36">
                  <c:v>1.11178622622537</c:v>
                </c:pt>
                <c:pt idx="37">
                  <c:v>1.09694557954116</c:v>
                </c:pt>
                <c:pt idx="38">
                  <c:v>1.137152963493863</c:v>
                </c:pt>
                <c:pt idx="39">
                  <c:v>1.135805110431242</c:v>
                </c:pt>
                <c:pt idx="40">
                  <c:v>1.122569050726343</c:v>
                </c:pt>
                <c:pt idx="41">
                  <c:v>1.139377990771842</c:v>
                </c:pt>
                <c:pt idx="42">
                  <c:v>1.13803013770922</c:v>
                </c:pt>
                <c:pt idx="43">
                  <c:v>1.14680187986279</c:v>
                </c:pt>
                <c:pt idx="44">
                  <c:v>1.159396104775964</c:v>
                </c:pt>
                <c:pt idx="45">
                  <c:v>1.114075436982521</c:v>
                </c:pt>
                <c:pt idx="46">
                  <c:v>1.121663350520243</c:v>
                </c:pt>
                <c:pt idx="47">
                  <c:v>1.14555386776777</c:v>
                </c:pt>
                <c:pt idx="48">
                  <c:v>1.144077647746803</c:v>
                </c:pt>
                <c:pt idx="49">
                  <c:v>1.149511848983405</c:v>
                </c:pt>
                <c:pt idx="50">
                  <c:v>1.163254245023998</c:v>
                </c:pt>
                <c:pt idx="51">
                  <c:v>1.160030808070003</c:v>
                </c:pt>
                <c:pt idx="52">
                  <c:v>1.15458234383803</c:v>
                </c:pt>
                <c:pt idx="53">
                  <c:v>1.1313479243776</c:v>
                </c:pt>
                <c:pt idx="54">
                  <c:v>1.111550886801737</c:v>
                </c:pt>
                <c:pt idx="55">
                  <c:v>1.106651547891573</c:v>
                </c:pt>
                <c:pt idx="56">
                  <c:v>1.090769702545231</c:v>
                </c:pt>
                <c:pt idx="57">
                  <c:v>1.098942398893192</c:v>
                </c:pt>
                <c:pt idx="58">
                  <c:v>1.116164965804469</c:v>
                </c:pt>
                <c:pt idx="59">
                  <c:v>1.10843442231303</c:v>
                </c:pt>
                <c:pt idx="60">
                  <c:v>1.084251513660384</c:v>
                </c:pt>
                <c:pt idx="61">
                  <c:v>1.066059063063834</c:v>
                </c:pt>
                <c:pt idx="62">
                  <c:v>1.082090669861578</c:v>
                </c:pt>
                <c:pt idx="63">
                  <c:v>1.085342632806316</c:v>
                </c:pt>
                <c:pt idx="64">
                  <c:v>1.105417798791924</c:v>
                </c:pt>
                <c:pt idx="65">
                  <c:v>1.078910021893698</c:v>
                </c:pt>
                <c:pt idx="66">
                  <c:v>1.087631843563467</c:v>
                </c:pt>
                <c:pt idx="67">
                  <c:v>1.067720702024632</c:v>
                </c:pt>
                <c:pt idx="68">
                  <c:v>1.077205593946785</c:v>
                </c:pt>
                <c:pt idx="69">
                  <c:v>1.068348273820985</c:v>
                </c:pt>
                <c:pt idx="70">
                  <c:v>1.073839527039073</c:v>
                </c:pt>
                <c:pt idx="71">
                  <c:v>1.07088708699714</c:v>
                </c:pt>
                <c:pt idx="72">
                  <c:v>1.071614499761095</c:v>
                </c:pt>
                <c:pt idx="73">
                  <c:v>1.053828544532637</c:v>
                </c:pt>
                <c:pt idx="74">
                  <c:v>1.049478330944281</c:v>
                </c:pt>
                <c:pt idx="75">
                  <c:v>1.047296092652418</c:v>
                </c:pt>
                <c:pt idx="76">
                  <c:v>1.067299943661168</c:v>
                </c:pt>
                <c:pt idx="77">
                  <c:v>1.073361716694122</c:v>
                </c:pt>
                <c:pt idx="78">
                  <c:v>1.04572003166385</c:v>
                </c:pt>
                <c:pt idx="79">
                  <c:v>1.03934447273272</c:v>
                </c:pt>
                <c:pt idx="80">
                  <c:v>1.042517989202912</c:v>
                </c:pt>
                <c:pt idx="81">
                  <c:v>1.031970504125571</c:v>
                </c:pt>
                <c:pt idx="82">
                  <c:v>1.04808055739786</c:v>
                </c:pt>
                <c:pt idx="83">
                  <c:v>1.050826184006903</c:v>
                </c:pt>
                <c:pt idx="84">
                  <c:v>1.031243091361617</c:v>
                </c:pt>
                <c:pt idx="85">
                  <c:v>1.028868302632236</c:v>
                </c:pt>
                <c:pt idx="86">
                  <c:v>0.992091169066416</c:v>
                </c:pt>
                <c:pt idx="87">
                  <c:v>0.988717970661018</c:v>
                </c:pt>
                <c:pt idx="88">
                  <c:v>0.987812270454918</c:v>
                </c:pt>
                <c:pt idx="89">
                  <c:v>0.987013542714105</c:v>
                </c:pt>
                <c:pt idx="90">
                  <c:v>1.004335950592984</c:v>
                </c:pt>
                <c:pt idx="91">
                  <c:v>0.992704477867397</c:v>
                </c:pt>
                <c:pt idx="92">
                  <c:v>0.988290080799869</c:v>
                </c:pt>
                <c:pt idx="93">
                  <c:v>0.953780763498142</c:v>
                </c:pt>
                <c:pt idx="94">
                  <c:v>0.959008151301855</c:v>
                </c:pt>
                <c:pt idx="95">
                  <c:v>0.95212625603503</c:v>
                </c:pt>
                <c:pt idx="96">
                  <c:v>0.918387140483373</c:v>
                </c:pt>
                <c:pt idx="97">
                  <c:v>0.906755667757786</c:v>
                </c:pt>
                <c:pt idx="98">
                  <c:v>0.925967922523409</c:v>
                </c:pt>
                <c:pt idx="99">
                  <c:v>0.927872032405525</c:v>
                </c:pt>
                <c:pt idx="100">
                  <c:v>0.896108341712843</c:v>
                </c:pt>
                <c:pt idx="101">
                  <c:v>0.916026614749364</c:v>
                </c:pt>
                <c:pt idx="102">
                  <c:v>0.913972743415845</c:v>
                </c:pt>
                <c:pt idx="103">
                  <c:v>0.920476669305321</c:v>
                </c:pt>
                <c:pt idx="104">
                  <c:v>0.946406794890995</c:v>
                </c:pt>
                <c:pt idx="105">
                  <c:v>0.933013842237008</c:v>
                </c:pt>
                <c:pt idx="106">
                  <c:v>0.931673120672072</c:v>
                </c:pt>
                <c:pt idx="107">
                  <c:v>0.925725451602091</c:v>
                </c:pt>
                <c:pt idx="108">
                  <c:v>0.931273756801666</c:v>
                </c:pt>
                <c:pt idx="109">
                  <c:v>0.924983775842765</c:v>
                </c:pt>
                <c:pt idx="110">
                  <c:v>0.93651540760075</c:v>
                </c:pt>
                <c:pt idx="111">
                  <c:v>0.953003430250387</c:v>
                </c:pt>
                <c:pt idx="112">
                  <c:v>0.950571589539519</c:v>
                </c:pt>
                <c:pt idx="113">
                  <c:v>0.954244310847721</c:v>
                </c:pt>
                <c:pt idx="114">
                  <c:v>0.960206242913074</c:v>
                </c:pt>
                <c:pt idx="115">
                  <c:v>0.959928114503327</c:v>
                </c:pt>
                <c:pt idx="116">
                  <c:v>0.980744956248262</c:v>
                </c:pt>
                <c:pt idx="117">
                  <c:v>0.990565028561648</c:v>
                </c:pt>
                <c:pt idx="118">
                  <c:v>0.991256783837174</c:v>
                </c:pt>
                <c:pt idx="119">
                  <c:v>0.980359855373227</c:v>
                </c:pt>
                <c:pt idx="120">
                  <c:v>0.972436761444271</c:v>
                </c:pt>
                <c:pt idx="121">
                  <c:v>0.960719710746454</c:v>
                </c:pt>
                <c:pt idx="122">
                  <c:v>0.948596164680545</c:v>
                </c:pt>
                <c:pt idx="123">
                  <c:v>0.95763177224849</c:v>
                </c:pt>
                <c:pt idx="124">
                  <c:v>0.974112663400441</c:v>
                </c:pt>
                <c:pt idx="125">
                  <c:v>0.957695955727662</c:v>
                </c:pt>
                <c:pt idx="126">
                  <c:v>0.989509566904145</c:v>
                </c:pt>
                <c:pt idx="127">
                  <c:v>1.000363706381977</c:v>
                </c:pt>
                <c:pt idx="128">
                  <c:v>1.02511713484949</c:v>
                </c:pt>
                <c:pt idx="129">
                  <c:v>1.030009342261968</c:v>
                </c:pt>
                <c:pt idx="130">
                  <c:v>1.023911911740585</c:v>
                </c:pt>
                <c:pt idx="131">
                  <c:v>1.008593454711424</c:v>
                </c:pt>
                <c:pt idx="132">
                  <c:v>1.008835925632742</c:v>
                </c:pt>
                <c:pt idx="133">
                  <c:v>1.014512597790662</c:v>
                </c:pt>
                <c:pt idx="134">
                  <c:v>1.002082397324262</c:v>
                </c:pt>
                <c:pt idx="135">
                  <c:v>0.994344722335138</c:v>
                </c:pt>
                <c:pt idx="136">
                  <c:v>1.010176647197678</c:v>
                </c:pt>
                <c:pt idx="137">
                  <c:v>1.014120365417941</c:v>
                </c:pt>
                <c:pt idx="138">
                  <c:v>1.019925404534206</c:v>
                </c:pt>
                <c:pt idx="139">
                  <c:v>1.017158383432105</c:v>
                </c:pt>
                <c:pt idx="140">
                  <c:v>1.022991948539113</c:v>
                </c:pt>
                <c:pt idx="141">
                  <c:v>1.009377919456865</c:v>
                </c:pt>
                <c:pt idx="142">
                  <c:v>0.979133237771264</c:v>
                </c:pt>
                <c:pt idx="143">
                  <c:v>0.973984296442096</c:v>
                </c:pt>
                <c:pt idx="144">
                  <c:v>0.975353543997775</c:v>
                </c:pt>
                <c:pt idx="145">
                  <c:v>0.987042068704849</c:v>
                </c:pt>
                <c:pt idx="146">
                  <c:v>1.002902519558132</c:v>
                </c:pt>
                <c:pt idx="147">
                  <c:v>1.018820022392903</c:v>
                </c:pt>
                <c:pt idx="148">
                  <c:v>1.003415987391512</c:v>
                </c:pt>
                <c:pt idx="149">
                  <c:v>1.006860500773767</c:v>
                </c:pt>
                <c:pt idx="150">
                  <c:v>0.996305884198741</c:v>
                </c:pt>
                <c:pt idx="151">
                  <c:v>1.013585503091504</c:v>
                </c:pt>
                <c:pt idx="152">
                  <c:v>1.026265305976908</c:v>
                </c:pt>
                <c:pt idx="153">
                  <c:v>1.034594895273957</c:v>
                </c:pt>
                <c:pt idx="154">
                  <c:v>1.033703458063228</c:v>
                </c:pt>
                <c:pt idx="155">
                  <c:v>1.038638454461822</c:v>
                </c:pt>
                <c:pt idx="156">
                  <c:v>1.028069574891423</c:v>
                </c:pt>
                <c:pt idx="157">
                  <c:v>1.035792986885176</c:v>
                </c:pt>
                <c:pt idx="158">
                  <c:v>1.043031457036292</c:v>
                </c:pt>
                <c:pt idx="159">
                  <c:v>1.032869072833986</c:v>
                </c:pt>
                <c:pt idx="160">
                  <c:v>1.035400754512455</c:v>
                </c:pt>
                <c:pt idx="161">
                  <c:v>1.029980816271225</c:v>
                </c:pt>
                <c:pt idx="162">
                  <c:v>1.018912731862818</c:v>
                </c:pt>
                <c:pt idx="163">
                  <c:v>1.037262075408456</c:v>
                </c:pt>
                <c:pt idx="164">
                  <c:v>1.031813611176483</c:v>
                </c:pt>
                <c:pt idx="165">
                  <c:v>1.036563188635245</c:v>
                </c:pt>
                <c:pt idx="166">
                  <c:v>1.036976815501023</c:v>
                </c:pt>
                <c:pt idx="167">
                  <c:v>1.033047360276131</c:v>
                </c:pt>
                <c:pt idx="168">
                  <c:v>1.034644815757757</c:v>
                </c:pt>
                <c:pt idx="169">
                  <c:v>1.024896058421229</c:v>
                </c:pt>
                <c:pt idx="170">
                  <c:v>1.019675802115202</c:v>
                </c:pt>
                <c:pt idx="171">
                  <c:v>1.014747937214294</c:v>
                </c:pt>
                <c:pt idx="172">
                  <c:v>1.026443593419054</c:v>
                </c:pt>
                <c:pt idx="173">
                  <c:v>1.024453905564708</c:v>
                </c:pt>
                <c:pt idx="174">
                  <c:v>1.013827974012822</c:v>
                </c:pt>
                <c:pt idx="175">
                  <c:v>1.03768283377192</c:v>
                </c:pt>
                <c:pt idx="176">
                  <c:v>1.051596385756973</c:v>
                </c:pt>
                <c:pt idx="177">
                  <c:v>1.05462727227345</c:v>
                </c:pt>
                <c:pt idx="178">
                  <c:v>1.054071015453955</c:v>
                </c:pt>
                <c:pt idx="179">
                  <c:v>1.054420458840561</c:v>
                </c:pt>
                <c:pt idx="180">
                  <c:v>1.050184349215179</c:v>
                </c:pt>
                <c:pt idx="181">
                  <c:v>1.094955891686813</c:v>
                </c:pt>
                <c:pt idx="182">
                  <c:v>1.091375879848527</c:v>
                </c:pt>
                <c:pt idx="183">
                  <c:v>1.08063584433367</c:v>
                </c:pt>
                <c:pt idx="184">
                  <c:v>1.069097081077997</c:v>
                </c:pt>
                <c:pt idx="185">
                  <c:v>1.06921118504097</c:v>
                </c:pt>
                <c:pt idx="186">
                  <c:v>1.067335601149598</c:v>
                </c:pt>
                <c:pt idx="187">
                  <c:v>1.062536103207035</c:v>
                </c:pt>
                <c:pt idx="188">
                  <c:v>1.057322978398693</c:v>
                </c:pt>
                <c:pt idx="189">
                  <c:v>1.030772412514352</c:v>
                </c:pt>
                <c:pt idx="190">
                  <c:v>1.036270797230126</c:v>
                </c:pt>
                <c:pt idx="191">
                  <c:v>1.0399577815337</c:v>
                </c:pt>
                <c:pt idx="192">
                  <c:v>1.062742916639924</c:v>
                </c:pt>
                <c:pt idx="193">
                  <c:v>1.059476690699814</c:v>
                </c:pt>
                <c:pt idx="194">
                  <c:v>1.05011303423832</c:v>
                </c:pt>
                <c:pt idx="195">
                  <c:v>1.038873793885454</c:v>
                </c:pt>
                <c:pt idx="196">
                  <c:v>1.053750098058093</c:v>
                </c:pt>
                <c:pt idx="197">
                  <c:v>1.050904630481447</c:v>
                </c:pt>
                <c:pt idx="198">
                  <c:v>1.050426820136497</c:v>
                </c:pt>
                <c:pt idx="199">
                  <c:v>1.041861891415816</c:v>
                </c:pt>
                <c:pt idx="200">
                  <c:v>1.043423689409013</c:v>
                </c:pt>
                <c:pt idx="201">
                  <c:v>1.031221696868559</c:v>
                </c:pt>
                <c:pt idx="202">
                  <c:v>1.02937463896793</c:v>
                </c:pt>
                <c:pt idx="203">
                  <c:v>1.038395983540503</c:v>
                </c:pt>
                <c:pt idx="204">
                  <c:v>1.05139670382177</c:v>
                </c:pt>
                <c:pt idx="205">
                  <c:v>1.052088459097295</c:v>
                </c:pt>
                <c:pt idx="206">
                  <c:v>1.041241451117149</c:v>
                </c:pt>
                <c:pt idx="207">
                  <c:v>1.051838856678291</c:v>
                </c:pt>
                <c:pt idx="208">
                  <c:v>1.03785398971638</c:v>
                </c:pt>
                <c:pt idx="209">
                  <c:v>1.035215335572623</c:v>
                </c:pt>
                <c:pt idx="210">
                  <c:v>1.031214565370874</c:v>
                </c:pt>
                <c:pt idx="211">
                  <c:v>1.022314456258959</c:v>
                </c:pt>
                <c:pt idx="212">
                  <c:v>1.021159153633855</c:v>
                </c:pt>
                <c:pt idx="213">
                  <c:v>1.013920683482738</c:v>
                </c:pt>
                <c:pt idx="214">
                  <c:v>1.016737625068641</c:v>
                </c:pt>
                <c:pt idx="215">
                  <c:v>1.020453135362958</c:v>
                </c:pt>
                <c:pt idx="216">
                  <c:v>1.027113954201522</c:v>
                </c:pt>
                <c:pt idx="217">
                  <c:v>1.031542614264422</c:v>
                </c:pt>
                <c:pt idx="218">
                  <c:v>1.015068854610156</c:v>
                </c:pt>
                <c:pt idx="219">
                  <c:v>1.003965112713321</c:v>
                </c:pt>
                <c:pt idx="220">
                  <c:v>0.999351033710589</c:v>
                </c:pt>
                <c:pt idx="221">
                  <c:v>1.004043559187865</c:v>
                </c:pt>
                <c:pt idx="222">
                  <c:v>0.979746546572246</c:v>
                </c:pt>
                <c:pt idx="223">
                  <c:v>0.97857698095177</c:v>
                </c:pt>
                <c:pt idx="224">
                  <c:v>0.988603866698045</c:v>
                </c:pt>
                <c:pt idx="225">
                  <c:v>0.986756808797416</c:v>
                </c:pt>
                <c:pt idx="226">
                  <c:v>0.997389871846987</c:v>
                </c:pt>
                <c:pt idx="227">
                  <c:v>0.995835205351476</c:v>
                </c:pt>
                <c:pt idx="228">
                  <c:v>1.002474629696983</c:v>
                </c:pt>
                <c:pt idx="229">
                  <c:v>1.000292391405119</c:v>
                </c:pt>
                <c:pt idx="230">
                  <c:v>1.007787595472925</c:v>
                </c:pt>
                <c:pt idx="231">
                  <c:v>1.001219486104277</c:v>
                </c:pt>
                <c:pt idx="232">
                  <c:v>0.99475121770323</c:v>
                </c:pt>
                <c:pt idx="233">
                  <c:v>0.98481704142687</c:v>
                </c:pt>
                <c:pt idx="234">
                  <c:v>0.990072955221326</c:v>
                </c:pt>
                <c:pt idx="235">
                  <c:v>1.0026671801345</c:v>
                </c:pt>
                <c:pt idx="236">
                  <c:v>1.014077576431826</c:v>
                </c:pt>
                <c:pt idx="237">
                  <c:v>1.006846237778396</c:v>
                </c:pt>
                <c:pt idx="238">
                  <c:v>1.024061673191987</c:v>
                </c:pt>
                <c:pt idx="239">
                  <c:v>1.025894468097245</c:v>
                </c:pt>
                <c:pt idx="240">
                  <c:v>1.027983996919193</c:v>
                </c:pt>
                <c:pt idx="241">
                  <c:v>1.032441182972836</c:v>
                </c:pt>
                <c:pt idx="242">
                  <c:v>1.03294751930853</c:v>
                </c:pt>
                <c:pt idx="243">
                  <c:v>1.045841267124509</c:v>
                </c:pt>
                <c:pt idx="244">
                  <c:v>1.043245401966867</c:v>
                </c:pt>
                <c:pt idx="245">
                  <c:v>1.04558453320782</c:v>
                </c:pt>
                <c:pt idx="246">
                  <c:v>1.047994979425629</c:v>
                </c:pt>
                <c:pt idx="247">
                  <c:v>1.05655990814631</c:v>
                </c:pt>
                <c:pt idx="248">
                  <c:v>1.05462727227345</c:v>
                </c:pt>
                <c:pt idx="249">
                  <c:v>1.061323748600444</c:v>
                </c:pt>
                <c:pt idx="250">
                  <c:v>1.05363599409512</c:v>
                </c:pt>
                <c:pt idx="251">
                  <c:v>1.049563908916512</c:v>
                </c:pt>
                <c:pt idx="252">
                  <c:v>1.050847578499961</c:v>
                </c:pt>
                <c:pt idx="253">
                  <c:v>1.054470379324362</c:v>
                </c:pt>
                <c:pt idx="254">
                  <c:v>1.054206513909986</c:v>
                </c:pt>
                <c:pt idx="255">
                  <c:v>1.051696226724574</c:v>
                </c:pt>
                <c:pt idx="256">
                  <c:v>1.08029353244475</c:v>
                </c:pt>
                <c:pt idx="257">
                  <c:v>1.081142180669362</c:v>
                </c:pt>
                <c:pt idx="258">
                  <c:v>1.074830805217404</c:v>
                </c:pt>
                <c:pt idx="259">
                  <c:v>1.07745519636579</c:v>
                </c:pt>
                <c:pt idx="260">
                  <c:v>1.090035158283591</c:v>
                </c:pt>
                <c:pt idx="261">
                  <c:v>1.08060018684524</c:v>
                </c:pt>
                <c:pt idx="262">
                  <c:v>1.080322058435492</c:v>
                </c:pt>
                <c:pt idx="263">
                  <c:v>1.086654828380508</c:v>
                </c:pt>
                <c:pt idx="264">
                  <c:v>1.098642875990387</c:v>
                </c:pt>
                <c:pt idx="265">
                  <c:v>1.096581873159182</c:v>
                </c:pt>
                <c:pt idx="266">
                  <c:v>1.087810131005612</c:v>
                </c:pt>
                <c:pt idx="267">
                  <c:v>1.096460637698523</c:v>
                </c:pt>
                <c:pt idx="268">
                  <c:v>1.093807720559395</c:v>
                </c:pt>
                <c:pt idx="269">
                  <c:v>1.10111750568737</c:v>
                </c:pt>
                <c:pt idx="270">
                  <c:v>1.114603167811272</c:v>
                </c:pt>
                <c:pt idx="271">
                  <c:v>1.10520385386135</c:v>
                </c:pt>
                <c:pt idx="272">
                  <c:v>1.100696747323906</c:v>
                </c:pt>
                <c:pt idx="273">
                  <c:v>1.103071536053287</c:v>
                </c:pt>
                <c:pt idx="274">
                  <c:v>1.103399584946835</c:v>
                </c:pt>
                <c:pt idx="275">
                  <c:v>1.094934497193756</c:v>
                </c:pt>
                <c:pt idx="276">
                  <c:v>1.098507377534356</c:v>
                </c:pt>
                <c:pt idx="277">
                  <c:v>1.091390142843899</c:v>
                </c:pt>
                <c:pt idx="278">
                  <c:v>1.088180968885276</c:v>
                </c:pt>
                <c:pt idx="279">
                  <c:v>1.083923464766836</c:v>
                </c:pt>
                <c:pt idx="280">
                  <c:v>1.081056602697132</c:v>
                </c:pt>
                <c:pt idx="281">
                  <c:v>1.078303844590402</c:v>
                </c:pt>
                <c:pt idx="282">
                  <c:v>1.0967744235967</c:v>
                </c:pt>
                <c:pt idx="283">
                  <c:v>1.083431391426513</c:v>
                </c:pt>
                <c:pt idx="284">
                  <c:v>1.075551086483672</c:v>
                </c:pt>
                <c:pt idx="285">
                  <c:v>1.077105752979183</c:v>
                </c:pt>
                <c:pt idx="286">
                  <c:v>1.085906021123496</c:v>
                </c:pt>
                <c:pt idx="287">
                  <c:v>1.077854560236195</c:v>
                </c:pt>
                <c:pt idx="288">
                  <c:v>1.065238940829964</c:v>
                </c:pt>
                <c:pt idx="289">
                  <c:v>1.067307075158854</c:v>
                </c:pt>
                <c:pt idx="290">
                  <c:v>1.072334781027364</c:v>
                </c:pt>
                <c:pt idx="291">
                  <c:v>1.058792066921974</c:v>
                </c:pt>
                <c:pt idx="292">
                  <c:v>1.060574941343432</c:v>
                </c:pt>
                <c:pt idx="293">
                  <c:v>1.059769082104933</c:v>
                </c:pt>
                <c:pt idx="294">
                  <c:v>1.050854709997647</c:v>
                </c:pt>
                <c:pt idx="295">
                  <c:v>1.044372178601228</c:v>
                </c:pt>
                <c:pt idx="296">
                  <c:v>1.058471149526112</c:v>
                </c:pt>
                <c:pt idx="297">
                  <c:v>1.06365574834371</c:v>
                </c:pt>
                <c:pt idx="298">
                  <c:v>1.063555907376108</c:v>
                </c:pt>
                <c:pt idx="299">
                  <c:v>1.072612909437111</c:v>
                </c:pt>
                <c:pt idx="300">
                  <c:v>1.070979796467056</c:v>
                </c:pt>
                <c:pt idx="301">
                  <c:v>1.067135919214394</c:v>
                </c:pt>
                <c:pt idx="302">
                  <c:v>1.06899010861271</c:v>
                </c:pt>
                <c:pt idx="303">
                  <c:v>1.06623735050598</c:v>
                </c:pt>
                <c:pt idx="304">
                  <c:v>1.043209744478438</c:v>
                </c:pt>
                <c:pt idx="305">
                  <c:v>1.033496644630339</c:v>
                </c:pt>
                <c:pt idx="306">
                  <c:v>1.04050690685551</c:v>
                </c:pt>
                <c:pt idx="307">
                  <c:v>1.04064240531154</c:v>
                </c:pt>
                <c:pt idx="308">
                  <c:v>1.027905550444649</c:v>
                </c:pt>
                <c:pt idx="309">
                  <c:v>1.018705918429929</c:v>
                </c:pt>
                <c:pt idx="310">
                  <c:v>1.010533222081969</c:v>
                </c:pt>
                <c:pt idx="311">
                  <c:v>1.016238420230633</c:v>
                </c:pt>
                <c:pt idx="312">
                  <c:v>1.022785135106224</c:v>
                </c:pt>
                <c:pt idx="313">
                  <c:v>1.025915862590302</c:v>
                </c:pt>
                <c:pt idx="314">
                  <c:v>1.018713049927615</c:v>
                </c:pt>
                <c:pt idx="315">
                  <c:v>1.020018114004122</c:v>
                </c:pt>
                <c:pt idx="316">
                  <c:v>1.018335080550266</c:v>
                </c:pt>
                <c:pt idx="317">
                  <c:v>1.017572010297882</c:v>
                </c:pt>
                <c:pt idx="318">
                  <c:v>1.01031214565371</c:v>
                </c:pt>
                <c:pt idx="319">
                  <c:v>1.004507106537444</c:v>
                </c:pt>
                <c:pt idx="320">
                  <c:v>1.016587863617238</c:v>
                </c:pt>
                <c:pt idx="321">
                  <c:v>1.016594995114924</c:v>
                </c:pt>
                <c:pt idx="322">
                  <c:v>0.999643425115709</c:v>
                </c:pt>
                <c:pt idx="323">
                  <c:v>0.988311475292926</c:v>
                </c:pt>
                <c:pt idx="324">
                  <c:v>0.969662608844483</c:v>
                </c:pt>
                <c:pt idx="325">
                  <c:v>0.964442352538457</c:v>
                </c:pt>
                <c:pt idx="326">
                  <c:v>0.95268964435221</c:v>
                </c:pt>
                <c:pt idx="327">
                  <c:v>0.952204702509574</c:v>
                </c:pt>
                <c:pt idx="328">
                  <c:v>0.954501044764411</c:v>
                </c:pt>
                <c:pt idx="329">
                  <c:v>0.953367136632364</c:v>
                </c:pt>
                <c:pt idx="330">
                  <c:v>0.955556506421914</c:v>
                </c:pt>
                <c:pt idx="331">
                  <c:v>0.982014362836339</c:v>
                </c:pt>
                <c:pt idx="332">
                  <c:v>0.978584112449456</c:v>
                </c:pt>
                <c:pt idx="333">
                  <c:v>0.978470008486482</c:v>
                </c:pt>
                <c:pt idx="334">
                  <c:v>0.971716480178002</c:v>
                </c:pt>
                <c:pt idx="335">
                  <c:v>0.98834000128367</c:v>
                </c:pt>
                <c:pt idx="336">
                  <c:v>0.981693445440477</c:v>
                </c:pt>
                <c:pt idx="337">
                  <c:v>1.004136268657781</c:v>
                </c:pt>
                <c:pt idx="338">
                  <c:v>1.007987277408128</c:v>
                </c:pt>
                <c:pt idx="339">
                  <c:v>1.019932536031892</c:v>
                </c:pt>
                <c:pt idx="340">
                  <c:v>1.021900829393181</c:v>
                </c:pt>
                <c:pt idx="341">
                  <c:v>1.017129857441361</c:v>
                </c:pt>
                <c:pt idx="342">
                  <c:v>1.010176647197678</c:v>
                </c:pt>
                <c:pt idx="343">
                  <c:v>1.002517418683098</c:v>
                </c:pt>
                <c:pt idx="344">
                  <c:v>0.992690214872025</c:v>
                </c:pt>
                <c:pt idx="345">
                  <c:v>0.979618179613901</c:v>
                </c:pt>
                <c:pt idx="346">
                  <c:v>0.999686214101823</c:v>
                </c:pt>
                <c:pt idx="347">
                  <c:v>1.003301883428539</c:v>
                </c:pt>
                <c:pt idx="348">
                  <c:v>1.014804989195781</c:v>
                </c:pt>
                <c:pt idx="349">
                  <c:v>1.032940387810844</c:v>
                </c:pt>
                <c:pt idx="350">
                  <c:v>0.996206043231139</c:v>
                </c:pt>
                <c:pt idx="351">
                  <c:v>0.984774252440755</c:v>
                </c:pt>
                <c:pt idx="352">
                  <c:v>0.982927194540125</c:v>
                </c:pt>
                <c:pt idx="353">
                  <c:v>0.996783694543691</c:v>
                </c:pt>
                <c:pt idx="354">
                  <c:v>0.970903489441818</c:v>
                </c:pt>
                <c:pt idx="355">
                  <c:v>0.970782253981159</c:v>
                </c:pt>
                <c:pt idx="356">
                  <c:v>0.962873423047574</c:v>
                </c:pt>
                <c:pt idx="357">
                  <c:v>0.953766500502771</c:v>
                </c:pt>
                <c:pt idx="358">
                  <c:v>0.95677599252619</c:v>
                </c:pt>
                <c:pt idx="359">
                  <c:v>0.94619284996042</c:v>
                </c:pt>
                <c:pt idx="360">
                  <c:v>0.939161193242193</c:v>
                </c:pt>
                <c:pt idx="361">
                  <c:v>0.958401973998559</c:v>
                </c:pt>
                <c:pt idx="362">
                  <c:v>0.952233228500317</c:v>
                </c:pt>
                <c:pt idx="363">
                  <c:v>0.928028925354614</c:v>
                </c:pt>
                <c:pt idx="364">
                  <c:v>0.914179556848734</c:v>
                </c:pt>
                <c:pt idx="365">
                  <c:v>0.926816570748023</c:v>
                </c:pt>
                <c:pt idx="366">
                  <c:v>0.94511599380986</c:v>
                </c:pt>
                <c:pt idx="367">
                  <c:v>0.952154782025773</c:v>
                </c:pt>
                <c:pt idx="368">
                  <c:v>0.943903639203269</c:v>
                </c:pt>
                <c:pt idx="369">
                  <c:v>0.924962381349707</c:v>
                </c:pt>
                <c:pt idx="370">
                  <c:v>0.926303102914643</c:v>
                </c:pt>
                <c:pt idx="371">
                  <c:v>0.920148620411773</c:v>
                </c:pt>
                <c:pt idx="372">
                  <c:v>0.925376008215485</c:v>
                </c:pt>
                <c:pt idx="373">
                  <c:v>0.941635822939175</c:v>
                </c:pt>
                <c:pt idx="374">
                  <c:v>0.936529670596122</c:v>
                </c:pt>
                <c:pt idx="375">
                  <c:v>0.948817241108805</c:v>
                </c:pt>
                <c:pt idx="376">
                  <c:v>0.952889326287414</c:v>
                </c:pt>
                <c:pt idx="377">
                  <c:v>0.954137338382434</c:v>
                </c:pt>
                <c:pt idx="378">
                  <c:v>0.95087824394001</c:v>
                </c:pt>
                <c:pt idx="379">
                  <c:v>0.962188799269735</c:v>
                </c:pt>
                <c:pt idx="380">
                  <c:v>0.957560457271632</c:v>
                </c:pt>
                <c:pt idx="381">
                  <c:v>0.961953459846102</c:v>
                </c:pt>
                <c:pt idx="382">
                  <c:v>0.959707038075066</c:v>
                </c:pt>
                <c:pt idx="383">
                  <c:v>0.9511349778567</c:v>
                </c:pt>
                <c:pt idx="384">
                  <c:v>0.975667329895951</c:v>
                </c:pt>
                <c:pt idx="385">
                  <c:v>0.997140269427983</c:v>
                </c:pt>
                <c:pt idx="386">
                  <c:v>1.000948489192215</c:v>
                </c:pt>
                <c:pt idx="387">
                  <c:v>1.005612488678747</c:v>
                </c:pt>
                <c:pt idx="388">
                  <c:v>1.021087838656996</c:v>
                </c:pt>
                <c:pt idx="389">
                  <c:v>1.010269356667594</c:v>
                </c:pt>
                <c:pt idx="390">
                  <c:v>1.013863631501252</c:v>
                </c:pt>
                <c:pt idx="391">
                  <c:v>1.009477760424467</c:v>
                </c:pt>
                <c:pt idx="392">
                  <c:v>1.010775693003288</c:v>
                </c:pt>
                <c:pt idx="393">
                  <c:v>1.00369411580126</c:v>
                </c:pt>
                <c:pt idx="394">
                  <c:v>0.999750397580996</c:v>
                </c:pt>
                <c:pt idx="395">
                  <c:v>1.00064896628941</c:v>
                </c:pt>
                <c:pt idx="396">
                  <c:v>0.997197321409469</c:v>
                </c:pt>
                <c:pt idx="397">
                  <c:v>0.989359805452743</c:v>
                </c:pt>
                <c:pt idx="398">
                  <c:v>0.981144320118668</c:v>
                </c:pt>
                <c:pt idx="399">
                  <c:v>0.997311425372442</c:v>
                </c:pt>
                <c:pt idx="400">
                  <c:v>0.992811450332684</c:v>
                </c:pt>
                <c:pt idx="401">
                  <c:v>0.992526190425251</c:v>
                </c:pt>
                <c:pt idx="402">
                  <c:v>0.973199831696655</c:v>
                </c:pt>
                <c:pt idx="403">
                  <c:v>0.97195895109932</c:v>
                </c:pt>
                <c:pt idx="404">
                  <c:v>0.971580981721971</c:v>
                </c:pt>
                <c:pt idx="405">
                  <c:v>0.986086448014948</c:v>
                </c:pt>
                <c:pt idx="406">
                  <c:v>0.990108612709755</c:v>
                </c:pt>
                <c:pt idx="407">
                  <c:v>1.004015033197122</c:v>
                </c:pt>
                <c:pt idx="408">
                  <c:v>1.015432560992134</c:v>
                </c:pt>
                <c:pt idx="409">
                  <c:v>0.99225519351319</c:v>
                </c:pt>
                <c:pt idx="410">
                  <c:v>0.984367757072663</c:v>
                </c:pt>
                <c:pt idx="411">
                  <c:v>0.985801188107514</c:v>
                </c:pt>
                <c:pt idx="412">
                  <c:v>0.982206913273857</c:v>
                </c:pt>
                <c:pt idx="413">
                  <c:v>0.98172197143122</c:v>
                </c:pt>
                <c:pt idx="414">
                  <c:v>0.996020624291307</c:v>
                </c:pt>
                <c:pt idx="415">
                  <c:v>0.993567389087382</c:v>
                </c:pt>
                <c:pt idx="416">
                  <c:v>0.989181518010597</c:v>
                </c:pt>
                <c:pt idx="417">
                  <c:v>0.980017543484307</c:v>
                </c:pt>
                <c:pt idx="418">
                  <c:v>0.976758449041883</c:v>
                </c:pt>
                <c:pt idx="419">
                  <c:v>0.978363036021195</c:v>
                </c:pt>
                <c:pt idx="420">
                  <c:v>0.973199831696655</c:v>
                </c:pt>
                <c:pt idx="421">
                  <c:v>0.975253703030173</c:v>
                </c:pt>
                <c:pt idx="422">
                  <c:v>0.97973941507456</c:v>
                </c:pt>
                <c:pt idx="423">
                  <c:v>0.981051610648752</c:v>
                </c:pt>
                <c:pt idx="424">
                  <c:v>1.014384230832317</c:v>
                </c:pt>
                <c:pt idx="425">
                  <c:v>1.0150973806009</c:v>
                </c:pt>
                <c:pt idx="426">
                  <c:v>1.035165415088823</c:v>
                </c:pt>
                <c:pt idx="427">
                  <c:v>1.036613109119046</c:v>
                </c:pt>
                <c:pt idx="428">
                  <c:v>1.037005341491767</c:v>
                </c:pt>
                <c:pt idx="429">
                  <c:v>1.03423118889198</c:v>
                </c:pt>
                <c:pt idx="430">
                  <c:v>1.027463397588128</c:v>
                </c:pt>
                <c:pt idx="431">
                  <c:v>1.048672471705783</c:v>
                </c:pt>
                <c:pt idx="432">
                  <c:v>1.050491003615669</c:v>
                </c:pt>
                <c:pt idx="433">
                  <c:v>1.044728753485519</c:v>
                </c:pt>
                <c:pt idx="434">
                  <c:v>1.060589204338803</c:v>
                </c:pt>
                <c:pt idx="435">
                  <c:v>1.053129657759424</c:v>
                </c:pt>
                <c:pt idx="436">
                  <c:v>1.046632863367636</c:v>
                </c:pt>
                <c:pt idx="437">
                  <c:v>1.044564729038745</c:v>
                </c:pt>
                <c:pt idx="438">
                  <c:v>1.055169266097573</c:v>
                </c:pt>
                <c:pt idx="439">
                  <c:v>1.059127247313208</c:v>
                </c:pt>
                <c:pt idx="440">
                  <c:v>1.049678012879484</c:v>
                </c:pt>
                <c:pt idx="441">
                  <c:v>1.043209744478438</c:v>
                </c:pt>
                <c:pt idx="442">
                  <c:v>1.049563908916512</c:v>
                </c:pt>
                <c:pt idx="443">
                  <c:v>1.037126576952426</c:v>
                </c:pt>
                <c:pt idx="444">
                  <c:v>1.038695506443308</c:v>
                </c:pt>
                <c:pt idx="445">
                  <c:v>1.051332520342597</c:v>
                </c:pt>
                <c:pt idx="446">
                  <c:v>1.055604287456409</c:v>
                </c:pt>
                <c:pt idx="447">
                  <c:v>1.073390242684866</c:v>
                </c:pt>
                <c:pt idx="448">
                  <c:v>1.07044493414062</c:v>
                </c:pt>
                <c:pt idx="449">
                  <c:v>1.081655648502742</c:v>
                </c:pt>
                <c:pt idx="450">
                  <c:v>1.079016994358985</c:v>
                </c:pt>
                <c:pt idx="451">
                  <c:v>1.076998780513896</c:v>
                </c:pt>
                <c:pt idx="452">
                  <c:v>1.092310106045371</c:v>
                </c:pt>
                <c:pt idx="453">
                  <c:v>1.092238791068512</c:v>
                </c:pt>
                <c:pt idx="454">
                  <c:v>1.078510658023291</c:v>
                </c:pt>
                <c:pt idx="455">
                  <c:v>1.09350819765659</c:v>
                </c:pt>
                <c:pt idx="456">
                  <c:v>1.093693616596421</c:v>
                </c:pt>
                <c:pt idx="457">
                  <c:v>1.090234840218794</c:v>
                </c:pt>
                <c:pt idx="458">
                  <c:v>1.074902120194262</c:v>
                </c:pt>
                <c:pt idx="459">
                  <c:v>1.071479001305064</c:v>
                </c:pt>
                <c:pt idx="460">
                  <c:v>1.072919563837601</c:v>
                </c:pt>
                <c:pt idx="461">
                  <c:v>1.07793300671074</c:v>
                </c:pt>
                <c:pt idx="462">
                  <c:v>1.081256284632336</c:v>
                </c:pt>
                <c:pt idx="463">
                  <c:v>1.081135049171676</c:v>
                </c:pt>
                <c:pt idx="464">
                  <c:v>1.077005912011582</c:v>
                </c:pt>
                <c:pt idx="465">
                  <c:v>1.080528871868381</c:v>
                </c:pt>
                <c:pt idx="466">
                  <c:v>1.073960762499732</c:v>
                </c:pt>
                <c:pt idx="467">
                  <c:v>1.069688995385921</c:v>
                </c:pt>
                <c:pt idx="468">
                  <c:v>1.076321288233742</c:v>
                </c:pt>
                <c:pt idx="469">
                  <c:v>1.062272237792659</c:v>
                </c:pt>
                <c:pt idx="470">
                  <c:v>1.057929155701989</c:v>
                </c:pt>
                <c:pt idx="471">
                  <c:v>1.07001704427947</c:v>
                </c:pt>
                <c:pt idx="472">
                  <c:v>1.04606234355277</c:v>
                </c:pt>
                <c:pt idx="473">
                  <c:v>1.06322785848256</c:v>
                </c:pt>
                <c:pt idx="474">
                  <c:v>1.06529599281145</c:v>
                </c:pt>
                <c:pt idx="475">
                  <c:v>1.077291171919015</c:v>
                </c:pt>
                <c:pt idx="476">
                  <c:v>1.077704798784793</c:v>
                </c:pt>
                <c:pt idx="477">
                  <c:v>1.075800688902676</c:v>
                </c:pt>
                <c:pt idx="478">
                  <c:v>1.065495674746654</c:v>
                </c:pt>
                <c:pt idx="479">
                  <c:v>1.07264856692554</c:v>
                </c:pt>
                <c:pt idx="480">
                  <c:v>1.071443343816635</c:v>
                </c:pt>
                <c:pt idx="481">
                  <c:v>1.0585781219914</c:v>
                </c:pt>
                <c:pt idx="482">
                  <c:v>1.052195431562583</c:v>
                </c:pt>
                <c:pt idx="483">
                  <c:v>1.055076556627657</c:v>
                </c:pt>
                <c:pt idx="484">
                  <c:v>1.054998110153113</c:v>
                </c:pt>
                <c:pt idx="485">
                  <c:v>1.050655028062443</c:v>
                </c:pt>
                <c:pt idx="486">
                  <c:v>1.033239910713649</c:v>
                </c:pt>
                <c:pt idx="487">
                  <c:v>1.026407935930625</c:v>
                </c:pt>
                <c:pt idx="488">
                  <c:v>1.01926930674711</c:v>
                </c:pt>
                <c:pt idx="489">
                  <c:v>1.03311867525299</c:v>
                </c:pt>
                <c:pt idx="490">
                  <c:v>1.045263615811957</c:v>
                </c:pt>
                <c:pt idx="491">
                  <c:v>1.044151102172967</c:v>
                </c:pt>
                <c:pt idx="492">
                  <c:v>1.044529071550316</c:v>
                </c:pt>
                <c:pt idx="493">
                  <c:v>1.033881745505373</c:v>
                </c:pt>
                <c:pt idx="494">
                  <c:v>1.036035457806494</c:v>
                </c:pt>
                <c:pt idx="495">
                  <c:v>1.048487052765951</c:v>
                </c:pt>
                <c:pt idx="496">
                  <c:v>1.055026636143857</c:v>
                </c:pt>
                <c:pt idx="497">
                  <c:v>1.0603895224036</c:v>
                </c:pt>
                <c:pt idx="498">
                  <c:v>1.068291221839498</c:v>
                </c:pt>
                <c:pt idx="499">
                  <c:v>1.067749228015376</c:v>
                </c:pt>
                <c:pt idx="500">
                  <c:v>1.075066144641036</c:v>
                </c:pt>
                <c:pt idx="501">
                  <c:v>1.074295942890967</c:v>
                </c:pt>
                <c:pt idx="502">
                  <c:v>1.070523380615163</c:v>
                </c:pt>
                <c:pt idx="503">
                  <c:v>1.070772983034167</c:v>
                </c:pt>
                <c:pt idx="504">
                  <c:v>1.066037668570776</c:v>
                </c:pt>
                <c:pt idx="505">
                  <c:v>1.072634303930168</c:v>
                </c:pt>
                <c:pt idx="506">
                  <c:v>1.04558453320782</c:v>
                </c:pt>
                <c:pt idx="507">
                  <c:v>1.04310277201315</c:v>
                </c:pt>
                <c:pt idx="508">
                  <c:v>1.04486425194155</c:v>
                </c:pt>
                <c:pt idx="509">
                  <c:v>1.047752508504311</c:v>
                </c:pt>
                <c:pt idx="510">
                  <c:v>1.05372157206735</c:v>
                </c:pt>
                <c:pt idx="511">
                  <c:v>1.048073425900173</c:v>
                </c:pt>
                <c:pt idx="512">
                  <c:v>1.060104262496167</c:v>
                </c:pt>
                <c:pt idx="513">
                  <c:v>1.055982256833758</c:v>
                </c:pt>
                <c:pt idx="514">
                  <c:v>1.060368127910543</c:v>
                </c:pt>
                <c:pt idx="515">
                  <c:v>1.066415637948125</c:v>
                </c:pt>
                <c:pt idx="516">
                  <c:v>1.073062193791318</c:v>
                </c:pt>
                <c:pt idx="517">
                  <c:v>1.06881895266825</c:v>
                </c:pt>
                <c:pt idx="518">
                  <c:v>1.067513888591743</c:v>
                </c:pt>
                <c:pt idx="519">
                  <c:v>1.065859381128631</c:v>
                </c:pt>
                <c:pt idx="520">
                  <c:v>1.0541993824123</c:v>
                </c:pt>
                <c:pt idx="521">
                  <c:v>1.048023505416372</c:v>
                </c:pt>
                <c:pt idx="522">
                  <c:v>1.043330979939097</c:v>
                </c:pt>
                <c:pt idx="523">
                  <c:v>1.043480741390499</c:v>
                </c:pt>
                <c:pt idx="524">
                  <c:v>1.037240680915399</c:v>
                </c:pt>
                <c:pt idx="525">
                  <c:v>1.028961012102152</c:v>
                </c:pt>
                <c:pt idx="526">
                  <c:v>1.027762920490932</c:v>
                </c:pt>
                <c:pt idx="527">
                  <c:v>1.038346063056703</c:v>
                </c:pt>
                <c:pt idx="528">
                  <c:v>1.04597676558054</c:v>
                </c:pt>
                <c:pt idx="529">
                  <c:v>1.054377669854446</c:v>
                </c:pt>
                <c:pt idx="530">
                  <c:v>1.052808740363564</c:v>
                </c:pt>
                <c:pt idx="531">
                  <c:v>1.058007602176533</c:v>
                </c:pt>
                <c:pt idx="532">
                  <c:v>1.066893448293076</c:v>
                </c:pt>
                <c:pt idx="533">
                  <c:v>1.054477510822048</c:v>
                </c:pt>
                <c:pt idx="534">
                  <c:v>1.067000420758363</c:v>
                </c:pt>
                <c:pt idx="535">
                  <c:v>1.075066144641036</c:v>
                </c:pt>
                <c:pt idx="536">
                  <c:v>1.072748407893142</c:v>
                </c:pt>
                <c:pt idx="537">
                  <c:v>1.059455296206756</c:v>
                </c:pt>
                <c:pt idx="538">
                  <c:v>1.05616767577359</c:v>
                </c:pt>
                <c:pt idx="539">
                  <c:v>1.060910121734665</c:v>
                </c:pt>
                <c:pt idx="540">
                  <c:v>1.061887136917624</c:v>
                </c:pt>
                <c:pt idx="541">
                  <c:v>1.05449177381742</c:v>
                </c:pt>
                <c:pt idx="542">
                  <c:v>1.047980716430257</c:v>
                </c:pt>
                <c:pt idx="543">
                  <c:v>1.033140069746047</c:v>
                </c:pt>
                <c:pt idx="544">
                  <c:v>1.030294602169401</c:v>
                </c:pt>
                <c:pt idx="545">
                  <c:v>0.919114553247327</c:v>
                </c:pt>
                <c:pt idx="546">
                  <c:v>0.967416187073447</c:v>
                </c:pt>
                <c:pt idx="547">
                  <c:v>0.963543783830042</c:v>
                </c:pt>
                <c:pt idx="548">
                  <c:v>0.954180127368549</c:v>
                </c:pt>
                <c:pt idx="549">
                  <c:v>0.955164274049193</c:v>
                </c:pt>
                <c:pt idx="550">
                  <c:v>0.933299102144441</c:v>
                </c:pt>
                <c:pt idx="551">
                  <c:v>0.908702566626017</c:v>
                </c:pt>
                <c:pt idx="552">
                  <c:v>0.890410275061866</c:v>
                </c:pt>
                <c:pt idx="553">
                  <c:v>0.882472918137538</c:v>
                </c:pt>
                <c:pt idx="554">
                  <c:v>0.915470357929869</c:v>
                </c:pt>
                <c:pt idx="555">
                  <c:v>0.952668249859153</c:v>
                </c:pt>
                <c:pt idx="556">
                  <c:v>0.940658807756217</c:v>
                </c:pt>
                <c:pt idx="557">
                  <c:v>0.94171426941372</c:v>
                </c:pt>
                <c:pt idx="558">
                  <c:v>0.932329218459168</c:v>
                </c:pt>
                <c:pt idx="559">
                  <c:v>0.925604216141432</c:v>
                </c:pt>
                <c:pt idx="560">
                  <c:v>0.944524079501936</c:v>
                </c:pt>
                <c:pt idx="561">
                  <c:v>0.96231716622808</c:v>
                </c:pt>
                <c:pt idx="562">
                  <c:v>0.949865571268622</c:v>
                </c:pt>
                <c:pt idx="563">
                  <c:v>0.958558866947648</c:v>
                </c:pt>
                <c:pt idx="564">
                  <c:v>0.976508846622879</c:v>
                </c:pt>
                <c:pt idx="565">
                  <c:v>0.981101531132553</c:v>
                </c:pt>
                <c:pt idx="566">
                  <c:v>0.979389971687954</c:v>
                </c:pt>
                <c:pt idx="567">
                  <c:v>0.974191109874985</c:v>
                </c:pt>
                <c:pt idx="568">
                  <c:v>0.985865371586687</c:v>
                </c:pt>
                <c:pt idx="569">
                  <c:v>0.962602426135513</c:v>
                </c:pt>
                <c:pt idx="570">
                  <c:v>0.964413826547713</c:v>
                </c:pt>
                <c:pt idx="571">
                  <c:v>0.961932065353045</c:v>
                </c:pt>
                <c:pt idx="572">
                  <c:v>0.975382069988518</c:v>
                </c:pt>
                <c:pt idx="573">
                  <c:v>0.971595244717343</c:v>
                </c:pt>
                <c:pt idx="574">
                  <c:v>0.959086597776399</c:v>
                </c:pt>
                <c:pt idx="575">
                  <c:v>0.934946478109868</c:v>
                </c:pt>
                <c:pt idx="576">
                  <c:v>0.943211883927744</c:v>
                </c:pt>
                <c:pt idx="577">
                  <c:v>0.948253852791625</c:v>
                </c:pt>
                <c:pt idx="578">
                  <c:v>0.967416187073447</c:v>
                </c:pt>
                <c:pt idx="579">
                  <c:v>0.959214964734744</c:v>
                </c:pt>
                <c:pt idx="580">
                  <c:v>0.952497093914693</c:v>
                </c:pt>
                <c:pt idx="581">
                  <c:v>0.947854488921218</c:v>
                </c:pt>
                <c:pt idx="582">
                  <c:v>0.927479800032805</c:v>
                </c:pt>
                <c:pt idx="583">
                  <c:v>0.912917281758342</c:v>
                </c:pt>
                <c:pt idx="584">
                  <c:v>0.926474258859103</c:v>
                </c:pt>
                <c:pt idx="585">
                  <c:v>0.930503555051596</c:v>
                </c:pt>
                <c:pt idx="586">
                  <c:v>0.931380729266953</c:v>
                </c:pt>
                <c:pt idx="587">
                  <c:v>0.930546344037711</c:v>
                </c:pt>
                <c:pt idx="588">
                  <c:v>0.925875213053493</c:v>
                </c:pt>
                <c:pt idx="589">
                  <c:v>0.940337890360355</c:v>
                </c:pt>
                <c:pt idx="590">
                  <c:v>0.972365446467413</c:v>
                </c:pt>
                <c:pt idx="591">
                  <c:v>0.978027855629961</c:v>
                </c:pt>
                <c:pt idx="592">
                  <c:v>0.980802008229748</c:v>
                </c:pt>
                <c:pt idx="593">
                  <c:v>0.987919242920206</c:v>
                </c:pt>
                <c:pt idx="594">
                  <c:v>0.990643475036192</c:v>
                </c:pt>
                <c:pt idx="595">
                  <c:v>0.985565848683882</c:v>
                </c:pt>
                <c:pt idx="596">
                  <c:v>0.992918422797972</c:v>
                </c:pt>
                <c:pt idx="597">
                  <c:v>1.008286800310933</c:v>
                </c:pt>
                <c:pt idx="598">
                  <c:v>1.016652047096411</c:v>
                </c:pt>
                <c:pt idx="599">
                  <c:v>1.026864351782518</c:v>
                </c:pt>
                <c:pt idx="600">
                  <c:v>1.020189269948582</c:v>
                </c:pt>
                <c:pt idx="601">
                  <c:v>1.026208253995422</c:v>
                </c:pt>
                <c:pt idx="602">
                  <c:v>1.033610748593312</c:v>
                </c:pt>
                <c:pt idx="603">
                  <c:v>1.010761430007916</c:v>
                </c:pt>
                <c:pt idx="604">
                  <c:v>1.016915912510786</c:v>
                </c:pt>
                <c:pt idx="605">
                  <c:v>1.032205843549204</c:v>
                </c:pt>
                <c:pt idx="606">
                  <c:v>1.02125186310377</c:v>
                </c:pt>
                <c:pt idx="607">
                  <c:v>1.0443864415966</c:v>
                </c:pt>
                <c:pt idx="608">
                  <c:v>1.050348373661953</c:v>
                </c:pt>
                <c:pt idx="609">
                  <c:v>1.052459296976958</c:v>
                </c:pt>
                <c:pt idx="610">
                  <c:v>1.048829364654871</c:v>
                </c:pt>
                <c:pt idx="611">
                  <c:v>1.058984617359491</c:v>
                </c:pt>
                <c:pt idx="612">
                  <c:v>1.059305534755354</c:v>
                </c:pt>
                <c:pt idx="613">
                  <c:v>1.063170806501073</c:v>
                </c:pt>
                <c:pt idx="614">
                  <c:v>1.070566169601278</c:v>
                </c:pt>
                <c:pt idx="615">
                  <c:v>1.065395833779052</c:v>
                </c:pt>
                <c:pt idx="616">
                  <c:v>1.060011553026251</c:v>
                </c:pt>
                <c:pt idx="617">
                  <c:v>1.065645436198056</c:v>
                </c:pt>
                <c:pt idx="618">
                  <c:v>1.066223087510608</c:v>
                </c:pt>
                <c:pt idx="619">
                  <c:v>1.059954501044764</c:v>
                </c:pt>
                <c:pt idx="620">
                  <c:v>1.059954501044764</c:v>
                </c:pt>
                <c:pt idx="621">
                  <c:v>1.083153263016766</c:v>
                </c:pt>
                <c:pt idx="622">
                  <c:v>1.05685229955143</c:v>
                </c:pt>
                <c:pt idx="623">
                  <c:v>1.050597976080957</c:v>
                </c:pt>
                <c:pt idx="624">
                  <c:v>1.05355041612289</c:v>
                </c:pt>
                <c:pt idx="625">
                  <c:v>1.052880055340422</c:v>
                </c:pt>
                <c:pt idx="626">
                  <c:v>1.057544054826954</c:v>
                </c:pt>
                <c:pt idx="627">
                  <c:v>1.079944089058143</c:v>
                </c:pt>
                <c:pt idx="628">
                  <c:v>1.080043930025745</c:v>
                </c:pt>
                <c:pt idx="629">
                  <c:v>1.062257974797287</c:v>
                </c:pt>
                <c:pt idx="630">
                  <c:v>1.079509067699308</c:v>
                </c:pt>
                <c:pt idx="631">
                  <c:v>1.081669911498114</c:v>
                </c:pt>
                <c:pt idx="632">
                  <c:v>1.079266596777989</c:v>
                </c:pt>
                <c:pt idx="633">
                  <c:v>1.066101852049949</c:v>
                </c:pt>
                <c:pt idx="634">
                  <c:v>1.069596285916005</c:v>
                </c:pt>
                <c:pt idx="635">
                  <c:v>1.05789349821356</c:v>
                </c:pt>
                <c:pt idx="636">
                  <c:v>1.052445033981586</c:v>
                </c:pt>
                <c:pt idx="637">
                  <c:v>1.051696226724574</c:v>
                </c:pt>
                <c:pt idx="638">
                  <c:v>1.027384951113584</c:v>
                </c:pt>
                <c:pt idx="639">
                  <c:v>1.014476940302233</c:v>
                </c:pt>
                <c:pt idx="640">
                  <c:v>0.987355854603025</c:v>
                </c:pt>
                <c:pt idx="641">
                  <c:v>1.0026671801345</c:v>
                </c:pt>
                <c:pt idx="642">
                  <c:v>1.003102201493336</c:v>
                </c:pt>
                <c:pt idx="643">
                  <c:v>1.00468539397959</c:v>
                </c:pt>
                <c:pt idx="644">
                  <c:v>0.990144270198184</c:v>
                </c:pt>
                <c:pt idx="645">
                  <c:v>0.971267195823795</c:v>
                </c:pt>
                <c:pt idx="646">
                  <c:v>0.976893947497914</c:v>
                </c:pt>
                <c:pt idx="647">
                  <c:v>0.98567282114917</c:v>
                </c:pt>
                <c:pt idx="648">
                  <c:v>0.983868552234655</c:v>
                </c:pt>
                <c:pt idx="649">
                  <c:v>0.980459696340828</c:v>
                </c:pt>
                <c:pt idx="650">
                  <c:v>0.983419267880447</c:v>
                </c:pt>
                <c:pt idx="651">
                  <c:v>0.968378939261034</c:v>
                </c:pt>
                <c:pt idx="652">
                  <c:v>0.951812470136853</c:v>
                </c:pt>
                <c:pt idx="653">
                  <c:v>0.951006610898355</c:v>
                </c:pt>
                <c:pt idx="654">
                  <c:v>0.961475649501152</c:v>
                </c:pt>
                <c:pt idx="655">
                  <c:v>0.978762399891601</c:v>
                </c:pt>
                <c:pt idx="656">
                  <c:v>0.980003280488935</c:v>
                </c:pt>
                <c:pt idx="657">
                  <c:v>0.99758955378219</c:v>
                </c:pt>
                <c:pt idx="658">
                  <c:v>1.003779693773489</c:v>
                </c:pt>
                <c:pt idx="659">
                  <c:v>1.011118004892207</c:v>
                </c:pt>
                <c:pt idx="660">
                  <c:v>1.016366787188978</c:v>
                </c:pt>
                <c:pt idx="661">
                  <c:v>1.025224107314777</c:v>
                </c:pt>
                <c:pt idx="662">
                  <c:v>1.032284290023748</c:v>
                </c:pt>
                <c:pt idx="663">
                  <c:v>1.042446674226054</c:v>
                </c:pt>
                <c:pt idx="664">
                  <c:v>1.031642455232023</c:v>
                </c:pt>
                <c:pt idx="665">
                  <c:v>1.037397573864487</c:v>
                </c:pt>
                <c:pt idx="666">
                  <c:v>1.029303323991071</c:v>
                </c:pt>
                <c:pt idx="667">
                  <c:v>1.032576681428867</c:v>
                </c:pt>
                <c:pt idx="668">
                  <c:v>1.01536837751296</c:v>
                </c:pt>
                <c:pt idx="669">
                  <c:v>0.998916012351754</c:v>
                </c:pt>
                <c:pt idx="670">
                  <c:v>0.99298973777483</c:v>
                </c:pt>
                <c:pt idx="671">
                  <c:v>0.998659278435064</c:v>
                </c:pt>
                <c:pt idx="672">
                  <c:v>1.033560828109511</c:v>
                </c:pt>
                <c:pt idx="673">
                  <c:v>1.039301683746604</c:v>
                </c:pt>
                <c:pt idx="674">
                  <c:v>1.051689095226889</c:v>
                </c:pt>
                <c:pt idx="675">
                  <c:v>1.044593255029489</c:v>
                </c:pt>
                <c:pt idx="676">
                  <c:v>1.047025095740356</c:v>
                </c:pt>
                <c:pt idx="677">
                  <c:v>1.047296092652418</c:v>
                </c:pt>
                <c:pt idx="678">
                  <c:v>1.033803299030829</c:v>
                </c:pt>
                <c:pt idx="679">
                  <c:v>1.040143200473531</c:v>
                </c:pt>
                <c:pt idx="680">
                  <c:v>1.037055261975568</c:v>
                </c:pt>
                <c:pt idx="681">
                  <c:v>1.053543284625204</c:v>
                </c:pt>
                <c:pt idx="682">
                  <c:v>1.033617880090998</c:v>
                </c:pt>
                <c:pt idx="683">
                  <c:v>1.033090149262247</c:v>
                </c:pt>
                <c:pt idx="684">
                  <c:v>1.020930945707908</c:v>
                </c:pt>
                <c:pt idx="685">
                  <c:v>1.007559387546979</c:v>
                </c:pt>
                <c:pt idx="686">
                  <c:v>1.019411936700827</c:v>
                </c:pt>
                <c:pt idx="687">
                  <c:v>1.028240730835883</c:v>
                </c:pt>
                <c:pt idx="688">
                  <c:v>1.024118725173474</c:v>
                </c:pt>
                <c:pt idx="689">
                  <c:v>1.022799398101595</c:v>
                </c:pt>
                <c:pt idx="690">
                  <c:v>1.004314556099926</c:v>
                </c:pt>
                <c:pt idx="691">
                  <c:v>1.006304243954273</c:v>
                </c:pt>
                <c:pt idx="692">
                  <c:v>0.998402544518374</c:v>
                </c:pt>
                <c:pt idx="693">
                  <c:v>0.981543683989074</c:v>
                </c:pt>
                <c:pt idx="694">
                  <c:v>0.987469958565998</c:v>
                </c:pt>
                <c:pt idx="695">
                  <c:v>1.01135334431584</c:v>
                </c:pt>
                <c:pt idx="696">
                  <c:v>1.000891437210729</c:v>
                </c:pt>
                <c:pt idx="697">
                  <c:v>0.983975524699942</c:v>
                </c:pt>
                <c:pt idx="698">
                  <c:v>0.987234619142366</c:v>
                </c:pt>
                <c:pt idx="699">
                  <c:v>0.972907440291536</c:v>
                </c:pt>
                <c:pt idx="700">
                  <c:v>0.986949359234933</c:v>
                </c:pt>
                <c:pt idx="701">
                  <c:v>0.994244881367536</c:v>
                </c:pt>
                <c:pt idx="702">
                  <c:v>0.982071414817826</c:v>
                </c:pt>
                <c:pt idx="703">
                  <c:v>0.970119024696376</c:v>
                </c:pt>
                <c:pt idx="704">
                  <c:v>0.987512747552113</c:v>
                </c:pt>
                <c:pt idx="705">
                  <c:v>0.98155081548676</c:v>
                </c:pt>
                <c:pt idx="706">
                  <c:v>0.986535732369155</c:v>
                </c:pt>
                <c:pt idx="707">
                  <c:v>0.980003280488935</c:v>
                </c:pt>
                <c:pt idx="708">
                  <c:v>0.979097580282835</c:v>
                </c:pt>
                <c:pt idx="709">
                  <c:v>0.984424809054149</c:v>
                </c:pt>
                <c:pt idx="710">
                  <c:v>0.99432332784208</c:v>
                </c:pt>
                <c:pt idx="711">
                  <c:v>1.009470628926781</c:v>
                </c:pt>
                <c:pt idx="712">
                  <c:v>1.026636143856571</c:v>
                </c:pt>
                <c:pt idx="713">
                  <c:v>1.03612816727641</c:v>
                </c:pt>
                <c:pt idx="714">
                  <c:v>1.06150203604259</c:v>
                </c:pt>
                <c:pt idx="715">
                  <c:v>1.063441803413135</c:v>
                </c:pt>
                <c:pt idx="716">
                  <c:v>1.066344322971267</c:v>
                </c:pt>
                <c:pt idx="717">
                  <c:v>1.06791325246215</c:v>
                </c:pt>
                <c:pt idx="718">
                  <c:v>1.067663650043146</c:v>
                </c:pt>
                <c:pt idx="719">
                  <c:v>1.080678633319783</c:v>
                </c:pt>
                <c:pt idx="720">
                  <c:v>1.080265006454005</c:v>
                </c:pt>
                <c:pt idx="721">
                  <c:v>1.079587514173852</c:v>
                </c:pt>
                <c:pt idx="722">
                  <c:v>1.064212005163204</c:v>
                </c:pt>
                <c:pt idx="723">
                  <c:v>1.070266646698473</c:v>
                </c:pt>
                <c:pt idx="724">
                  <c:v>1.07478801623129</c:v>
                </c:pt>
                <c:pt idx="725">
                  <c:v>1.083709519836261</c:v>
                </c:pt>
                <c:pt idx="726">
                  <c:v>1.082539954215785</c:v>
                </c:pt>
                <c:pt idx="727">
                  <c:v>1.09140440583927</c:v>
                </c:pt>
                <c:pt idx="728">
                  <c:v>1.097487573365282</c:v>
                </c:pt>
                <c:pt idx="729">
                  <c:v>1.090791097038289</c:v>
                </c:pt>
                <c:pt idx="730">
                  <c:v>1.090812491531346</c:v>
                </c:pt>
                <c:pt idx="731">
                  <c:v>1.096417848712408</c:v>
                </c:pt>
                <c:pt idx="732">
                  <c:v>1.092324369040742</c:v>
                </c:pt>
                <c:pt idx="733">
                  <c:v>1.093743537080222</c:v>
                </c:pt>
                <c:pt idx="734">
                  <c:v>1.125621331735878</c:v>
                </c:pt>
                <c:pt idx="735">
                  <c:v>1.129001661638961</c:v>
                </c:pt>
                <c:pt idx="736">
                  <c:v>1.145917574149747</c:v>
                </c:pt>
                <c:pt idx="737">
                  <c:v>1.128259985879634</c:v>
                </c:pt>
                <c:pt idx="738">
                  <c:v>1.090548626116971</c:v>
                </c:pt>
                <c:pt idx="739">
                  <c:v>1.056367357708792</c:v>
                </c:pt>
                <c:pt idx="740">
                  <c:v>1.052052801608866</c:v>
                </c:pt>
                <c:pt idx="741">
                  <c:v>1.060346733417485</c:v>
                </c:pt>
                <c:pt idx="742">
                  <c:v>1.037661439278863</c:v>
                </c:pt>
                <c:pt idx="743">
                  <c:v>1.040970454205088</c:v>
                </c:pt>
                <c:pt idx="744">
                  <c:v>1.016231288732947</c:v>
                </c:pt>
                <c:pt idx="745">
                  <c:v>1.030016473759654</c:v>
                </c:pt>
                <c:pt idx="746">
                  <c:v>1.008244011324818</c:v>
                </c:pt>
                <c:pt idx="747">
                  <c:v>1.053514758634461</c:v>
                </c:pt>
                <c:pt idx="748">
                  <c:v>1.033446724146538</c:v>
                </c:pt>
                <c:pt idx="749">
                  <c:v>1.024853269435114</c:v>
                </c:pt>
                <c:pt idx="750">
                  <c:v>0.997126006432611</c:v>
                </c:pt>
                <c:pt idx="751">
                  <c:v>0.999479400668934</c:v>
                </c:pt>
                <c:pt idx="752">
                  <c:v>1.004499975039758</c:v>
                </c:pt>
                <c:pt idx="753">
                  <c:v>1.011103741896836</c:v>
                </c:pt>
                <c:pt idx="754">
                  <c:v>1.021900829393181</c:v>
                </c:pt>
                <c:pt idx="755">
                  <c:v>0.995992098300564</c:v>
                </c:pt>
                <c:pt idx="756">
                  <c:v>1.023840596763726</c:v>
                </c:pt>
                <c:pt idx="757">
                  <c:v>1.055982256833758</c:v>
                </c:pt>
                <c:pt idx="758">
                  <c:v>1.103520820407494</c:v>
                </c:pt>
                <c:pt idx="759">
                  <c:v>1.08068576481747</c:v>
                </c:pt>
                <c:pt idx="760">
                  <c:v>1.079152492815016</c:v>
                </c:pt>
                <c:pt idx="761">
                  <c:v>1.093322778716758</c:v>
                </c:pt>
                <c:pt idx="762">
                  <c:v>1.108562789271375</c:v>
                </c:pt>
                <c:pt idx="763">
                  <c:v>1.114802849746475</c:v>
                </c:pt>
                <c:pt idx="764">
                  <c:v>1.134927936215885</c:v>
                </c:pt>
                <c:pt idx="765">
                  <c:v>1.124209295194084</c:v>
                </c:pt>
                <c:pt idx="766">
                  <c:v>1.12033689195068</c:v>
                </c:pt>
                <c:pt idx="767">
                  <c:v>1.153997561027791</c:v>
                </c:pt>
                <c:pt idx="768">
                  <c:v>1.188506878329518</c:v>
                </c:pt>
                <c:pt idx="769">
                  <c:v>1.192243783116892</c:v>
                </c:pt>
                <c:pt idx="770">
                  <c:v>1.171255785427498</c:v>
                </c:pt>
                <c:pt idx="771">
                  <c:v>1.193755660626288</c:v>
                </c:pt>
                <c:pt idx="772">
                  <c:v>1.17506400519173</c:v>
                </c:pt>
                <c:pt idx="773">
                  <c:v>1.169316018056952</c:v>
                </c:pt>
                <c:pt idx="774">
                  <c:v>1.17504974219636</c:v>
                </c:pt>
                <c:pt idx="775">
                  <c:v>1.159089450375473</c:v>
                </c:pt>
                <c:pt idx="776">
                  <c:v>1.179806451152807</c:v>
                </c:pt>
                <c:pt idx="777">
                  <c:v>1.180990279768654</c:v>
                </c:pt>
                <c:pt idx="778">
                  <c:v>1.209544796502714</c:v>
                </c:pt>
                <c:pt idx="779">
                  <c:v>1.251898761258852</c:v>
                </c:pt>
                <c:pt idx="780">
                  <c:v>1.24697802785563</c:v>
                </c:pt>
                <c:pt idx="781">
                  <c:v>1.242556499290416</c:v>
                </c:pt>
                <c:pt idx="782">
                  <c:v>1.257710931872803</c:v>
                </c:pt>
                <c:pt idx="783">
                  <c:v>1.285666402801252</c:v>
                </c:pt>
                <c:pt idx="784">
                  <c:v>1.310897641613715</c:v>
                </c:pt>
                <c:pt idx="785">
                  <c:v>1.284090341812684</c:v>
                </c:pt>
                <c:pt idx="786">
                  <c:v>1.279262317879378</c:v>
                </c:pt>
                <c:pt idx="787">
                  <c:v>1.290565741711417</c:v>
                </c:pt>
                <c:pt idx="788">
                  <c:v>1.282150574442138</c:v>
                </c:pt>
                <c:pt idx="789">
                  <c:v>1.278463590138565</c:v>
                </c:pt>
                <c:pt idx="790">
                  <c:v>1.263815493891872</c:v>
                </c:pt>
                <c:pt idx="791">
                  <c:v>1.245323520392518</c:v>
                </c:pt>
                <c:pt idx="792">
                  <c:v>1.255614271553169</c:v>
                </c:pt>
                <c:pt idx="793">
                  <c:v>1.254409048444264</c:v>
                </c:pt>
                <c:pt idx="794">
                  <c:v>1.271788508304629</c:v>
                </c:pt>
                <c:pt idx="795">
                  <c:v>1.289160836667308</c:v>
                </c:pt>
                <c:pt idx="796">
                  <c:v>1.254680045356325</c:v>
                </c:pt>
                <c:pt idx="797">
                  <c:v>1.255535825078625</c:v>
                </c:pt>
                <c:pt idx="798">
                  <c:v>1.232715032483972</c:v>
                </c:pt>
                <c:pt idx="799">
                  <c:v>1.18766536160259</c:v>
                </c:pt>
                <c:pt idx="800">
                  <c:v>1.19200844369326</c:v>
                </c:pt>
                <c:pt idx="801">
                  <c:v>1.187180419759954</c:v>
                </c:pt>
                <c:pt idx="802">
                  <c:v>1.160922245280731</c:v>
                </c:pt>
                <c:pt idx="803">
                  <c:v>1.148064154953182</c:v>
                </c:pt>
                <c:pt idx="804">
                  <c:v>1.149376350527374</c:v>
                </c:pt>
                <c:pt idx="805">
                  <c:v>1.163946000299523</c:v>
                </c:pt>
                <c:pt idx="806">
                  <c:v>1.146723433388246</c:v>
                </c:pt>
                <c:pt idx="807">
                  <c:v>1.161464239104854</c:v>
                </c:pt>
                <c:pt idx="808">
                  <c:v>1.143072106573101</c:v>
                </c:pt>
                <c:pt idx="809">
                  <c:v>1.154318478423654</c:v>
                </c:pt>
                <c:pt idx="810">
                  <c:v>1.152093451145675</c:v>
                </c:pt>
                <c:pt idx="811">
                  <c:v>1.128088829935175</c:v>
                </c:pt>
                <c:pt idx="812">
                  <c:v>1.120750518816457</c:v>
                </c:pt>
                <c:pt idx="813">
                  <c:v>1.150196472761245</c:v>
                </c:pt>
                <c:pt idx="814">
                  <c:v>1.159709890674141</c:v>
                </c:pt>
                <c:pt idx="815">
                  <c:v>1.185183600407922</c:v>
                </c:pt>
                <c:pt idx="816">
                  <c:v>1.197549617395149</c:v>
                </c:pt>
                <c:pt idx="817">
                  <c:v>1.19913994137909</c:v>
                </c:pt>
                <c:pt idx="818">
                  <c:v>1.212811022442823</c:v>
                </c:pt>
                <c:pt idx="819">
                  <c:v>1.209245273599909</c:v>
                </c:pt>
                <c:pt idx="820">
                  <c:v>1.200680344879228</c:v>
                </c:pt>
                <c:pt idx="821">
                  <c:v>1.189248554088844</c:v>
                </c:pt>
                <c:pt idx="822">
                  <c:v>1.181703429537237</c:v>
                </c:pt>
                <c:pt idx="823">
                  <c:v>1.196800810138137</c:v>
                </c:pt>
                <c:pt idx="824">
                  <c:v>1.174835797265784</c:v>
                </c:pt>
                <c:pt idx="825">
                  <c:v>1.196451366751531</c:v>
                </c:pt>
                <c:pt idx="826">
                  <c:v>1.20293389814795</c:v>
                </c:pt>
                <c:pt idx="827">
                  <c:v>1.181396775136746</c:v>
                </c:pt>
                <c:pt idx="828">
                  <c:v>1.200402216469481</c:v>
                </c:pt>
                <c:pt idx="829">
                  <c:v>1.21965726022122</c:v>
                </c:pt>
                <c:pt idx="830">
                  <c:v>1.19635152578393</c:v>
                </c:pt>
                <c:pt idx="831">
                  <c:v>1.185711331236673</c:v>
                </c:pt>
                <c:pt idx="832">
                  <c:v>1.200017115594446</c:v>
                </c:pt>
                <c:pt idx="833">
                  <c:v>1.196109054862612</c:v>
                </c:pt>
                <c:pt idx="834">
                  <c:v>1.196586865207562</c:v>
                </c:pt>
                <c:pt idx="835">
                  <c:v>1.19166613180434</c:v>
                </c:pt>
                <c:pt idx="836">
                  <c:v>1.204039280289253</c:v>
                </c:pt>
                <c:pt idx="837">
                  <c:v>1.227901271546037</c:v>
                </c:pt>
                <c:pt idx="838">
                  <c:v>1.222559779779351</c:v>
                </c:pt>
                <c:pt idx="839">
                  <c:v>1.20306939660398</c:v>
                </c:pt>
                <c:pt idx="840">
                  <c:v>1.218430642619256</c:v>
                </c:pt>
                <c:pt idx="841">
                  <c:v>1.215649358521783</c:v>
                </c:pt>
                <c:pt idx="842">
                  <c:v>1.19970332969627</c:v>
                </c:pt>
                <c:pt idx="843">
                  <c:v>1.196358657281616</c:v>
                </c:pt>
                <c:pt idx="844">
                  <c:v>1.206264307567232</c:v>
                </c:pt>
                <c:pt idx="845">
                  <c:v>1.197057544054827</c:v>
                </c:pt>
                <c:pt idx="846">
                  <c:v>1.183372199995721</c:v>
                </c:pt>
                <c:pt idx="847">
                  <c:v>1.167326330202606</c:v>
                </c:pt>
                <c:pt idx="848">
                  <c:v>1.183350805502664</c:v>
                </c:pt>
                <c:pt idx="849">
                  <c:v>1.187865043537793</c:v>
                </c:pt>
                <c:pt idx="850">
                  <c:v>1.180548126912133</c:v>
                </c:pt>
                <c:pt idx="851">
                  <c:v>1.177880946777633</c:v>
                </c:pt>
                <c:pt idx="852">
                  <c:v>1.184527502620825</c:v>
                </c:pt>
                <c:pt idx="853">
                  <c:v>1.182131319398387</c:v>
                </c:pt>
                <c:pt idx="854">
                  <c:v>1.147593476105917</c:v>
                </c:pt>
                <c:pt idx="855">
                  <c:v>1.153120386812434</c:v>
                </c:pt>
                <c:pt idx="856">
                  <c:v>1.171997461186824</c:v>
                </c:pt>
                <c:pt idx="857">
                  <c:v>1.161628263551628</c:v>
                </c:pt>
                <c:pt idx="858">
                  <c:v>1.168189241422591</c:v>
                </c:pt>
                <c:pt idx="859">
                  <c:v>1.178173338182752</c:v>
                </c:pt>
                <c:pt idx="860">
                  <c:v>1.174479222381492</c:v>
                </c:pt>
                <c:pt idx="861">
                  <c:v>1.186688346419632</c:v>
                </c:pt>
                <c:pt idx="862">
                  <c:v>1.178900750946706</c:v>
                </c:pt>
                <c:pt idx="863">
                  <c:v>1.178294573643411</c:v>
                </c:pt>
                <c:pt idx="864">
                  <c:v>1.181895979974754</c:v>
                </c:pt>
                <c:pt idx="865">
                  <c:v>1.190118596806515</c:v>
                </c:pt>
                <c:pt idx="866">
                  <c:v>1.18715189376921</c:v>
                </c:pt>
                <c:pt idx="867">
                  <c:v>1.183928456815216</c:v>
                </c:pt>
                <c:pt idx="868">
                  <c:v>1.18598945964642</c:v>
                </c:pt>
                <c:pt idx="869">
                  <c:v>1.192243783116892</c:v>
                </c:pt>
                <c:pt idx="870">
                  <c:v>1.18185319098864</c:v>
                </c:pt>
                <c:pt idx="871">
                  <c:v>1.178016445233663</c:v>
                </c:pt>
                <c:pt idx="872">
                  <c:v>1.163853290829607</c:v>
                </c:pt>
                <c:pt idx="873">
                  <c:v>1.17273913694615</c:v>
                </c:pt>
                <c:pt idx="874">
                  <c:v>1.165949951149241</c:v>
                </c:pt>
                <c:pt idx="875">
                  <c:v>1.179941949608837</c:v>
                </c:pt>
                <c:pt idx="876">
                  <c:v>1.169351675545381</c:v>
                </c:pt>
                <c:pt idx="877">
                  <c:v>1.170314427732968</c:v>
                </c:pt>
                <c:pt idx="878">
                  <c:v>1.16361081990829</c:v>
                </c:pt>
                <c:pt idx="879">
                  <c:v>1.156208325310398</c:v>
                </c:pt>
                <c:pt idx="880">
                  <c:v>1.151123567460402</c:v>
                </c:pt>
                <c:pt idx="881">
                  <c:v>1.137473880889726</c:v>
                </c:pt>
                <c:pt idx="882">
                  <c:v>1.151444484856265</c:v>
                </c:pt>
                <c:pt idx="883">
                  <c:v>1.158148092680944</c:v>
                </c:pt>
                <c:pt idx="884">
                  <c:v>1.171683675288647</c:v>
                </c:pt>
                <c:pt idx="885">
                  <c:v>1.174564800353722</c:v>
                </c:pt>
                <c:pt idx="886">
                  <c:v>1.170435663193627</c:v>
                </c:pt>
                <c:pt idx="887">
                  <c:v>1.178544176062415</c:v>
                </c:pt>
                <c:pt idx="888">
                  <c:v>1.176754170143272</c:v>
                </c:pt>
                <c:pt idx="889">
                  <c:v>1.160123517539918</c:v>
                </c:pt>
                <c:pt idx="890">
                  <c:v>1.166491944973364</c:v>
                </c:pt>
                <c:pt idx="891">
                  <c:v>1.16644915598725</c:v>
                </c:pt>
                <c:pt idx="892">
                  <c:v>1.152549866997568</c:v>
                </c:pt>
                <c:pt idx="893">
                  <c:v>1.137908902248561</c:v>
                </c:pt>
                <c:pt idx="894">
                  <c:v>1.13028533122241</c:v>
                </c:pt>
                <c:pt idx="895">
                  <c:v>1.144248803691263</c:v>
                </c:pt>
                <c:pt idx="896">
                  <c:v>1.15695713256741</c:v>
                </c:pt>
                <c:pt idx="897">
                  <c:v>1.167226489235004</c:v>
                </c:pt>
                <c:pt idx="898">
                  <c:v>1.19024696376486</c:v>
                </c:pt>
                <c:pt idx="899">
                  <c:v>1.186495795982114</c:v>
                </c:pt>
                <c:pt idx="900">
                  <c:v>1.194140761501323</c:v>
                </c:pt>
                <c:pt idx="901">
                  <c:v>1.207412478694651</c:v>
                </c:pt>
                <c:pt idx="902">
                  <c:v>1.195032198712052</c:v>
                </c:pt>
                <c:pt idx="903">
                  <c:v>1.205536894803278</c:v>
                </c:pt>
                <c:pt idx="904">
                  <c:v>1.213795169123468</c:v>
                </c:pt>
                <c:pt idx="905">
                  <c:v>1.210835597583848</c:v>
                </c:pt>
                <c:pt idx="906">
                  <c:v>1.21067870463476</c:v>
                </c:pt>
                <c:pt idx="907">
                  <c:v>1.215285652139806</c:v>
                </c:pt>
                <c:pt idx="908">
                  <c:v>1.22124758420516</c:v>
                </c:pt>
                <c:pt idx="909">
                  <c:v>1.218024147251164</c:v>
                </c:pt>
                <c:pt idx="910">
                  <c:v>1.206107414618144</c:v>
                </c:pt>
                <c:pt idx="911">
                  <c:v>1.193712871640173</c:v>
                </c:pt>
                <c:pt idx="912">
                  <c:v>1.209195353116108</c:v>
                </c:pt>
                <c:pt idx="913">
                  <c:v>1.186189141581623</c:v>
                </c:pt>
                <c:pt idx="914">
                  <c:v>1.16538656283206</c:v>
                </c:pt>
                <c:pt idx="915">
                  <c:v>1.182495025780364</c:v>
                </c:pt>
                <c:pt idx="916">
                  <c:v>1.184506108127768</c:v>
                </c:pt>
                <c:pt idx="917">
                  <c:v>1.208945750697104</c:v>
                </c:pt>
                <c:pt idx="918">
                  <c:v>1.22601855615698</c:v>
                </c:pt>
                <c:pt idx="919">
                  <c:v>1.236009784414825</c:v>
                </c:pt>
                <c:pt idx="920">
                  <c:v>1.210921175556078</c:v>
                </c:pt>
                <c:pt idx="921">
                  <c:v>1.205807891715339</c:v>
                </c:pt>
                <c:pt idx="922">
                  <c:v>1.219892599644851</c:v>
                </c:pt>
                <c:pt idx="923">
                  <c:v>1.211042411016738</c:v>
                </c:pt>
                <c:pt idx="924">
                  <c:v>1.213196123317858</c:v>
                </c:pt>
                <c:pt idx="925">
                  <c:v>1.222467070309436</c:v>
                </c:pt>
                <c:pt idx="926">
                  <c:v>1.228350555900245</c:v>
                </c:pt>
                <c:pt idx="927">
                  <c:v>1.225833137217146</c:v>
                </c:pt>
                <c:pt idx="928">
                  <c:v>1.225234091411537</c:v>
                </c:pt>
                <c:pt idx="929">
                  <c:v>1.233570812206271</c:v>
                </c:pt>
                <c:pt idx="930">
                  <c:v>1.223950421828088</c:v>
                </c:pt>
                <c:pt idx="931">
                  <c:v>1.235039900729552</c:v>
                </c:pt>
                <c:pt idx="932">
                  <c:v>1.233178579833551</c:v>
                </c:pt>
                <c:pt idx="933">
                  <c:v>1.22008515008237</c:v>
                </c:pt>
                <c:pt idx="934">
                  <c:v>1.212154924655727</c:v>
                </c:pt>
                <c:pt idx="935">
                  <c:v>1.186859502364092</c:v>
                </c:pt>
                <c:pt idx="936">
                  <c:v>1.170064825313964</c:v>
                </c:pt>
                <c:pt idx="937">
                  <c:v>1.156322429273372</c:v>
                </c:pt>
                <c:pt idx="938">
                  <c:v>1.169308886559266</c:v>
                </c:pt>
                <c:pt idx="939">
                  <c:v>1.152706759946656</c:v>
                </c:pt>
                <c:pt idx="940">
                  <c:v>1.162797829172104</c:v>
                </c:pt>
                <c:pt idx="941">
                  <c:v>1.171683675288647</c:v>
                </c:pt>
                <c:pt idx="942">
                  <c:v>1.160273278991321</c:v>
                </c:pt>
                <c:pt idx="943">
                  <c:v>1.149996790826041</c:v>
                </c:pt>
                <c:pt idx="944">
                  <c:v>1.178458598090185</c:v>
                </c:pt>
                <c:pt idx="945">
                  <c:v>1.191452186873765</c:v>
                </c:pt>
                <c:pt idx="946">
                  <c:v>1.197727904837295</c:v>
                </c:pt>
                <c:pt idx="947">
                  <c:v>1.204738167062465</c:v>
                </c:pt>
                <c:pt idx="948">
                  <c:v>1.232636586009428</c:v>
                </c:pt>
                <c:pt idx="949">
                  <c:v>1.219913994137909</c:v>
                </c:pt>
                <c:pt idx="950">
                  <c:v>1.22719525327514</c:v>
                </c:pt>
                <c:pt idx="951">
                  <c:v>1.228764182766023</c:v>
                </c:pt>
                <c:pt idx="952">
                  <c:v>1.235111215706411</c:v>
                </c:pt>
                <c:pt idx="953">
                  <c:v>1.22447815265684</c:v>
                </c:pt>
                <c:pt idx="954">
                  <c:v>1.223822054869743</c:v>
                </c:pt>
              </c:numCache>
            </c:numRef>
          </c:val>
          <c:smooth val="0"/>
        </c:ser>
        <c:ser>
          <c:idx val="2"/>
          <c:order val="2"/>
          <c:tx>
            <c:v>Corporate Governance Index_10</c:v>
          </c:tx>
          <c:spPr>
            <a:ln w="12700" cap="rnd">
              <a:solidFill>
                <a:srgbClr val="61636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data!$G$2:$G$956</c:f>
              <c:numCache>
                <c:formatCode>General</c:formatCode>
                <c:ptCount val="955"/>
                <c:pt idx="0">
                  <c:v>1.0</c:v>
                </c:pt>
                <c:pt idx="1">
                  <c:v>1.040779284622734</c:v>
                </c:pt>
                <c:pt idx="2">
                  <c:v>1.04749561601182</c:v>
                </c:pt>
                <c:pt idx="3">
                  <c:v>1.040716848825121</c:v>
                </c:pt>
                <c:pt idx="4">
                  <c:v>1.054364861991383</c:v>
                </c:pt>
                <c:pt idx="5">
                  <c:v>1.053676563793838</c:v>
                </c:pt>
                <c:pt idx="6">
                  <c:v>1.071966433422099</c:v>
                </c:pt>
                <c:pt idx="7">
                  <c:v>1.059789759796881</c:v>
                </c:pt>
                <c:pt idx="8">
                  <c:v>1.064411999226105</c:v>
                </c:pt>
                <c:pt idx="9">
                  <c:v>1.068830721787504</c:v>
                </c:pt>
                <c:pt idx="10">
                  <c:v>1.074239773954245</c:v>
                </c:pt>
                <c:pt idx="11">
                  <c:v>1.086499559177176</c:v>
                </c:pt>
                <c:pt idx="12">
                  <c:v>1.086070195630314</c:v>
                </c:pt>
                <c:pt idx="13">
                  <c:v>1.094105909091116</c:v>
                </c:pt>
                <c:pt idx="14">
                  <c:v>1.092732098564434</c:v>
                </c:pt>
                <c:pt idx="15">
                  <c:v>1.097570703324221</c:v>
                </c:pt>
                <c:pt idx="16">
                  <c:v>1.088164169841575</c:v>
                </c:pt>
                <c:pt idx="17">
                  <c:v>1.096679286826788</c:v>
                </c:pt>
                <c:pt idx="18">
                  <c:v>1.121257697098005</c:v>
                </c:pt>
                <c:pt idx="19">
                  <c:v>1.117213120558668</c:v>
                </c:pt>
                <c:pt idx="20">
                  <c:v>1.10667608811389</c:v>
                </c:pt>
                <c:pt idx="21">
                  <c:v>1.117509372322657</c:v>
                </c:pt>
                <c:pt idx="22">
                  <c:v>1.133408317485009</c:v>
                </c:pt>
                <c:pt idx="23">
                  <c:v>1.127972832170665</c:v>
                </c:pt>
                <c:pt idx="24">
                  <c:v>1.147358955491613</c:v>
                </c:pt>
                <c:pt idx="25">
                  <c:v>1.13745456111814</c:v>
                </c:pt>
                <c:pt idx="26">
                  <c:v>1.13860614947092</c:v>
                </c:pt>
                <c:pt idx="27">
                  <c:v>1.145430794335302</c:v>
                </c:pt>
                <c:pt idx="28">
                  <c:v>1.14113016200297</c:v>
                </c:pt>
                <c:pt idx="29">
                  <c:v>1.142953497978221</c:v>
                </c:pt>
                <c:pt idx="30">
                  <c:v>1.164662538629278</c:v>
                </c:pt>
                <c:pt idx="31">
                  <c:v>1.164370523888476</c:v>
                </c:pt>
                <c:pt idx="32">
                  <c:v>1.183503189144222</c:v>
                </c:pt>
                <c:pt idx="33">
                  <c:v>1.178636897532764</c:v>
                </c:pt>
                <c:pt idx="34">
                  <c:v>1.179471545896272</c:v>
                </c:pt>
                <c:pt idx="35">
                  <c:v>1.18383858614695</c:v>
                </c:pt>
                <c:pt idx="36">
                  <c:v>1.180912139171823</c:v>
                </c:pt>
                <c:pt idx="37">
                  <c:v>1.17735219125587</c:v>
                </c:pt>
                <c:pt idx="38">
                  <c:v>1.209282651544157</c:v>
                </c:pt>
                <c:pt idx="39">
                  <c:v>1.208704412066437</c:v>
                </c:pt>
                <c:pt idx="40">
                  <c:v>1.197962971175565</c:v>
                </c:pt>
                <c:pt idx="41">
                  <c:v>1.213205036469313</c:v>
                </c:pt>
                <c:pt idx="42">
                  <c:v>1.209708262497004</c:v>
                </c:pt>
                <c:pt idx="43">
                  <c:v>1.218945602563322</c:v>
                </c:pt>
                <c:pt idx="44">
                  <c:v>1.231779475232406</c:v>
                </c:pt>
                <c:pt idx="45">
                  <c:v>1.1876773590016</c:v>
                </c:pt>
                <c:pt idx="46">
                  <c:v>1.198285154431466</c:v>
                </c:pt>
                <c:pt idx="47">
                  <c:v>1.210937328775163</c:v>
                </c:pt>
                <c:pt idx="48">
                  <c:v>1.210458748526094</c:v>
                </c:pt>
                <c:pt idx="49">
                  <c:v>1.213439064784692</c:v>
                </c:pt>
                <c:pt idx="50">
                  <c:v>1.225528000893741</c:v>
                </c:pt>
                <c:pt idx="51">
                  <c:v>1.219260604759936</c:v>
                </c:pt>
                <c:pt idx="52">
                  <c:v>1.209728528004205</c:v>
                </c:pt>
                <c:pt idx="53">
                  <c:v>1.195757098974234</c:v>
                </c:pt>
                <c:pt idx="54">
                  <c:v>1.189735088575652</c:v>
                </c:pt>
                <c:pt idx="55">
                  <c:v>1.185451593592948</c:v>
                </c:pt>
                <c:pt idx="56">
                  <c:v>1.169404260747267</c:v>
                </c:pt>
                <c:pt idx="57">
                  <c:v>1.171283314544242</c:v>
                </c:pt>
                <c:pt idx="58">
                  <c:v>1.18484875870995</c:v>
                </c:pt>
                <c:pt idx="59">
                  <c:v>1.174763598071315</c:v>
                </c:pt>
                <c:pt idx="60">
                  <c:v>1.16055286863008</c:v>
                </c:pt>
                <c:pt idx="61">
                  <c:v>1.13829077917043</c:v>
                </c:pt>
                <c:pt idx="62">
                  <c:v>1.151976932720135</c:v>
                </c:pt>
                <c:pt idx="63">
                  <c:v>1.158349199232575</c:v>
                </c:pt>
                <c:pt idx="64">
                  <c:v>1.171625384705323</c:v>
                </c:pt>
                <c:pt idx="65">
                  <c:v>1.152691595517788</c:v>
                </c:pt>
                <c:pt idx="66">
                  <c:v>1.155883382115878</c:v>
                </c:pt>
                <c:pt idx="67">
                  <c:v>1.145492098844955</c:v>
                </c:pt>
                <c:pt idx="68">
                  <c:v>1.14884180993032</c:v>
                </c:pt>
                <c:pt idx="69">
                  <c:v>1.147999916628817</c:v>
                </c:pt>
                <c:pt idx="70">
                  <c:v>1.15092853472795</c:v>
                </c:pt>
                <c:pt idx="71">
                  <c:v>1.145096968429435</c:v>
                </c:pt>
                <c:pt idx="72">
                  <c:v>1.153437252249368</c:v>
                </c:pt>
                <c:pt idx="73">
                  <c:v>1.144706604542085</c:v>
                </c:pt>
                <c:pt idx="74">
                  <c:v>1.146557440467197</c:v>
                </c:pt>
                <c:pt idx="75">
                  <c:v>1.144288790126893</c:v>
                </c:pt>
                <c:pt idx="76">
                  <c:v>1.158922363914486</c:v>
                </c:pt>
                <c:pt idx="77">
                  <c:v>1.159436712434258</c:v>
                </c:pt>
                <c:pt idx="78">
                  <c:v>1.135891260353994</c:v>
                </c:pt>
                <c:pt idx="79">
                  <c:v>1.124279989081514</c:v>
                </c:pt>
                <c:pt idx="80">
                  <c:v>1.130996546201353</c:v>
                </c:pt>
                <c:pt idx="81">
                  <c:v>1.12071791989431</c:v>
                </c:pt>
                <c:pt idx="82">
                  <c:v>1.136229283750484</c:v>
                </c:pt>
                <c:pt idx="83">
                  <c:v>1.13688039054572</c:v>
                </c:pt>
                <c:pt idx="84">
                  <c:v>1.135726388221665</c:v>
                </c:pt>
                <c:pt idx="85">
                  <c:v>1.130872645689657</c:v>
                </c:pt>
                <c:pt idx="86">
                  <c:v>1.094357148247063</c:v>
                </c:pt>
                <c:pt idx="87">
                  <c:v>1.089142967054144</c:v>
                </c:pt>
                <c:pt idx="88">
                  <c:v>1.08612756243422</c:v>
                </c:pt>
                <c:pt idx="89">
                  <c:v>1.084370718929714</c:v>
                </c:pt>
                <c:pt idx="90">
                  <c:v>1.095024888948617</c:v>
                </c:pt>
                <c:pt idx="91">
                  <c:v>1.080026862685952</c:v>
                </c:pt>
                <c:pt idx="92">
                  <c:v>1.083876526629337</c:v>
                </c:pt>
                <c:pt idx="93">
                  <c:v>1.058973496437368</c:v>
                </c:pt>
                <c:pt idx="94">
                  <c:v>1.059887441598788</c:v>
                </c:pt>
                <c:pt idx="95">
                  <c:v>1.052710518988702</c:v>
                </c:pt>
                <c:pt idx="96">
                  <c:v>1.023805589550627</c:v>
                </c:pt>
                <c:pt idx="97">
                  <c:v>1.021825358040695</c:v>
                </c:pt>
                <c:pt idx="98">
                  <c:v>1.041260112139718</c:v>
                </c:pt>
                <c:pt idx="99">
                  <c:v>1.058248012924194</c:v>
                </c:pt>
                <c:pt idx="100">
                  <c:v>1.030572485459088</c:v>
                </c:pt>
                <c:pt idx="101">
                  <c:v>1.05011155172313</c:v>
                </c:pt>
                <c:pt idx="102">
                  <c:v>1.056705339347745</c:v>
                </c:pt>
                <c:pt idx="103">
                  <c:v>1.06588427259103</c:v>
                </c:pt>
                <c:pt idx="104">
                  <c:v>1.092382282275148</c:v>
                </c:pt>
                <c:pt idx="105">
                  <c:v>1.079959559213276</c:v>
                </c:pt>
                <c:pt idx="106">
                  <c:v>1.089012787960741</c:v>
                </c:pt>
                <c:pt idx="107">
                  <c:v>1.067213454234696</c:v>
                </c:pt>
                <c:pt idx="108">
                  <c:v>1.06996702198918</c:v>
                </c:pt>
                <c:pt idx="109">
                  <c:v>1.064915124591287</c:v>
                </c:pt>
                <c:pt idx="110">
                  <c:v>1.091448293450514</c:v>
                </c:pt>
                <c:pt idx="111">
                  <c:v>1.11183850693147</c:v>
                </c:pt>
                <c:pt idx="112">
                  <c:v>1.10513366069636</c:v>
                </c:pt>
                <c:pt idx="113">
                  <c:v>1.107793084394591</c:v>
                </c:pt>
                <c:pt idx="114">
                  <c:v>1.116807212775847</c:v>
                </c:pt>
                <c:pt idx="115">
                  <c:v>1.111203317916876</c:v>
                </c:pt>
                <c:pt idx="116">
                  <c:v>1.110625595329052</c:v>
                </c:pt>
                <c:pt idx="117">
                  <c:v>1.116992771905508</c:v>
                </c:pt>
                <c:pt idx="118">
                  <c:v>1.119282439000664</c:v>
                </c:pt>
                <c:pt idx="119">
                  <c:v>1.102863481147512</c:v>
                </c:pt>
                <c:pt idx="120">
                  <c:v>1.095025618312267</c:v>
                </c:pt>
                <c:pt idx="121">
                  <c:v>1.082608992488327</c:v>
                </c:pt>
                <c:pt idx="122">
                  <c:v>1.070865878688391</c:v>
                </c:pt>
                <c:pt idx="123">
                  <c:v>1.079438330020418</c:v>
                </c:pt>
                <c:pt idx="124">
                  <c:v>1.090017460959002</c:v>
                </c:pt>
                <c:pt idx="125">
                  <c:v>1.085732353910867</c:v>
                </c:pt>
                <c:pt idx="126">
                  <c:v>1.117760122682375</c:v>
                </c:pt>
                <c:pt idx="127">
                  <c:v>1.125426042221654</c:v>
                </c:pt>
                <c:pt idx="128">
                  <c:v>1.151958442593214</c:v>
                </c:pt>
                <c:pt idx="129">
                  <c:v>1.148518985609913</c:v>
                </c:pt>
                <c:pt idx="130">
                  <c:v>1.141781715756474</c:v>
                </c:pt>
                <c:pt idx="131">
                  <c:v>1.125590256262354</c:v>
                </c:pt>
                <c:pt idx="132">
                  <c:v>1.123669187286685</c:v>
                </c:pt>
                <c:pt idx="133">
                  <c:v>1.134291821811883</c:v>
                </c:pt>
                <c:pt idx="134">
                  <c:v>1.123895596629583</c:v>
                </c:pt>
                <c:pt idx="135">
                  <c:v>1.115770008194624</c:v>
                </c:pt>
                <c:pt idx="136">
                  <c:v>1.143179157818534</c:v>
                </c:pt>
                <c:pt idx="137">
                  <c:v>1.147915286925653</c:v>
                </c:pt>
                <c:pt idx="138">
                  <c:v>1.1559726942806</c:v>
                </c:pt>
                <c:pt idx="139">
                  <c:v>1.149228400342736</c:v>
                </c:pt>
                <c:pt idx="140">
                  <c:v>1.159526340479535</c:v>
                </c:pt>
                <c:pt idx="141">
                  <c:v>1.149499898778225</c:v>
                </c:pt>
                <c:pt idx="142">
                  <c:v>1.116252384682383</c:v>
                </c:pt>
                <c:pt idx="143">
                  <c:v>1.114376183242166</c:v>
                </c:pt>
                <c:pt idx="144">
                  <c:v>1.123681100501648</c:v>
                </c:pt>
                <c:pt idx="145">
                  <c:v>1.141649871943457</c:v>
                </c:pt>
                <c:pt idx="146">
                  <c:v>1.163737255258308</c:v>
                </c:pt>
                <c:pt idx="147">
                  <c:v>1.178008609717632</c:v>
                </c:pt>
                <c:pt idx="148">
                  <c:v>1.171941138096136</c:v>
                </c:pt>
                <c:pt idx="149">
                  <c:v>1.180932165965096</c:v>
                </c:pt>
                <c:pt idx="150">
                  <c:v>1.165134743104342</c:v>
                </c:pt>
                <c:pt idx="151">
                  <c:v>1.180805849756562</c:v>
                </c:pt>
                <c:pt idx="152">
                  <c:v>1.186488497887913</c:v>
                </c:pt>
                <c:pt idx="153">
                  <c:v>1.19215606013861</c:v>
                </c:pt>
                <c:pt idx="154">
                  <c:v>1.186742039371812</c:v>
                </c:pt>
                <c:pt idx="155">
                  <c:v>1.197329642278422</c:v>
                </c:pt>
                <c:pt idx="156">
                  <c:v>1.182087906298714</c:v>
                </c:pt>
                <c:pt idx="157">
                  <c:v>1.189765082059232</c:v>
                </c:pt>
                <c:pt idx="158">
                  <c:v>1.196172087986563</c:v>
                </c:pt>
                <c:pt idx="159">
                  <c:v>1.182007311831776</c:v>
                </c:pt>
                <c:pt idx="160">
                  <c:v>1.18396352927402</c:v>
                </c:pt>
                <c:pt idx="161">
                  <c:v>1.175256231643282</c:v>
                </c:pt>
                <c:pt idx="162">
                  <c:v>1.167337504340001</c:v>
                </c:pt>
                <c:pt idx="163">
                  <c:v>1.175945474355248</c:v>
                </c:pt>
                <c:pt idx="164">
                  <c:v>1.167970145026815</c:v>
                </c:pt>
                <c:pt idx="165">
                  <c:v>1.160940340449243</c:v>
                </c:pt>
                <c:pt idx="166">
                  <c:v>1.162742296852131</c:v>
                </c:pt>
                <c:pt idx="167">
                  <c:v>1.160362288513638</c:v>
                </c:pt>
                <c:pt idx="168">
                  <c:v>1.174416209385415</c:v>
                </c:pt>
                <c:pt idx="169">
                  <c:v>1.1632271194723</c:v>
                </c:pt>
                <c:pt idx="170">
                  <c:v>1.158196407535274</c:v>
                </c:pt>
                <c:pt idx="171">
                  <c:v>1.16030510172169</c:v>
                </c:pt>
                <c:pt idx="172">
                  <c:v>1.183802626774908</c:v>
                </c:pt>
                <c:pt idx="173">
                  <c:v>1.183598578529129</c:v>
                </c:pt>
                <c:pt idx="174">
                  <c:v>1.181839513094205</c:v>
                </c:pt>
                <c:pt idx="175">
                  <c:v>1.216492736027535</c:v>
                </c:pt>
                <c:pt idx="176">
                  <c:v>1.219444681451694</c:v>
                </c:pt>
                <c:pt idx="177">
                  <c:v>1.221130112018519</c:v>
                </c:pt>
                <c:pt idx="178">
                  <c:v>1.218660359662665</c:v>
                </c:pt>
                <c:pt idx="179">
                  <c:v>1.210590380298023</c:v>
                </c:pt>
                <c:pt idx="180">
                  <c:v>1.20625051319714</c:v>
                </c:pt>
                <c:pt idx="181">
                  <c:v>1.230572841105713</c:v>
                </c:pt>
                <c:pt idx="182">
                  <c:v>1.219664339222601</c:v>
                </c:pt>
                <c:pt idx="183">
                  <c:v>1.21793941088665</c:v>
                </c:pt>
                <c:pt idx="184">
                  <c:v>1.216948521626576</c:v>
                </c:pt>
                <c:pt idx="185">
                  <c:v>1.221217812467567</c:v>
                </c:pt>
                <c:pt idx="186">
                  <c:v>1.214470697447094</c:v>
                </c:pt>
                <c:pt idx="187">
                  <c:v>1.213757758750571</c:v>
                </c:pt>
                <c:pt idx="188">
                  <c:v>1.200753729866783</c:v>
                </c:pt>
                <c:pt idx="189">
                  <c:v>1.17523877976397</c:v>
                </c:pt>
                <c:pt idx="190">
                  <c:v>1.178486372394826</c:v>
                </c:pt>
                <c:pt idx="191">
                  <c:v>1.177266635483384</c:v>
                </c:pt>
                <c:pt idx="192">
                  <c:v>1.199368461868416</c:v>
                </c:pt>
                <c:pt idx="193">
                  <c:v>1.187164023696806</c:v>
                </c:pt>
                <c:pt idx="194">
                  <c:v>1.180676531846881</c:v>
                </c:pt>
                <c:pt idx="195">
                  <c:v>1.177094358394441</c:v>
                </c:pt>
                <c:pt idx="196">
                  <c:v>1.185955272097898</c:v>
                </c:pt>
                <c:pt idx="197">
                  <c:v>1.182385205757786</c:v>
                </c:pt>
                <c:pt idx="198">
                  <c:v>1.182942289070143</c:v>
                </c:pt>
                <c:pt idx="199">
                  <c:v>1.174578815673284</c:v>
                </c:pt>
                <c:pt idx="200">
                  <c:v>1.176571698170108</c:v>
                </c:pt>
                <c:pt idx="201">
                  <c:v>1.162988789278054</c:v>
                </c:pt>
                <c:pt idx="202">
                  <c:v>1.166904625069327</c:v>
                </c:pt>
                <c:pt idx="203">
                  <c:v>1.173577358642982</c:v>
                </c:pt>
                <c:pt idx="204">
                  <c:v>1.180646869775725</c:v>
                </c:pt>
                <c:pt idx="205">
                  <c:v>1.180596528768543</c:v>
                </c:pt>
                <c:pt idx="206">
                  <c:v>1.174467319568408</c:v>
                </c:pt>
                <c:pt idx="207">
                  <c:v>1.188703495079311</c:v>
                </c:pt>
                <c:pt idx="208">
                  <c:v>1.184589630265025</c:v>
                </c:pt>
                <c:pt idx="209">
                  <c:v>1.188889279083621</c:v>
                </c:pt>
                <c:pt idx="210">
                  <c:v>1.180441259224594</c:v>
                </c:pt>
                <c:pt idx="211">
                  <c:v>1.167930920929924</c:v>
                </c:pt>
                <c:pt idx="212">
                  <c:v>1.166648595387152</c:v>
                </c:pt>
                <c:pt idx="213">
                  <c:v>1.164843829171054</c:v>
                </c:pt>
                <c:pt idx="214">
                  <c:v>1.173076990218842</c:v>
                </c:pt>
                <c:pt idx="215">
                  <c:v>1.187022351090479</c:v>
                </c:pt>
                <c:pt idx="216">
                  <c:v>1.191939225531502</c:v>
                </c:pt>
                <c:pt idx="217">
                  <c:v>1.188212598625766</c:v>
                </c:pt>
                <c:pt idx="218">
                  <c:v>1.167038124592398</c:v>
                </c:pt>
                <c:pt idx="219">
                  <c:v>1.15759217161955</c:v>
                </c:pt>
                <c:pt idx="220">
                  <c:v>1.147145830439655</c:v>
                </c:pt>
                <c:pt idx="221">
                  <c:v>1.157557043491155</c:v>
                </c:pt>
                <c:pt idx="222">
                  <c:v>1.148525139528076</c:v>
                </c:pt>
                <c:pt idx="223">
                  <c:v>1.15293775337583</c:v>
                </c:pt>
                <c:pt idx="224">
                  <c:v>1.161196159294546</c:v>
                </c:pt>
                <c:pt idx="225">
                  <c:v>1.157395518481366</c:v>
                </c:pt>
                <c:pt idx="226">
                  <c:v>1.169703469844242</c:v>
                </c:pt>
                <c:pt idx="227">
                  <c:v>1.169137891243687</c:v>
                </c:pt>
                <c:pt idx="228">
                  <c:v>1.179584186125487</c:v>
                </c:pt>
                <c:pt idx="229">
                  <c:v>1.175370219197526</c:v>
                </c:pt>
                <c:pt idx="230">
                  <c:v>1.1827153902336</c:v>
                </c:pt>
                <c:pt idx="231">
                  <c:v>1.172529600300898</c:v>
                </c:pt>
                <c:pt idx="232">
                  <c:v>1.166691482878538</c:v>
                </c:pt>
                <c:pt idx="233">
                  <c:v>1.156407217109479</c:v>
                </c:pt>
                <c:pt idx="234">
                  <c:v>1.16723282195857</c:v>
                </c:pt>
                <c:pt idx="235">
                  <c:v>1.17720592066713</c:v>
                </c:pt>
                <c:pt idx="236">
                  <c:v>1.18773887337678</c:v>
                </c:pt>
                <c:pt idx="237">
                  <c:v>1.180986691697237</c:v>
                </c:pt>
                <c:pt idx="238">
                  <c:v>1.197687828200416</c:v>
                </c:pt>
                <c:pt idx="239">
                  <c:v>1.193980866726496</c:v>
                </c:pt>
                <c:pt idx="240">
                  <c:v>1.200820523972008</c:v>
                </c:pt>
                <c:pt idx="241">
                  <c:v>1.199902992994852</c:v>
                </c:pt>
                <c:pt idx="242">
                  <c:v>1.202752348771338</c:v>
                </c:pt>
                <c:pt idx="243">
                  <c:v>1.210845675891774</c:v>
                </c:pt>
                <c:pt idx="244">
                  <c:v>1.208752696457304</c:v>
                </c:pt>
                <c:pt idx="245">
                  <c:v>1.220162946596162</c:v>
                </c:pt>
                <c:pt idx="246">
                  <c:v>1.232722232355874</c:v>
                </c:pt>
                <c:pt idx="247">
                  <c:v>1.238411420669166</c:v>
                </c:pt>
                <c:pt idx="248">
                  <c:v>1.232695417193948</c:v>
                </c:pt>
                <c:pt idx="249">
                  <c:v>1.235262398297889</c:v>
                </c:pt>
                <c:pt idx="250">
                  <c:v>1.22803317651275</c:v>
                </c:pt>
                <c:pt idx="251">
                  <c:v>1.223481803974418</c:v>
                </c:pt>
                <c:pt idx="252">
                  <c:v>1.223734279742094</c:v>
                </c:pt>
                <c:pt idx="253">
                  <c:v>1.22995076482197</c:v>
                </c:pt>
                <c:pt idx="254">
                  <c:v>1.231775564085493</c:v>
                </c:pt>
                <c:pt idx="255">
                  <c:v>1.235187716711524</c:v>
                </c:pt>
                <c:pt idx="256">
                  <c:v>1.273237685569311</c:v>
                </c:pt>
                <c:pt idx="257">
                  <c:v>1.269944949695142</c:v>
                </c:pt>
                <c:pt idx="258">
                  <c:v>1.25536028611603</c:v>
                </c:pt>
                <c:pt idx="259">
                  <c:v>1.250223739706473</c:v>
                </c:pt>
                <c:pt idx="260">
                  <c:v>1.260550578765545</c:v>
                </c:pt>
                <c:pt idx="261">
                  <c:v>1.256372348785471</c:v>
                </c:pt>
                <c:pt idx="262">
                  <c:v>1.254234629493796</c:v>
                </c:pt>
                <c:pt idx="263">
                  <c:v>1.262855260690438</c:v>
                </c:pt>
                <c:pt idx="264">
                  <c:v>1.278690902955533</c:v>
                </c:pt>
                <c:pt idx="265">
                  <c:v>1.275386076894272</c:v>
                </c:pt>
                <c:pt idx="266">
                  <c:v>1.266892379953504</c:v>
                </c:pt>
                <c:pt idx="267">
                  <c:v>1.277989828286402</c:v>
                </c:pt>
                <c:pt idx="268">
                  <c:v>1.275063567763526</c:v>
                </c:pt>
                <c:pt idx="269">
                  <c:v>1.28330776886345</c:v>
                </c:pt>
                <c:pt idx="270">
                  <c:v>1.302798995422982</c:v>
                </c:pt>
                <c:pt idx="271">
                  <c:v>1.298621314859102</c:v>
                </c:pt>
                <c:pt idx="272">
                  <c:v>1.287404576821388</c:v>
                </c:pt>
                <c:pt idx="273">
                  <c:v>1.298766538486506</c:v>
                </c:pt>
                <c:pt idx="274">
                  <c:v>1.304235878762096</c:v>
                </c:pt>
                <c:pt idx="275">
                  <c:v>1.305707878853587</c:v>
                </c:pt>
                <c:pt idx="276">
                  <c:v>1.310038187307048</c:v>
                </c:pt>
                <c:pt idx="277">
                  <c:v>1.304636867886715</c:v>
                </c:pt>
                <c:pt idx="278">
                  <c:v>1.300977715052828</c:v>
                </c:pt>
                <c:pt idx="279">
                  <c:v>1.300418695830833</c:v>
                </c:pt>
                <c:pt idx="280">
                  <c:v>1.308713432378864</c:v>
                </c:pt>
                <c:pt idx="281">
                  <c:v>1.312043971533095</c:v>
                </c:pt>
                <c:pt idx="282">
                  <c:v>1.33385806688721</c:v>
                </c:pt>
                <c:pt idx="283">
                  <c:v>1.31780293405055</c:v>
                </c:pt>
                <c:pt idx="284">
                  <c:v>1.308371979579581</c:v>
                </c:pt>
                <c:pt idx="285">
                  <c:v>1.307219807941116</c:v>
                </c:pt>
                <c:pt idx="286">
                  <c:v>1.314951251534615</c:v>
                </c:pt>
                <c:pt idx="287">
                  <c:v>1.303537205889255</c:v>
                </c:pt>
                <c:pt idx="288">
                  <c:v>1.283755348904589</c:v>
                </c:pt>
                <c:pt idx="289">
                  <c:v>1.30160073947378</c:v>
                </c:pt>
                <c:pt idx="290">
                  <c:v>1.303192614888575</c:v>
                </c:pt>
                <c:pt idx="291">
                  <c:v>1.28951670966478</c:v>
                </c:pt>
                <c:pt idx="292">
                  <c:v>1.294372052757728</c:v>
                </c:pt>
                <c:pt idx="293">
                  <c:v>1.305001660712752</c:v>
                </c:pt>
                <c:pt idx="294">
                  <c:v>1.295179914197737</c:v>
                </c:pt>
                <c:pt idx="295">
                  <c:v>1.291596678023375</c:v>
                </c:pt>
                <c:pt idx="296">
                  <c:v>1.300150236223201</c:v>
                </c:pt>
                <c:pt idx="297">
                  <c:v>1.307172680617674</c:v>
                </c:pt>
                <c:pt idx="298">
                  <c:v>1.312887359078781</c:v>
                </c:pt>
                <c:pt idx="299">
                  <c:v>1.325130568735582</c:v>
                </c:pt>
                <c:pt idx="300">
                  <c:v>1.321951055416605</c:v>
                </c:pt>
                <c:pt idx="301">
                  <c:v>1.321363702176378</c:v>
                </c:pt>
                <c:pt idx="302">
                  <c:v>1.32022640052296</c:v>
                </c:pt>
                <c:pt idx="303">
                  <c:v>1.310660643915831</c:v>
                </c:pt>
                <c:pt idx="304">
                  <c:v>1.277802733859317</c:v>
                </c:pt>
                <c:pt idx="305">
                  <c:v>1.270880612281685</c:v>
                </c:pt>
                <c:pt idx="306">
                  <c:v>1.277635441874232</c:v>
                </c:pt>
                <c:pt idx="307">
                  <c:v>1.275562106416764</c:v>
                </c:pt>
                <c:pt idx="308">
                  <c:v>1.264367749073967</c:v>
                </c:pt>
                <c:pt idx="309">
                  <c:v>1.267089252589938</c:v>
                </c:pt>
                <c:pt idx="310">
                  <c:v>1.25464713587861</c:v>
                </c:pt>
                <c:pt idx="311">
                  <c:v>1.255445916927895</c:v>
                </c:pt>
                <c:pt idx="312">
                  <c:v>1.251638745214575</c:v>
                </c:pt>
                <c:pt idx="313">
                  <c:v>1.257309570399189</c:v>
                </c:pt>
                <c:pt idx="314">
                  <c:v>1.256007781179478</c:v>
                </c:pt>
                <c:pt idx="315">
                  <c:v>1.259978036360213</c:v>
                </c:pt>
                <c:pt idx="316">
                  <c:v>1.25744865548422</c:v>
                </c:pt>
                <c:pt idx="317">
                  <c:v>1.254474437962845</c:v>
                </c:pt>
                <c:pt idx="318">
                  <c:v>1.244139987186752</c:v>
                </c:pt>
                <c:pt idx="319">
                  <c:v>1.239508117959254</c:v>
                </c:pt>
                <c:pt idx="320">
                  <c:v>1.244686395098142</c:v>
                </c:pt>
                <c:pt idx="321">
                  <c:v>1.24646758000636</c:v>
                </c:pt>
                <c:pt idx="322">
                  <c:v>1.237358506472105</c:v>
                </c:pt>
                <c:pt idx="323">
                  <c:v>1.226050033162934</c:v>
                </c:pt>
                <c:pt idx="324">
                  <c:v>1.204686872189619</c:v>
                </c:pt>
                <c:pt idx="325">
                  <c:v>1.201906712135216</c:v>
                </c:pt>
                <c:pt idx="326">
                  <c:v>1.192612490915702</c:v>
                </c:pt>
                <c:pt idx="327">
                  <c:v>1.193998826080673</c:v>
                </c:pt>
                <c:pt idx="328">
                  <c:v>1.201235057593933</c:v>
                </c:pt>
                <c:pt idx="329">
                  <c:v>1.194070464588936</c:v>
                </c:pt>
                <c:pt idx="330">
                  <c:v>1.205786650526013</c:v>
                </c:pt>
                <c:pt idx="331">
                  <c:v>1.225933943892956</c:v>
                </c:pt>
                <c:pt idx="332">
                  <c:v>1.226802664357944</c:v>
                </c:pt>
                <c:pt idx="333">
                  <c:v>1.221615637387342</c:v>
                </c:pt>
                <c:pt idx="334">
                  <c:v>1.212664635797848</c:v>
                </c:pt>
                <c:pt idx="335">
                  <c:v>1.224960750620654</c:v>
                </c:pt>
                <c:pt idx="336">
                  <c:v>1.217141107110027</c:v>
                </c:pt>
                <c:pt idx="337">
                  <c:v>1.229444594578069</c:v>
                </c:pt>
                <c:pt idx="338">
                  <c:v>1.243329168781584</c:v>
                </c:pt>
                <c:pt idx="339">
                  <c:v>1.253020576900551</c:v>
                </c:pt>
                <c:pt idx="340">
                  <c:v>1.260561381662235</c:v>
                </c:pt>
                <c:pt idx="341">
                  <c:v>1.24860187917095</c:v>
                </c:pt>
                <c:pt idx="342">
                  <c:v>1.245329543576508</c:v>
                </c:pt>
                <c:pt idx="343">
                  <c:v>1.247499240256162</c:v>
                </c:pt>
                <c:pt idx="344">
                  <c:v>1.244285313705683</c:v>
                </c:pt>
                <c:pt idx="345">
                  <c:v>1.240935056236152</c:v>
                </c:pt>
                <c:pt idx="346">
                  <c:v>1.260775962459984</c:v>
                </c:pt>
                <c:pt idx="347">
                  <c:v>1.26421898729233</c:v>
                </c:pt>
                <c:pt idx="348">
                  <c:v>1.279026300617518</c:v>
                </c:pt>
                <c:pt idx="349">
                  <c:v>1.307847882221411</c:v>
                </c:pt>
                <c:pt idx="350">
                  <c:v>1.267009406525094</c:v>
                </c:pt>
                <c:pt idx="351">
                  <c:v>1.257545328825697</c:v>
                </c:pt>
                <c:pt idx="352">
                  <c:v>1.253864659778936</c:v>
                </c:pt>
                <c:pt idx="353">
                  <c:v>1.270848328181843</c:v>
                </c:pt>
                <c:pt idx="354">
                  <c:v>1.252465125838662</c:v>
                </c:pt>
                <c:pt idx="355">
                  <c:v>1.247247793881952</c:v>
                </c:pt>
                <c:pt idx="356">
                  <c:v>1.244335075973764</c:v>
                </c:pt>
                <c:pt idx="357">
                  <c:v>1.238727355942749</c:v>
                </c:pt>
                <c:pt idx="358">
                  <c:v>1.241330579750802</c:v>
                </c:pt>
                <c:pt idx="359">
                  <c:v>1.229402697523631</c:v>
                </c:pt>
                <c:pt idx="360">
                  <c:v>1.23290189795607</c:v>
                </c:pt>
                <c:pt idx="361">
                  <c:v>1.251241427040798</c:v>
                </c:pt>
                <c:pt idx="362">
                  <c:v>1.243957099658756</c:v>
                </c:pt>
                <c:pt idx="363">
                  <c:v>1.21663225427386</c:v>
                </c:pt>
                <c:pt idx="364">
                  <c:v>1.200377925704902</c:v>
                </c:pt>
                <c:pt idx="365">
                  <c:v>1.207718585690641</c:v>
                </c:pt>
                <c:pt idx="366">
                  <c:v>1.226204673041485</c:v>
                </c:pt>
                <c:pt idx="367">
                  <c:v>1.237325944176061</c:v>
                </c:pt>
                <c:pt idx="368">
                  <c:v>1.234898639365095</c:v>
                </c:pt>
                <c:pt idx="369">
                  <c:v>1.207985432630024</c:v>
                </c:pt>
                <c:pt idx="370">
                  <c:v>1.220268482210993</c:v>
                </c:pt>
                <c:pt idx="371">
                  <c:v>1.218938031643927</c:v>
                </c:pt>
                <c:pt idx="372">
                  <c:v>1.225770781632738</c:v>
                </c:pt>
                <c:pt idx="373">
                  <c:v>1.24518918030809</c:v>
                </c:pt>
                <c:pt idx="374">
                  <c:v>1.241051785058721</c:v>
                </c:pt>
                <c:pt idx="375">
                  <c:v>1.241943366147648</c:v>
                </c:pt>
                <c:pt idx="376">
                  <c:v>1.244620878608373</c:v>
                </c:pt>
                <c:pt idx="377">
                  <c:v>1.243776881319578</c:v>
                </c:pt>
                <c:pt idx="378">
                  <c:v>1.247976212231819</c:v>
                </c:pt>
                <c:pt idx="379">
                  <c:v>1.253049325110787</c:v>
                </c:pt>
                <c:pt idx="380">
                  <c:v>1.249160379309408</c:v>
                </c:pt>
                <c:pt idx="381">
                  <c:v>1.262659866140365</c:v>
                </c:pt>
                <c:pt idx="382">
                  <c:v>1.256120499696146</c:v>
                </c:pt>
                <c:pt idx="383">
                  <c:v>1.251631474413412</c:v>
                </c:pt>
                <c:pt idx="384">
                  <c:v>1.273583911215197</c:v>
                </c:pt>
                <c:pt idx="385">
                  <c:v>1.292904029414811</c:v>
                </c:pt>
                <c:pt idx="386">
                  <c:v>1.293579075344239</c:v>
                </c:pt>
                <c:pt idx="387">
                  <c:v>1.291065958157513</c:v>
                </c:pt>
                <c:pt idx="388">
                  <c:v>1.295455918320907</c:v>
                </c:pt>
                <c:pt idx="389">
                  <c:v>1.279089250652142</c:v>
                </c:pt>
                <c:pt idx="390">
                  <c:v>1.282851803822397</c:v>
                </c:pt>
                <c:pt idx="391">
                  <c:v>1.285822170129951</c:v>
                </c:pt>
                <c:pt idx="392">
                  <c:v>1.269626176093408</c:v>
                </c:pt>
                <c:pt idx="393">
                  <c:v>1.270144863322673</c:v>
                </c:pt>
                <c:pt idx="394">
                  <c:v>1.2647514584234</c:v>
                </c:pt>
                <c:pt idx="395">
                  <c:v>1.26769360464688</c:v>
                </c:pt>
                <c:pt idx="396">
                  <c:v>1.257597843063604</c:v>
                </c:pt>
                <c:pt idx="397">
                  <c:v>1.230502739958302</c:v>
                </c:pt>
                <c:pt idx="398">
                  <c:v>1.230621478585095</c:v>
                </c:pt>
                <c:pt idx="399">
                  <c:v>1.258419701453528</c:v>
                </c:pt>
                <c:pt idx="400">
                  <c:v>1.26484533977871</c:v>
                </c:pt>
                <c:pt idx="401">
                  <c:v>1.261965658985052</c:v>
                </c:pt>
                <c:pt idx="402">
                  <c:v>1.243239714647617</c:v>
                </c:pt>
                <c:pt idx="403">
                  <c:v>1.248117806071127</c:v>
                </c:pt>
                <c:pt idx="404">
                  <c:v>1.254381237435814</c:v>
                </c:pt>
                <c:pt idx="405">
                  <c:v>1.265683590752912</c:v>
                </c:pt>
                <c:pt idx="406">
                  <c:v>1.27174680972734</c:v>
                </c:pt>
                <c:pt idx="407">
                  <c:v>1.281219150993186</c:v>
                </c:pt>
                <c:pt idx="408">
                  <c:v>1.289243441277488</c:v>
                </c:pt>
                <c:pt idx="409">
                  <c:v>1.260414733185095</c:v>
                </c:pt>
                <c:pt idx="410">
                  <c:v>1.246058158628228</c:v>
                </c:pt>
                <c:pt idx="411">
                  <c:v>1.243524251858062</c:v>
                </c:pt>
                <c:pt idx="412">
                  <c:v>1.242851978105814</c:v>
                </c:pt>
                <c:pt idx="413">
                  <c:v>1.246886539042444</c:v>
                </c:pt>
                <c:pt idx="414">
                  <c:v>1.263695416249744</c:v>
                </c:pt>
                <c:pt idx="415">
                  <c:v>1.260688837347873</c:v>
                </c:pt>
                <c:pt idx="416">
                  <c:v>1.251585646571541</c:v>
                </c:pt>
                <c:pt idx="417">
                  <c:v>1.245950275021042</c:v>
                </c:pt>
                <c:pt idx="418">
                  <c:v>1.242315480999395</c:v>
                </c:pt>
                <c:pt idx="419">
                  <c:v>1.247151248197058</c:v>
                </c:pt>
                <c:pt idx="420">
                  <c:v>1.247531523224448</c:v>
                </c:pt>
                <c:pt idx="421">
                  <c:v>1.242081408493836</c:v>
                </c:pt>
                <c:pt idx="422">
                  <c:v>1.248177563253567</c:v>
                </c:pt>
                <c:pt idx="423">
                  <c:v>1.25628155214604</c:v>
                </c:pt>
                <c:pt idx="424">
                  <c:v>1.290409106995086</c:v>
                </c:pt>
                <c:pt idx="425">
                  <c:v>1.291518317349547</c:v>
                </c:pt>
                <c:pt idx="426">
                  <c:v>1.315561372592457</c:v>
                </c:pt>
                <c:pt idx="427">
                  <c:v>1.324300621786317</c:v>
                </c:pt>
                <c:pt idx="428">
                  <c:v>1.315011221504225</c:v>
                </c:pt>
                <c:pt idx="429">
                  <c:v>1.31995414253573</c:v>
                </c:pt>
                <c:pt idx="430">
                  <c:v>1.311605335965365</c:v>
                </c:pt>
                <c:pt idx="431">
                  <c:v>1.347166709417595</c:v>
                </c:pt>
                <c:pt idx="432">
                  <c:v>1.341557244096115</c:v>
                </c:pt>
                <c:pt idx="433">
                  <c:v>1.334638351924207</c:v>
                </c:pt>
                <c:pt idx="434">
                  <c:v>1.341921282930188</c:v>
                </c:pt>
                <c:pt idx="435">
                  <c:v>1.33977742125485</c:v>
                </c:pt>
                <c:pt idx="436">
                  <c:v>1.319486750499704</c:v>
                </c:pt>
                <c:pt idx="437">
                  <c:v>1.323574071644699</c:v>
                </c:pt>
                <c:pt idx="438">
                  <c:v>1.33659488166359</c:v>
                </c:pt>
                <c:pt idx="439">
                  <c:v>1.344346514830426</c:v>
                </c:pt>
                <c:pt idx="440">
                  <c:v>1.332536726330442</c:v>
                </c:pt>
                <c:pt idx="441">
                  <c:v>1.332100222362081</c:v>
                </c:pt>
                <c:pt idx="442">
                  <c:v>1.345928689419406</c:v>
                </c:pt>
                <c:pt idx="443">
                  <c:v>1.334263476442783</c:v>
                </c:pt>
                <c:pt idx="444">
                  <c:v>1.34201860545876</c:v>
                </c:pt>
                <c:pt idx="445">
                  <c:v>1.356680912127032</c:v>
                </c:pt>
                <c:pt idx="446">
                  <c:v>1.358476516460226</c:v>
                </c:pt>
                <c:pt idx="447">
                  <c:v>1.362575026629032</c:v>
                </c:pt>
                <c:pt idx="448">
                  <c:v>1.360424724073274</c:v>
                </c:pt>
                <c:pt idx="449">
                  <c:v>1.372303475741742</c:v>
                </c:pt>
                <c:pt idx="450">
                  <c:v>1.371384745279096</c:v>
                </c:pt>
                <c:pt idx="451">
                  <c:v>1.371279759863903</c:v>
                </c:pt>
                <c:pt idx="452">
                  <c:v>1.388255671266203</c:v>
                </c:pt>
                <c:pt idx="453">
                  <c:v>1.396172293192033</c:v>
                </c:pt>
                <c:pt idx="454">
                  <c:v>1.377444433769318</c:v>
                </c:pt>
                <c:pt idx="455">
                  <c:v>1.392231031089351</c:v>
                </c:pt>
                <c:pt idx="456">
                  <c:v>1.392202239158368</c:v>
                </c:pt>
                <c:pt idx="457">
                  <c:v>1.390070129684663</c:v>
                </c:pt>
                <c:pt idx="458">
                  <c:v>1.369013894933494</c:v>
                </c:pt>
                <c:pt idx="459">
                  <c:v>1.36821521500152</c:v>
                </c:pt>
                <c:pt idx="460">
                  <c:v>1.363254531020895</c:v>
                </c:pt>
                <c:pt idx="461">
                  <c:v>1.365749610749638</c:v>
                </c:pt>
                <c:pt idx="462">
                  <c:v>1.37500684633175</c:v>
                </c:pt>
                <c:pt idx="463">
                  <c:v>1.370749142051745</c:v>
                </c:pt>
                <c:pt idx="464">
                  <c:v>1.364860462577115</c:v>
                </c:pt>
                <c:pt idx="465">
                  <c:v>1.365799388639795</c:v>
                </c:pt>
                <c:pt idx="466">
                  <c:v>1.357776140559063</c:v>
                </c:pt>
                <c:pt idx="467">
                  <c:v>1.355443054441302</c:v>
                </c:pt>
                <c:pt idx="468">
                  <c:v>1.3549282466868</c:v>
                </c:pt>
                <c:pt idx="469">
                  <c:v>1.346883813812921</c:v>
                </c:pt>
                <c:pt idx="470">
                  <c:v>1.346836847421142</c:v>
                </c:pt>
                <c:pt idx="471">
                  <c:v>1.366739188152157</c:v>
                </c:pt>
                <c:pt idx="472">
                  <c:v>1.342961260801888</c:v>
                </c:pt>
                <c:pt idx="473">
                  <c:v>1.36088131979601</c:v>
                </c:pt>
                <c:pt idx="474">
                  <c:v>1.3759190767464</c:v>
                </c:pt>
                <c:pt idx="475">
                  <c:v>1.393525925325786</c:v>
                </c:pt>
                <c:pt idx="476">
                  <c:v>1.389054285656718</c:v>
                </c:pt>
                <c:pt idx="477">
                  <c:v>1.37584469057068</c:v>
                </c:pt>
                <c:pt idx="478">
                  <c:v>1.371615743999659</c:v>
                </c:pt>
                <c:pt idx="479">
                  <c:v>1.380469080287139</c:v>
                </c:pt>
                <c:pt idx="480">
                  <c:v>1.376173026056644</c:v>
                </c:pt>
                <c:pt idx="481">
                  <c:v>1.369087075157344</c:v>
                </c:pt>
                <c:pt idx="482">
                  <c:v>1.359926687535164</c:v>
                </c:pt>
                <c:pt idx="483">
                  <c:v>1.36044362375234</c:v>
                </c:pt>
                <c:pt idx="484">
                  <c:v>1.361877295868074</c:v>
                </c:pt>
                <c:pt idx="485">
                  <c:v>1.35879625106518</c:v>
                </c:pt>
                <c:pt idx="486">
                  <c:v>1.34205098461056</c:v>
                </c:pt>
                <c:pt idx="487">
                  <c:v>1.33921726379051</c:v>
                </c:pt>
                <c:pt idx="488">
                  <c:v>1.326892803821543</c:v>
                </c:pt>
                <c:pt idx="489">
                  <c:v>1.350690833850375</c:v>
                </c:pt>
                <c:pt idx="490">
                  <c:v>1.354179242222807</c:v>
                </c:pt>
                <c:pt idx="491">
                  <c:v>1.351482011977485</c:v>
                </c:pt>
                <c:pt idx="492">
                  <c:v>1.359289882308899</c:v>
                </c:pt>
                <c:pt idx="493">
                  <c:v>1.353689084092503</c:v>
                </c:pt>
                <c:pt idx="494">
                  <c:v>1.357898403961391</c:v>
                </c:pt>
                <c:pt idx="495">
                  <c:v>1.370695719299826</c:v>
                </c:pt>
                <c:pt idx="496">
                  <c:v>1.378576816392456</c:v>
                </c:pt>
                <c:pt idx="497">
                  <c:v>1.393722703747271</c:v>
                </c:pt>
                <c:pt idx="498">
                  <c:v>1.400418199873017</c:v>
                </c:pt>
                <c:pt idx="499">
                  <c:v>1.413135040475683</c:v>
                </c:pt>
                <c:pt idx="500">
                  <c:v>1.41861827988891</c:v>
                </c:pt>
                <c:pt idx="501">
                  <c:v>1.423066288880541</c:v>
                </c:pt>
                <c:pt idx="502">
                  <c:v>1.414332024931023</c:v>
                </c:pt>
                <c:pt idx="503">
                  <c:v>1.412447685529921</c:v>
                </c:pt>
                <c:pt idx="504">
                  <c:v>1.412606433635651</c:v>
                </c:pt>
                <c:pt idx="505">
                  <c:v>1.417999952036501</c:v>
                </c:pt>
                <c:pt idx="506">
                  <c:v>1.379708428987033</c:v>
                </c:pt>
                <c:pt idx="507">
                  <c:v>1.386559977450441</c:v>
                </c:pt>
                <c:pt idx="508">
                  <c:v>1.388177565984656</c:v>
                </c:pt>
                <c:pt idx="509">
                  <c:v>1.399242692781068</c:v>
                </c:pt>
                <c:pt idx="510">
                  <c:v>1.402022789674264</c:v>
                </c:pt>
                <c:pt idx="511">
                  <c:v>1.396419684733814</c:v>
                </c:pt>
                <c:pt idx="512">
                  <c:v>1.419714692631617</c:v>
                </c:pt>
                <c:pt idx="513">
                  <c:v>1.420111678167017</c:v>
                </c:pt>
                <c:pt idx="514">
                  <c:v>1.432535180150093</c:v>
                </c:pt>
                <c:pt idx="515">
                  <c:v>1.435979475207078</c:v>
                </c:pt>
                <c:pt idx="516">
                  <c:v>1.432148336238984</c:v>
                </c:pt>
                <c:pt idx="517">
                  <c:v>1.418045049644969</c:v>
                </c:pt>
                <c:pt idx="518">
                  <c:v>1.408246473591155</c:v>
                </c:pt>
                <c:pt idx="519">
                  <c:v>1.400783661355117</c:v>
                </c:pt>
                <c:pt idx="520">
                  <c:v>1.36609891395283</c:v>
                </c:pt>
                <c:pt idx="521">
                  <c:v>1.360259621991412</c:v>
                </c:pt>
                <c:pt idx="522">
                  <c:v>1.34894168982002</c:v>
                </c:pt>
                <c:pt idx="523">
                  <c:v>1.346287009806085</c:v>
                </c:pt>
                <c:pt idx="524">
                  <c:v>1.341071790441921</c:v>
                </c:pt>
                <c:pt idx="525">
                  <c:v>1.339725483110214</c:v>
                </c:pt>
                <c:pt idx="526">
                  <c:v>1.346116725311575</c:v>
                </c:pt>
                <c:pt idx="527">
                  <c:v>1.363615773567439</c:v>
                </c:pt>
                <c:pt idx="528">
                  <c:v>1.377629552076329</c:v>
                </c:pt>
                <c:pt idx="529">
                  <c:v>1.383539781962618</c:v>
                </c:pt>
                <c:pt idx="530">
                  <c:v>1.38351793666914</c:v>
                </c:pt>
                <c:pt idx="531">
                  <c:v>1.38448634074545</c:v>
                </c:pt>
                <c:pt idx="532">
                  <c:v>1.392802777082922</c:v>
                </c:pt>
                <c:pt idx="533">
                  <c:v>1.370557616184223</c:v>
                </c:pt>
                <c:pt idx="534">
                  <c:v>1.384589328953203</c:v>
                </c:pt>
                <c:pt idx="535">
                  <c:v>1.390271992647387</c:v>
                </c:pt>
                <c:pt idx="536">
                  <c:v>1.382575954531576</c:v>
                </c:pt>
                <c:pt idx="537">
                  <c:v>1.354520747277919</c:v>
                </c:pt>
                <c:pt idx="538">
                  <c:v>1.336546355886101</c:v>
                </c:pt>
                <c:pt idx="539">
                  <c:v>1.355610232739621</c:v>
                </c:pt>
                <c:pt idx="540">
                  <c:v>1.35483746163209</c:v>
                </c:pt>
                <c:pt idx="541">
                  <c:v>1.342101854471941</c:v>
                </c:pt>
                <c:pt idx="542">
                  <c:v>1.330904272392566</c:v>
                </c:pt>
                <c:pt idx="543">
                  <c:v>1.311870724512904</c:v>
                </c:pt>
                <c:pt idx="544">
                  <c:v>1.315659179093494</c:v>
                </c:pt>
                <c:pt idx="545">
                  <c:v>1.192184411194383</c:v>
                </c:pt>
                <c:pt idx="546">
                  <c:v>1.220414961767188</c:v>
                </c:pt>
                <c:pt idx="547">
                  <c:v>1.220615431448604</c:v>
                </c:pt>
                <c:pt idx="548">
                  <c:v>1.221826037412181</c:v>
                </c:pt>
                <c:pt idx="549">
                  <c:v>1.21141805011171</c:v>
                </c:pt>
                <c:pt idx="550">
                  <c:v>1.182321605585107</c:v>
                </c:pt>
                <c:pt idx="551">
                  <c:v>1.142981129748948</c:v>
                </c:pt>
                <c:pt idx="552">
                  <c:v>1.113974382787106</c:v>
                </c:pt>
                <c:pt idx="553">
                  <c:v>1.106340597478384</c:v>
                </c:pt>
                <c:pt idx="554">
                  <c:v>1.160102746283696</c:v>
                </c:pt>
                <c:pt idx="555">
                  <c:v>1.218374173630533</c:v>
                </c:pt>
                <c:pt idx="556">
                  <c:v>1.205185689134666</c:v>
                </c:pt>
                <c:pt idx="557">
                  <c:v>1.2095570142604</c:v>
                </c:pt>
                <c:pt idx="558">
                  <c:v>1.18730247500186</c:v>
                </c:pt>
                <c:pt idx="559">
                  <c:v>1.194430549174954</c:v>
                </c:pt>
                <c:pt idx="560">
                  <c:v>1.214743966865575</c:v>
                </c:pt>
                <c:pt idx="561">
                  <c:v>1.233378307014362</c:v>
                </c:pt>
                <c:pt idx="562">
                  <c:v>1.2180423487389</c:v>
                </c:pt>
                <c:pt idx="563">
                  <c:v>1.230255806834226</c:v>
                </c:pt>
                <c:pt idx="564">
                  <c:v>1.238243099751775</c:v>
                </c:pt>
                <c:pt idx="565">
                  <c:v>1.238622835183051</c:v>
                </c:pt>
                <c:pt idx="566">
                  <c:v>1.243288578657942</c:v>
                </c:pt>
                <c:pt idx="567">
                  <c:v>1.241590375092301</c:v>
                </c:pt>
                <c:pt idx="568">
                  <c:v>1.254922308377035</c:v>
                </c:pt>
                <c:pt idx="569">
                  <c:v>1.225548788192804</c:v>
                </c:pt>
                <c:pt idx="570">
                  <c:v>1.229803717795906</c:v>
                </c:pt>
                <c:pt idx="571">
                  <c:v>1.238517129389716</c:v>
                </c:pt>
                <c:pt idx="572">
                  <c:v>1.254257030080076</c:v>
                </c:pt>
                <c:pt idx="573">
                  <c:v>1.250943367220491</c:v>
                </c:pt>
                <c:pt idx="574">
                  <c:v>1.230724626301355</c:v>
                </c:pt>
                <c:pt idx="575">
                  <c:v>1.191112323416601</c:v>
                </c:pt>
                <c:pt idx="576">
                  <c:v>1.197901750297509</c:v>
                </c:pt>
                <c:pt idx="577">
                  <c:v>1.21393593241313</c:v>
                </c:pt>
                <c:pt idx="578">
                  <c:v>1.23973538152361</c:v>
                </c:pt>
                <c:pt idx="579">
                  <c:v>1.231272661089717</c:v>
                </c:pt>
                <c:pt idx="580">
                  <c:v>1.225552218593382</c:v>
                </c:pt>
                <c:pt idx="581">
                  <c:v>1.22134677895229</c:v>
                </c:pt>
                <c:pt idx="582">
                  <c:v>1.193085392460443</c:v>
                </c:pt>
                <c:pt idx="583">
                  <c:v>1.172127348210933</c:v>
                </c:pt>
                <c:pt idx="584">
                  <c:v>1.181415889911421</c:v>
                </c:pt>
                <c:pt idx="585">
                  <c:v>1.189719392596934</c:v>
                </c:pt>
                <c:pt idx="586">
                  <c:v>1.187672525453765</c:v>
                </c:pt>
                <c:pt idx="587">
                  <c:v>1.191925281184591</c:v>
                </c:pt>
                <c:pt idx="588">
                  <c:v>1.183929638252775</c:v>
                </c:pt>
                <c:pt idx="589">
                  <c:v>1.197572130789298</c:v>
                </c:pt>
                <c:pt idx="590">
                  <c:v>1.237741177601585</c:v>
                </c:pt>
                <c:pt idx="591">
                  <c:v>1.236750855380697</c:v>
                </c:pt>
                <c:pt idx="592">
                  <c:v>1.229685894986262</c:v>
                </c:pt>
                <c:pt idx="593">
                  <c:v>1.234849278428469</c:v>
                </c:pt>
                <c:pt idx="594">
                  <c:v>1.239054566864122</c:v>
                </c:pt>
                <c:pt idx="595">
                  <c:v>1.240682651194019</c:v>
                </c:pt>
                <c:pt idx="596">
                  <c:v>1.245914647639305</c:v>
                </c:pt>
                <c:pt idx="597">
                  <c:v>1.260793901339444</c:v>
                </c:pt>
                <c:pt idx="598">
                  <c:v>1.274993553013274</c:v>
                </c:pt>
                <c:pt idx="599">
                  <c:v>1.293046830117148</c:v>
                </c:pt>
                <c:pt idx="600">
                  <c:v>1.288747814672087</c:v>
                </c:pt>
                <c:pt idx="601">
                  <c:v>1.306346238243451</c:v>
                </c:pt>
                <c:pt idx="602">
                  <c:v>1.312950764019653</c:v>
                </c:pt>
                <c:pt idx="603">
                  <c:v>1.283011530086316</c:v>
                </c:pt>
                <c:pt idx="604">
                  <c:v>1.293557597703755</c:v>
                </c:pt>
                <c:pt idx="605">
                  <c:v>1.309812058737845</c:v>
                </c:pt>
                <c:pt idx="606">
                  <c:v>1.30882988614551</c:v>
                </c:pt>
                <c:pt idx="607">
                  <c:v>1.32571293194444</c:v>
                </c:pt>
                <c:pt idx="608">
                  <c:v>1.324504042641121</c:v>
                </c:pt>
                <c:pt idx="609">
                  <c:v>1.327105498495833</c:v>
                </c:pt>
                <c:pt idx="610">
                  <c:v>1.331926818549527</c:v>
                </c:pt>
                <c:pt idx="611">
                  <c:v>1.358121362470833</c:v>
                </c:pt>
                <c:pt idx="612">
                  <c:v>1.359267062699401</c:v>
                </c:pt>
                <c:pt idx="613">
                  <c:v>1.366618650499485</c:v>
                </c:pt>
                <c:pt idx="614">
                  <c:v>1.374285807683338</c:v>
                </c:pt>
                <c:pt idx="615">
                  <c:v>1.377309665681087</c:v>
                </c:pt>
                <c:pt idx="616">
                  <c:v>1.369000795829589</c:v>
                </c:pt>
                <c:pt idx="617">
                  <c:v>1.37445850578142</c:v>
                </c:pt>
                <c:pt idx="618">
                  <c:v>1.377871404365698</c:v>
                </c:pt>
                <c:pt idx="619">
                  <c:v>1.369282513301388</c:v>
                </c:pt>
                <c:pt idx="620">
                  <c:v>1.365644827191955</c:v>
                </c:pt>
                <c:pt idx="621">
                  <c:v>1.392185826295871</c:v>
                </c:pt>
                <c:pt idx="622">
                  <c:v>1.366107391601855</c:v>
                </c:pt>
                <c:pt idx="623">
                  <c:v>1.362419629117534</c:v>
                </c:pt>
                <c:pt idx="624">
                  <c:v>1.374247550525698</c:v>
                </c:pt>
                <c:pt idx="625">
                  <c:v>1.36956720495637</c:v>
                </c:pt>
                <c:pt idx="626">
                  <c:v>1.36902847099891</c:v>
                </c:pt>
                <c:pt idx="627">
                  <c:v>1.397792755515395</c:v>
                </c:pt>
                <c:pt idx="628">
                  <c:v>1.407146038151173</c:v>
                </c:pt>
                <c:pt idx="629">
                  <c:v>1.37621543877384</c:v>
                </c:pt>
                <c:pt idx="630">
                  <c:v>1.395077600629415</c:v>
                </c:pt>
                <c:pt idx="631">
                  <c:v>1.390111878393295</c:v>
                </c:pt>
                <c:pt idx="632">
                  <c:v>1.3873199603704</c:v>
                </c:pt>
                <c:pt idx="633">
                  <c:v>1.360124894163915</c:v>
                </c:pt>
                <c:pt idx="634">
                  <c:v>1.364004370148844</c:v>
                </c:pt>
                <c:pt idx="635">
                  <c:v>1.354381467335616</c:v>
                </c:pt>
                <c:pt idx="636">
                  <c:v>1.348434308903844</c:v>
                </c:pt>
                <c:pt idx="637">
                  <c:v>1.336692019050733</c:v>
                </c:pt>
                <c:pt idx="638">
                  <c:v>1.295432984701404</c:v>
                </c:pt>
                <c:pt idx="639">
                  <c:v>1.269292684404858</c:v>
                </c:pt>
                <c:pt idx="640">
                  <c:v>1.226439046357211</c:v>
                </c:pt>
                <c:pt idx="641">
                  <c:v>1.247750005560991</c:v>
                </c:pt>
                <c:pt idx="642">
                  <c:v>1.236191812924862</c:v>
                </c:pt>
                <c:pt idx="643">
                  <c:v>1.228375867536984</c:v>
                </c:pt>
                <c:pt idx="644">
                  <c:v>1.211476634960714</c:v>
                </c:pt>
                <c:pt idx="645">
                  <c:v>1.174619332331751</c:v>
                </c:pt>
                <c:pt idx="646">
                  <c:v>1.190290607952661</c:v>
                </c:pt>
                <c:pt idx="647">
                  <c:v>1.207163096303434</c:v>
                </c:pt>
                <c:pt idx="648">
                  <c:v>1.209344275627824</c:v>
                </c:pt>
                <c:pt idx="649">
                  <c:v>1.20215668430483</c:v>
                </c:pt>
                <c:pt idx="650">
                  <c:v>1.203707761897394</c:v>
                </c:pt>
                <c:pt idx="651">
                  <c:v>1.194684050004904</c:v>
                </c:pt>
                <c:pt idx="652">
                  <c:v>1.171745058238697</c:v>
                </c:pt>
                <c:pt idx="653">
                  <c:v>1.177183755558352</c:v>
                </c:pt>
                <c:pt idx="654">
                  <c:v>1.200075451024983</c:v>
                </c:pt>
                <c:pt idx="655">
                  <c:v>1.2231071260938</c:v>
                </c:pt>
                <c:pt idx="656">
                  <c:v>1.225736867577131</c:v>
                </c:pt>
                <c:pt idx="657">
                  <c:v>1.250881469573306</c:v>
                </c:pt>
                <c:pt idx="658">
                  <c:v>1.257960692162813</c:v>
                </c:pt>
                <c:pt idx="659">
                  <c:v>1.269192391837685</c:v>
                </c:pt>
                <c:pt idx="660">
                  <c:v>1.271594657862036</c:v>
                </c:pt>
                <c:pt idx="661">
                  <c:v>1.284156756344054</c:v>
                </c:pt>
                <c:pt idx="662">
                  <c:v>1.287308737219937</c:v>
                </c:pt>
                <c:pt idx="663">
                  <c:v>1.298154077065184</c:v>
                </c:pt>
                <c:pt idx="664">
                  <c:v>1.279809186343613</c:v>
                </c:pt>
                <c:pt idx="665">
                  <c:v>1.293399592266373</c:v>
                </c:pt>
                <c:pt idx="666">
                  <c:v>1.283540215632635</c:v>
                </c:pt>
                <c:pt idx="667">
                  <c:v>1.280359176113526</c:v>
                </c:pt>
                <c:pt idx="668">
                  <c:v>1.255596754073607</c:v>
                </c:pt>
                <c:pt idx="669">
                  <c:v>1.223244762414835</c:v>
                </c:pt>
                <c:pt idx="670">
                  <c:v>1.211397320764066</c:v>
                </c:pt>
                <c:pt idx="671">
                  <c:v>1.222532857711496</c:v>
                </c:pt>
                <c:pt idx="672">
                  <c:v>1.246910461998688</c:v>
                </c:pt>
                <c:pt idx="673">
                  <c:v>1.247410760332213</c:v>
                </c:pt>
                <c:pt idx="674">
                  <c:v>1.257117035032151</c:v>
                </c:pt>
                <c:pt idx="675">
                  <c:v>1.249076086432414</c:v>
                </c:pt>
                <c:pt idx="676">
                  <c:v>1.24830222461058</c:v>
                </c:pt>
                <c:pt idx="677">
                  <c:v>1.24709695394658</c:v>
                </c:pt>
                <c:pt idx="678">
                  <c:v>1.229242960941471</c:v>
                </c:pt>
                <c:pt idx="679">
                  <c:v>1.239982504513844</c:v>
                </c:pt>
                <c:pt idx="680">
                  <c:v>1.228764788247161</c:v>
                </c:pt>
                <c:pt idx="681">
                  <c:v>1.251628598266617</c:v>
                </c:pt>
                <c:pt idx="682">
                  <c:v>1.150962296683703</c:v>
                </c:pt>
                <c:pt idx="683">
                  <c:v>1.155169778225272</c:v>
                </c:pt>
                <c:pt idx="684">
                  <c:v>1.150415946553937</c:v>
                </c:pt>
                <c:pt idx="685">
                  <c:v>1.133368612460317</c:v>
                </c:pt>
                <c:pt idx="686">
                  <c:v>1.144385792374055</c:v>
                </c:pt>
                <c:pt idx="687">
                  <c:v>1.149290600509827</c:v>
                </c:pt>
                <c:pt idx="688">
                  <c:v>1.133920164536941</c:v>
                </c:pt>
                <c:pt idx="689">
                  <c:v>1.109059108500127</c:v>
                </c:pt>
                <c:pt idx="690">
                  <c:v>1.078668021668638</c:v>
                </c:pt>
                <c:pt idx="691">
                  <c:v>1.08087456527079</c:v>
                </c:pt>
                <c:pt idx="692">
                  <c:v>1.079163672375793</c:v>
                </c:pt>
                <c:pt idx="693">
                  <c:v>1.071261442526857</c:v>
                </c:pt>
                <c:pt idx="694">
                  <c:v>1.063947095823213</c:v>
                </c:pt>
                <c:pt idx="695">
                  <c:v>1.092432433329468</c:v>
                </c:pt>
                <c:pt idx="696">
                  <c:v>1.082279135302934</c:v>
                </c:pt>
                <c:pt idx="697">
                  <c:v>1.062790643309821</c:v>
                </c:pt>
                <c:pt idx="698">
                  <c:v>1.050799941939793</c:v>
                </c:pt>
                <c:pt idx="699">
                  <c:v>1.02340279592444</c:v>
                </c:pt>
                <c:pt idx="700">
                  <c:v>1.029547143166737</c:v>
                </c:pt>
                <c:pt idx="701">
                  <c:v>1.039342121455252</c:v>
                </c:pt>
                <c:pt idx="702">
                  <c:v>1.022187459924496</c:v>
                </c:pt>
                <c:pt idx="703">
                  <c:v>1.00737729473921</c:v>
                </c:pt>
                <c:pt idx="704">
                  <c:v>1.032478135602348</c:v>
                </c:pt>
                <c:pt idx="705">
                  <c:v>1.02328992962428</c:v>
                </c:pt>
                <c:pt idx="706">
                  <c:v>1.024755693555743</c:v>
                </c:pt>
                <c:pt idx="707">
                  <c:v>1.018036376232754</c:v>
                </c:pt>
                <c:pt idx="708">
                  <c:v>1.01402921847317</c:v>
                </c:pt>
                <c:pt idx="709">
                  <c:v>1.014970351199496</c:v>
                </c:pt>
                <c:pt idx="710">
                  <c:v>1.031910947860158</c:v>
                </c:pt>
                <c:pt idx="711">
                  <c:v>1.046098054607811</c:v>
                </c:pt>
                <c:pt idx="712">
                  <c:v>1.059449104163173</c:v>
                </c:pt>
                <c:pt idx="713">
                  <c:v>1.082154621726608</c:v>
                </c:pt>
                <c:pt idx="714">
                  <c:v>1.106317252880112</c:v>
                </c:pt>
                <c:pt idx="715">
                  <c:v>1.104534341829321</c:v>
                </c:pt>
                <c:pt idx="716">
                  <c:v>1.103417642488204</c:v>
                </c:pt>
                <c:pt idx="717">
                  <c:v>1.104838736549003</c:v>
                </c:pt>
                <c:pt idx="718">
                  <c:v>1.10665255424354</c:v>
                </c:pt>
                <c:pt idx="719">
                  <c:v>1.125142213298736</c:v>
                </c:pt>
                <c:pt idx="720">
                  <c:v>1.126953758267576</c:v>
                </c:pt>
                <c:pt idx="721">
                  <c:v>1.122748201105961</c:v>
                </c:pt>
                <c:pt idx="722">
                  <c:v>1.106451678480288</c:v>
                </c:pt>
                <c:pt idx="723">
                  <c:v>1.10307696150041</c:v>
                </c:pt>
                <c:pt idx="724">
                  <c:v>1.107704689799565</c:v>
                </c:pt>
                <c:pt idx="725">
                  <c:v>1.098551250958773</c:v>
                </c:pt>
                <c:pt idx="726">
                  <c:v>1.05680009453149</c:v>
                </c:pt>
                <c:pt idx="727">
                  <c:v>1.067442873864646</c:v>
                </c:pt>
                <c:pt idx="728">
                  <c:v>1.069215459851154</c:v>
                </c:pt>
                <c:pt idx="729">
                  <c:v>1.068595153443161</c:v>
                </c:pt>
                <c:pt idx="730">
                  <c:v>1.069516785887258</c:v>
                </c:pt>
                <c:pt idx="731">
                  <c:v>1.06531794969057</c:v>
                </c:pt>
                <c:pt idx="732">
                  <c:v>1.047739984236807</c:v>
                </c:pt>
                <c:pt idx="733">
                  <c:v>1.04024900945009</c:v>
                </c:pt>
                <c:pt idx="734">
                  <c:v>1.044696092466702</c:v>
                </c:pt>
                <c:pt idx="735">
                  <c:v>1.032125685455416</c:v>
                </c:pt>
                <c:pt idx="736">
                  <c:v>1.031702785806629</c:v>
                </c:pt>
                <c:pt idx="737">
                  <c:v>1.016636522736507</c:v>
                </c:pt>
                <c:pt idx="738">
                  <c:v>0.987252891915319</c:v>
                </c:pt>
                <c:pt idx="739">
                  <c:v>0.943666789276132</c:v>
                </c:pt>
                <c:pt idx="740">
                  <c:v>0.932586290667181</c:v>
                </c:pt>
                <c:pt idx="741">
                  <c:v>0.940290891539109</c:v>
                </c:pt>
                <c:pt idx="742">
                  <c:v>0.911988819348973</c:v>
                </c:pt>
                <c:pt idx="743">
                  <c:v>0.909220357636324</c:v>
                </c:pt>
                <c:pt idx="744">
                  <c:v>0.872738583789349</c:v>
                </c:pt>
                <c:pt idx="745">
                  <c:v>0.847564965775534</c:v>
                </c:pt>
                <c:pt idx="746">
                  <c:v>0.856564832877641</c:v>
                </c:pt>
                <c:pt idx="747">
                  <c:v>0.980802159964792</c:v>
                </c:pt>
                <c:pt idx="748">
                  <c:v>0.964463036219975</c:v>
                </c:pt>
                <c:pt idx="749">
                  <c:v>0.94171782719136</c:v>
                </c:pt>
                <c:pt idx="750">
                  <c:v>0.907041011780511</c:v>
                </c:pt>
                <c:pt idx="751">
                  <c:v>0.915883394257437</c:v>
                </c:pt>
                <c:pt idx="752">
                  <c:v>0.922608079490091</c:v>
                </c:pt>
                <c:pt idx="753">
                  <c:v>0.921315409616436</c:v>
                </c:pt>
                <c:pt idx="754">
                  <c:v>0.919926166811276</c:v>
                </c:pt>
                <c:pt idx="755">
                  <c:v>0.894665938076119</c:v>
                </c:pt>
                <c:pt idx="756">
                  <c:v>0.915834015017037</c:v>
                </c:pt>
                <c:pt idx="757">
                  <c:v>0.934870997197853</c:v>
                </c:pt>
                <c:pt idx="758">
                  <c:v>0.978457207085269</c:v>
                </c:pt>
                <c:pt idx="759">
                  <c:v>0.963717901298127</c:v>
                </c:pt>
                <c:pt idx="760">
                  <c:v>0.951785838150917</c:v>
                </c:pt>
                <c:pt idx="761">
                  <c:v>0.954714204156871</c:v>
                </c:pt>
                <c:pt idx="762">
                  <c:v>0.976588519217884</c:v>
                </c:pt>
                <c:pt idx="763">
                  <c:v>0.989207666429812</c:v>
                </c:pt>
                <c:pt idx="764">
                  <c:v>0.993928646625237</c:v>
                </c:pt>
                <c:pt idx="765">
                  <c:v>1.001956122474023</c:v>
                </c:pt>
                <c:pt idx="766">
                  <c:v>0.995554176714164</c:v>
                </c:pt>
                <c:pt idx="767">
                  <c:v>1.023543336937079</c:v>
                </c:pt>
                <c:pt idx="768">
                  <c:v>1.065661267147671</c:v>
                </c:pt>
                <c:pt idx="769">
                  <c:v>1.091894740921511</c:v>
                </c:pt>
                <c:pt idx="770">
                  <c:v>1.05732955193792</c:v>
                </c:pt>
                <c:pt idx="771">
                  <c:v>1.083357327900921</c:v>
                </c:pt>
                <c:pt idx="772">
                  <c:v>1.075682981895017</c:v>
                </c:pt>
                <c:pt idx="773">
                  <c:v>1.071729509497246</c:v>
                </c:pt>
                <c:pt idx="774">
                  <c:v>1.084377190039381</c:v>
                </c:pt>
                <c:pt idx="775">
                  <c:v>1.086758512680794</c:v>
                </c:pt>
                <c:pt idx="776">
                  <c:v>1.125002006160252</c:v>
                </c:pt>
                <c:pt idx="777">
                  <c:v>1.13973387994906</c:v>
                </c:pt>
                <c:pt idx="778">
                  <c:v>1.144918067574496</c:v>
                </c:pt>
                <c:pt idx="779">
                  <c:v>1.17068525439187</c:v>
                </c:pt>
                <c:pt idx="780">
                  <c:v>1.183241048240345</c:v>
                </c:pt>
                <c:pt idx="781">
                  <c:v>1.174835128003355</c:v>
                </c:pt>
                <c:pt idx="782">
                  <c:v>1.182889851353403</c:v>
                </c:pt>
                <c:pt idx="783">
                  <c:v>1.222304626252021</c:v>
                </c:pt>
                <c:pt idx="784">
                  <c:v>1.257749109798533</c:v>
                </c:pt>
                <c:pt idx="785">
                  <c:v>1.257532159807281</c:v>
                </c:pt>
                <c:pt idx="786">
                  <c:v>1.251601330735896</c:v>
                </c:pt>
                <c:pt idx="787">
                  <c:v>1.27281823459924</c:v>
                </c:pt>
                <c:pt idx="788">
                  <c:v>1.245648903870397</c:v>
                </c:pt>
                <c:pt idx="789">
                  <c:v>1.24442180107914</c:v>
                </c:pt>
                <c:pt idx="790">
                  <c:v>1.219470560177715</c:v>
                </c:pt>
                <c:pt idx="791">
                  <c:v>1.218047369858108</c:v>
                </c:pt>
                <c:pt idx="792">
                  <c:v>1.232502489768376</c:v>
                </c:pt>
                <c:pt idx="793">
                  <c:v>1.235634067222173</c:v>
                </c:pt>
                <c:pt idx="794">
                  <c:v>1.237059409258133</c:v>
                </c:pt>
                <c:pt idx="795">
                  <c:v>1.255213010930453</c:v>
                </c:pt>
                <c:pt idx="796">
                  <c:v>1.21924438452072</c:v>
                </c:pt>
                <c:pt idx="797">
                  <c:v>1.234923618064823</c:v>
                </c:pt>
                <c:pt idx="798">
                  <c:v>1.215274314210059</c:v>
                </c:pt>
                <c:pt idx="799">
                  <c:v>1.152366835132501</c:v>
                </c:pt>
                <c:pt idx="800">
                  <c:v>1.157742265795255</c:v>
                </c:pt>
                <c:pt idx="801">
                  <c:v>1.15590407361187</c:v>
                </c:pt>
                <c:pt idx="802">
                  <c:v>1.129323210092741</c:v>
                </c:pt>
                <c:pt idx="803">
                  <c:v>1.106717667388874</c:v>
                </c:pt>
                <c:pt idx="804">
                  <c:v>1.108865247003575</c:v>
                </c:pt>
                <c:pt idx="805">
                  <c:v>1.130316721130825</c:v>
                </c:pt>
                <c:pt idx="806">
                  <c:v>1.120363925095042</c:v>
                </c:pt>
                <c:pt idx="807">
                  <c:v>1.14480297135967</c:v>
                </c:pt>
                <c:pt idx="808">
                  <c:v>1.129695314311255</c:v>
                </c:pt>
                <c:pt idx="809">
                  <c:v>1.146284300119006</c:v>
                </c:pt>
                <c:pt idx="810">
                  <c:v>1.152978486898158</c:v>
                </c:pt>
                <c:pt idx="811">
                  <c:v>1.134722647881627</c:v>
                </c:pt>
                <c:pt idx="812">
                  <c:v>1.122371020736793</c:v>
                </c:pt>
                <c:pt idx="813">
                  <c:v>1.14648988742485</c:v>
                </c:pt>
                <c:pt idx="814">
                  <c:v>1.16386427186603</c:v>
                </c:pt>
                <c:pt idx="815">
                  <c:v>1.180768824919655</c:v>
                </c:pt>
                <c:pt idx="816">
                  <c:v>1.197648175061795</c:v>
                </c:pt>
                <c:pt idx="817">
                  <c:v>1.196803283619353</c:v>
                </c:pt>
                <c:pt idx="818">
                  <c:v>1.22035870937312</c:v>
                </c:pt>
                <c:pt idx="819">
                  <c:v>1.219954078715407</c:v>
                </c:pt>
                <c:pt idx="820">
                  <c:v>1.205681138361418</c:v>
                </c:pt>
                <c:pt idx="821">
                  <c:v>1.194625280949126</c:v>
                </c:pt>
                <c:pt idx="822">
                  <c:v>1.200860725742668</c:v>
                </c:pt>
                <c:pt idx="823">
                  <c:v>1.215540313475832</c:v>
                </c:pt>
                <c:pt idx="824">
                  <c:v>1.206213558057966</c:v>
                </c:pt>
                <c:pt idx="825">
                  <c:v>1.231857065256062</c:v>
                </c:pt>
                <c:pt idx="826">
                  <c:v>1.243132185512384</c:v>
                </c:pt>
                <c:pt idx="827">
                  <c:v>1.21236851974238</c:v>
                </c:pt>
                <c:pt idx="828">
                  <c:v>1.21961898147253</c:v>
                </c:pt>
                <c:pt idx="829">
                  <c:v>1.228574097010403</c:v>
                </c:pt>
                <c:pt idx="830">
                  <c:v>1.213555465687554</c:v>
                </c:pt>
                <c:pt idx="831">
                  <c:v>1.207739332312611</c:v>
                </c:pt>
                <c:pt idx="832">
                  <c:v>1.215275053514515</c:v>
                </c:pt>
                <c:pt idx="833">
                  <c:v>1.212916577905212</c:v>
                </c:pt>
                <c:pt idx="834">
                  <c:v>1.209192967413114</c:v>
                </c:pt>
                <c:pt idx="835">
                  <c:v>1.202732493975828</c:v>
                </c:pt>
                <c:pt idx="836">
                  <c:v>1.223597642365646</c:v>
                </c:pt>
                <c:pt idx="837">
                  <c:v>1.253345681362488</c:v>
                </c:pt>
                <c:pt idx="838">
                  <c:v>1.2408457441435</c:v>
                </c:pt>
                <c:pt idx="839">
                  <c:v>1.214921664149939</c:v>
                </c:pt>
                <c:pt idx="840">
                  <c:v>1.220627998594093</c:v>
                </c:pt>
                <c:pt idx="841">
                  <c:v>1.228565357887911</c:v>
                </c:pt>
                <c:pt idx="842">
                  <c:v>1.220655965890748</c:v>
                </c:pt>
                <c:pt idx="843">
                  <c:v>1.214700292884247</c:v>
                </c:pt>
                <c:pt idx="844">
                  <c:v>1.222235637881498</c:v>
                </c:pt>
                <c:pt idx="845">
                  <c:v>1.217787688472135</c:v>
                </c:pt>
                <c:pt idx="846">
                  <c:v>1.200793367921495</c:v>
                </c:pt>
                <c:pt idx="847">
                  <c:v>1.18088337780023</c:v>
                </c:pt>
                <c:pt idx="848">
                  <c:v>1.191439442308707</c:v>
                </c:pt>
                <c:pt idx="849">
                  <c:v>1.20457602718241</c:v>
                </c:pt>
                <c:pt idx="850">
                  <c:v>1.20580136606973</c:v>
                </c:pt>
                <c:pt idx="851">
                  <c:v>1.203360441960474</c:v>
                </c:pt>
                <c:pt idx="852">
                  <c:v>1.194087834539675</c:v>
                </c:pt>
                <c:pt idx="853">
                  <c:v>1.182232903973675</c:v>
                </c:pt>
                <c:pt idx="854">
                  <c:v>1.155385054464962</c:v>
                </c:pt>
                <c:pt idx="855">
                  <c:v>1.159539392812902</c:v>
                </c:pt>
                <c:pt idx="856">
                  <c:v>1.169658500205454</c:v>
                </c:pt>
                <c:pt idx="857">
                  <c:v>1.1501872035414</c:v>
                </c:pt>
                <c:pt idx="858">
                  <c:v>1.156694841375498</c:v>
                </c:pt>
                <c:pt idx="859">
                  <c:v>1.164276394834306</c:v>
                </c:pt>
                <c:pt idx="860">
                  <c:v>1.16545684848444</c:v>
                </c:pt>
                <c:pt idx="861">
                  <c:v>1.16761363368277</c:v>
                </c:pt>
                <c:pt idx="862">
                  <c:v>1.162637214215557</c:v>
                </c:pt>
                <c:pt idx="863">
                  <c:v>1.168183361204788</c:v>
                </c:pt>
                <c:pt idx="864">
                  <c:v>1.174422622885285</c:v>
                </c:pt>
                <c:pt idx="865">
                  <c:v>1.177918346462262</c:v>
                </c:pt>
                <c:pt idx="866">
                  <c:v>1.182084365325624</c:v>
                </c:pt>
                <c:pt idx="867">
                  <c:v>1.178535018387428</c:v>
                </c:pt>
                <c:pt idx="868">
                  <c:v>1.175069332767631</c:v>
                </c:pt>
                <c:pt idx="869">
                  <c:v>1.186830161132718</c:v>
                </c:pt>
                <c:pt idx="870">
                  <c:v>1.18005576027631</c:v>
                </c:pt>
                <c:pt idx="871">
                  <c:v>1.168184478853546</c:v>
                </c:pt>
                <c:pt idx="872">
                  <c:v>1.153852594908292</c:v>
                </c:pt>
                <c:pt idx="873">
                  <c:v>1.16400663105443</c:v>
                </c:pt>
                <c:pt idx="874">
                  <c:v>1.160265709401045</c:v>
                </c:pt>
                <c:pt idx="875">
                  <c:v>1.169636449298836</c:v>
                </c:pt>
                <c:pt idx="876">
                  <c:v>1.159354677082913</c:v>
                </c:pt>
                <c:pt idx="877">
                  <c:v>1.163617581808944</c:v>
                </c:pt>
                <c:pt idx="878">
                  <c:v>1.157788194312022</c:v>
                </c:pt>
                <c:pt idx="879">
                  <c:v>1.125107727351731</c:v>
                </c:pt>
                <c:pt idx="880">
                  <c:v>1.109263796452551</c:v>
                </c:pt>
                <c:pt idx="881">
                  <c:v>1.100788224122095</c:v>
                </c:pt>
                <c:pt idx="882">
                  <c:v>1.11885767817468</c:v>
                </c:pt>
                <c:pt idx="883">
                  <c:v>1.12796052748333</c:v>
                </c:pt>
                <c:pt idx="884">
                  <c:v>1.146960406417944</c:v>
                </c:pt>
                <c:pt idx="885">
                  <c:v>1.153845143983687</c:v>
                </c:pt>
                <c:pt idx="886">
                  <c:v>1.164087921080404</c:v>
                </c:pt>
                <c:pt idx="887">
                  <c:v>1.170657752918712</c:v>
                </c:pt>
                <c:pt idx="888">
                  <c:v>1.173722670642852</c:v>
                </c:pt>
                <c:pt idx="889">
                  <c:v>1.158491176347431</c:v>
                </c:pt>
                <c:pt idx="890">
                  <c:v>1.164386012638082</c:v>
                </c:pt>
                <c:pt idx="891">
                  <c:v>1.1569041493041</c:v>
                </c:pt>
                <c:pt idx="892">
                  <c:v>1.14511118565838</c:v>
                </c:pt>
                <c:pt idx="893">
                  <c:v>1.131169790346191</c:v>
                </c:pt>
                <c:pt idx="894">
                  <c:v>1.122390284551854</c:v>
                </c:pt>
                <c:pt idx="895">
                  <c:v>1.140355397809253</c:v>
                </c:pt>
                <c:pt idx="896">
                  <c:v>1.158069198488741</c:v>
                </c:pt>
                <c:pt idx="897">
                  <c:v>1.167755598691056</c:v>
                </c:pt>
                <c:pt idx="898">
                  <c:v>1.190589807908655</c:v>
                </c:pt>
                <c:pt idx="899">
                  <c:v>1.181607453636085</c:v>
                </c:pt>
                <c:pt idx="900">
                  <c:v>1.186611977391194</c:v>
                </c:pt>
                <c:pt idx="901">
                  <c:v>1.209524693621019</c:v>
                </c:pt>
                <c:pt idx="902">
                  <c:v>1.211142829755663</c:v>
                </c:pt>
                <c:pt idx="903">
                  <c:v>1.231763364763478</c:v>
                </c:pt>
                <c:pt idx="904">
                  <c:v>1.238145831449242</c:v>
                </c:pt>
                <c:pt idx="905">
                  <c:v>1.235778771766153</c:v>
                </c:pt>
                <c:pt idx="906">
                  <c:v>1.240482400096935</c:v>
                </c:pt>
                <c:pt idx="907">
                  <c:v>1.243579099400053</c:v>
                </c:pt>
                <c:pt idx="908">
                  <c:v>1.247662018727326</c:v>
                </c:pt>
                <c:pt idx="909">
                  <c:v>1.250005426429302</c:v>
                </c:pt>
                <c:pt idx="910">
                  <c:v>1.241616357009542</c:v>
                </c:pt>
                <c:pt idx="911">
                  <c:v>1.229915014485095</c:v>
                </c:pt>
                <c:pt idx="912">
                  <c:v>1.242618286792165</c:v>
                </c:pt>
                <c:pt idx="913">
                  <c:v>1.21291097092314</c:v>
                </c:pt>
                <c:pt idx="914">
                  <c:v>1.195538558568611</c:v>
                </c:pt>
                <c:pt idx="915">
                  <c:v>1.21975722574619</c:v>
                </c:pt>
                <c:pt idx="916">
                  <c:v>1.222447206214108</c:v>
                </c:pt>
                <c:pt idx="917">
                  <c:v>1.240671042336899</c:v>
                </c:pt>
                <c:pt idx="918">
                  <c:v>1.245760090236137</c:v>
                </c:pt>
                <c:pt idx="919">
                  <c:v>1.250418873698055</c:v>
                </c:pt>
                <c:pt idx="920">
                  <c:v>1.243347934329924</c:v>
                </c:pt>
                <c:pt idx="921">
                  <c:v>1.247738532828252</c:v>
                </c:pt>
                <c:pt idx="922">
                  <c:v>1.25330683583544</c:v>
                </c:pt>
                <c:pt idx="923">
                  <c:v>1.247183058331433</c:v>
                </c:pt>
                <c:pt idx="924">
                  <c:v>1.247047916710172</c:v>
                </c:pt>
                <c:pt idx="925">
                  <c:v>1.254653284747832</c:v>
                </c:pt>
                <c:pt idx="926">
                  <c:v>1.254223322567399</c:v>
                </c:pt>
                <c:pt idx="927">
                  <c:v>1.256770958640363</c:v>
                </c:pt>
                <c:pt idx="928">
                  <c:v>1.263830817234745</c:v>
                </c:pt>
                <c:pt idx="929">
                  <c:v>1.269375495883064</c:v>
                </c:pt>
                <c:pt idx="930">
                  <c:v>1.256963221349864</c:v>
                </c:pt>
                <c:pt idx="931">
                  <c:v>1.270774564167412</c:v>
                </c:pt>
                <c:pt idx="932">
                  <c:v>1.2692597554112</c:v>
                </c:pt>
                <c:pt idx="933">
                  <c:v>1.25163308064531</c:v>
                </c:pt>
                <c:pt idx="934">
                  <c:v>1.252342194807601</c:v>
                </c:pt>
                <c:pt idx="935">
                  <c:v>1.243617363971754</c:v>
                </c:pt>
                <c:pt idx="936">
                  <c:v>1.215293861814569</c:v>
                </c:pt>
                <c:pt idx="937">
                  <c:v>1.202921197462637</c:v>
                </c:pt>
                <c:pt idx="938">
                  <c:v>1.217916442653052</c:v>
                </c:pt>
                <c:pt idx="939">
                  <c:v>1.210928983656771</c:v>
                </c:pt>
                <c:pt idx="940">
                  <c:v>1.220423776962918</c:v>
                </c:pt>
                <c:pt idx="941">
                  <c:v>1.22550523718291</c:v>
                </c:pt>
                <c:pt idx="942">
                  <c:v>1.210704392913637</c:v>
                </c:pt>
                <c:pt idx="943">
                  <c:v>1.191287692102128</c:v>
                </c:pt>
                <c:pt idx="944">
                  <c:v>1.210660378041784</c:v>
                </c:pt>
                <c:pt idx="945">
                  <c:v>1.23170806578051</c:v>
                </c:pt>
                <c:pt idx="946">
                  <c:v>1.245286754295847</c:v>
                </c:pt>
                <c:pt idx="947">
                  <c:v>1.254252098281216</c:v>
                </c:pt>
                <c:pt idx="948">
                  <c:v>1.285214281987218</c:v>
                </c:pt>
                <c:pt idx="949">
                  <c:v>1.28590045538604</c:v>
                </c:pt>
                <c:pt idx="950">
                  <c:v>1.286795041369292</c:v>
                </c:pt>
                <c:pt idx="951">
                  <c:v>1.286487834115864</c:v>
                </c:pt>
                <c:pt idx="952">
                  <c:v>1.283426991397566</c:v>
                </c:pt>
                <c:pt idx="953">
                  <c:v>1.280157954883296</c:v>
                </c:pt>
                <c:pt idx="954">
                  <c:v>1.255404189794459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436296"/>
        <c:axId val="505439896"/>
      </c:lineChart>
      <c:dateAx>
        <c:axId val="505436296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5439896"/>
        <c:crosses val="autoZero"/>
        <c:auto val="1"/>
        <c:lblOffset val="100"/>
        <c:baseTimeUnit val="days"/>
        <c:majorUnit val="3.0"/>
        <c:majorTimeUnit val="months"/>
      </c:dateAx>
      <c:valAx>
        <c:axId val="505439896"/>
        <c:scaling>
          <c:orientation val="minMax"/>
          <c:max val="1.45"/>
          <c:min val="0.85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505436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510928201669445"/>
          <c:y val="0.847608449449432"/>
          <c:w val="0.877828226864339"/>
          <c:h val="0.03099079344676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E14A-0046-4240-A75C-80DE4ABD8732}" type="datetimeFigureOut">
              <a:rPr lang="ru-RU" smtClean="0"/>
              <a:t>27.10.15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9728-7305-4460-B286-067E3AFA4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13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E14A-0046-4240-A75C-80DE4ABD8732}" type="datetimeFigureOut">
              <a:rPr lang="ru-RU" smtClean="0"/>
              <a:t>27.10.15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9728-7305-4460-B286-067E3AFA4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43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E14A-0046-4240-A75C-80DE4ABD8732}" type="datetimeFigureOut">
              <a:rPr lang="ru-RU" smtClean="0"/>
              <a:t>27.10.15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9728-7305-4460-B286-067E3AFA4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22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E14A-0046-4240-A75C-80DE4ABD8732}" type="datetimeFigureOut">
              <a:rPr lang="ru-RU" smtClean="0"/>
              <a:t>27.10.15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9728-7305-4460-B286-067E3AFA4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0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E14A-0046-4240-A75C-80DE4ABD8732}" type="datetimeFigureOut">
              <a:rPr lang="ru-RU" smtClean="0"/>
              <a:t>27.10.15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9728-7305-4460-B286-067E3AFA4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10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E14A-0046-4240-A75C-80DE4ABD8732}" type="datetimeFigureOut">
              <a:rPr lang="ru-RU" smtClean="0"/>
              <a:t>27.10.15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9728-7305-4460-B286-067E3AFA4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83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E14A-0046-4240-A75C-80DE4ABD8732}" type="datetimeFigureOut">
              <a:rPr lang="ru-RU" smtClean="0"/>
              <a:t>27.10.15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9728-7305-4460-B286-067E3AFA4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16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E14A-0046-4240-A75C-80DE4ABD8732}" type="datetimeFigureOut">
              <a:rPr lang="ru-RU" smtClean="0"/>
              <a:t>27.10.15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9728-7305-4460-B286-067E3AFA4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82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E14A-0046-4240-A75C-80DE4ABD8732}" type="datetimeFigureOut">
              <a:rPr lang="ru-RU" smtClean="0"/>
              <a:t>27.10.15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9728-7305-4460-B286-067E3AFA4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7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E14A-0046-4240-A75C-80DE4ABD8732}" type="datetimeFigureOut">
              <a:rPr lang="ru-RU" smtClean="0"/>
              <a:t>27.10.15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9728-7305-4460-B286-067E3AFA4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0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FE14A-0046-4240-A75C-80DE4ABD8732}" type="datetimeFigureOut">
              <a:rPr lang="ru-RU" smtClean="0"/>
              <a:t>27.10.15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49728-7305-4460-B286-067E3AFA4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00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FE14A-0046-4240-A75C-80DE4ABD8732}" type="datetimeFigureOut">
              <a:rPr lang="ru-RU" smtClean="0"/>
              <a:t>27.10.15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49728-7305-4460-B286-067E3AFA4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5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Moscow\_биржа_2015\презентация\16-9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67544" y="3162448"/>
            <a:ext cx="4824536" cy="1425526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900" b="1" dirty="0">
                <a:solidFill>
                  <a:schemeClr val="accent1">
                    <a:lumMod val="50000"/>
                  </a:schemeClr>
                </a:solidFill>
              </a:rPr>
              <a:t>Индекс корпоративного управления как один из инструментов развития лучшей национальной практики</a:t>
            </a:r>
          </a:p>
          <a:p>
            <a:pPr algn="l"/>
            <a:endParaRPr lang="ru-RU" sz="1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Кузнецов Михаил, к.э.н.,</a:t>
            </a:r>
          </a:p>
          <a:p>
            <a:pPr algn="l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Исполнительный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директор, член Правления Национальной Ассоциации Корпоративных Директоров, член Совета директоров ряда крупных и средних российских компаний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59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Moscow\_биржа_2015\презентация\16-9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04448" y="4778375"/>
            <a:ext cx="257908" cy="365125"/>
          </a:xfrm>
        </p:spPr>
        <p:txBody>
          <a:bodyPr/>
          <a:lstStyle/>
          <a:p>
            <a:fld id="{62E63539-54AB-48C3-A066-B9884B2FFD7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374848" y="0"/>
            <a:ext cx="8229600" cy="78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Результаты исследования</a:t>
            </a:r>
            <a:r>
              <a:rPr lang="en-US" dirty="0" smtClean="0"/>
              <a:t>, 2015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8152" y="699542"/>
            <a:ext cx="8995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1000" dirty="0" smtClean="0">
                <a:solidFill>
                  <a:srgbClr val="242852"/>
                </a:solidFill>
                <a:latin typeface="+mj-lt"/>
                <a:ea typeface="+mj-ea"/>
                <a:cs typeface="+mj-cs"/>
              </a:rPr>
              <a:t>Наименее «популярными» оказались рекомендации Кодекса в отношении раскрытия информации о планах контролирующего лица, индивидуальных вознаграждений, независимого председателя/старшего независимого директора</a:t>
            </a:r>
            <a:endParaRPr kumimoji="1" lang="ru-RU" sz="1000" dirty="0">
              <a:solidFill>
                <a:srgbClr val="24285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956864"/>
              </p:ext>
            </p:extLst>
          </p:nvPr>
        </p:nvGraphicFramePr>
        <p:xfrm>
          <a:off x="169004" y="1171926"/>
          <a:ext cx="8704950" cy="3486327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7175502"/>
                <a:gridCol w="1529448"/>
              </a:tblGrid>
              <a:tr h="350622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 smtClean="0">
                          <a:effectLst/>
                        </a:rPr>
                        <a:t>Рекомендации Кодекса, выполняемые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в наименьшей степени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 smtClean="0">
                          <a:effectLst/>
                        </a:rPr>
                        <a:t>Степень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выполнения рекомендации, 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ctr"/>
                </a:tc>
              </a:tr>
              <a:tr h="25535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>
                          <a:effectLst/>
                        </a:rPr>
                        <a:t>Обществом раскрыт специальный меморандум, содержащий планы в отношении общества лица, контролирующего общество.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0%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535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>
                          <a:effectLst/>
                        </a:rPr>
                        <a:t>Годовой отчет содержит информацию о вознаграждении по группе из не менее пяти наиболее высокооплачиваемых членов исполнительных органов и иных ключевых руководящих работников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4%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5355">
                <a:tc>
                  <a:txBody>
                    <a:bodyPr/>
                    <a:lstStyle/>
                    <a:p>
                      <a:pPr marL="108000" algn="just" fontAlgn="ctr"/>
                      <a:r>
                        <a:rPr lang="ru-RU" sz="800" u="none" strike="noStrike">
                          <a:effectLst/>
                        </a:rPr>
                        <a:t>Председателем совета директоров является независимый директор или среди избранных независимых директоров определен старший независимый директор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10%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08199">
                <a:tc>
                  <a:txBody>
                    <a:bodyPr/>
                    <a:lstStyle/>
                    <a:p>
                      <a:pPr marL="108000" algn="just" fontAlgn="ctr"/>
                      <a:r>
                        <a:rPr lang="ru-RU" sz="800" u="none" strike="noStrike">
                          <a:effectLst/>
                        </a:rPr>
                        <a:t>Не реже одного раза в три года оценка Совета директоров проводится с привлечением внешней организации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13%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8184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>
                          <a:effectLst/>
                        </a:rPr>
                        <a:t>Уставом предусмотрено расширение перечня оснований заинтересованности в сделках общества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21%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8184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>
                          <a:effectLst/>
                        </a:rPr>
                        <a:t>Годовой отчет содержит сведения о вознаграждении за год единоличного исполнительного органа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25%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18184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>
                          <a:effectLst/>
                        </a:rPr>
                        <a:t>Сведения о наличии у членов совета директоров и исполнительных органов конфликта интересов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28%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3085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>
                          <a:effectLst/>
                        </a:rPr>
                        <a:t>Уставом общества определен перечень (критерии) сделок или иных действий, являющихся существенными корпоративными действиями, рассмотрение которых отнесено к компетенции совета директоров общества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30%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55355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>
                          <a:effectLst/>
                        </a:rPr>
                        <a:t>Обществом приняты на себя обязанности придерживаться принципа недопустимости совершения действий, приводящих к искусственному перераспределению корпоративного </a:t>
                      </a:r>
                      <a:r>
                        <a:rPr lang="ru-RU" sz="800" u="none" strike="noStrike" dirty="0" smtClean="0">
                          <a:effectLst/>
                        </a:rPr>
                        <a:t>контроля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30%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303129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>
                          <a:effectLst/>
                        </a:rPr>
                        <a:t>Годовой отчет содержит краткий обзор наиболее существенных сделок, в том числе взаимосвязанных сделок, совершенных обществом и подконтрольными ему юридическими лицами за последний год;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37%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04371">
                <a:tc>
                  <a:txBody>
                    <a:bodyPr/>
                    <a:lstStyle/>
                    <a:p>
                      <a:pPr marL="108000" algn="just" fontAlgn="ctr"/>
                      <a:r>
                        <a:rPr lang="ru-RU" sz="800" u="none" strike="noStrike" dirty="0">
                          <a:effectLst/>
                        </a:rPr>
                        <a:t>Оценка качества работы совета директоров проводится на регулярной основе не реже одного раза в год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37%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308500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800" u="none" strike="noStrike" dirty="0">
                          <a:effectLst/>
                        </a:rPr>
                        <a:t>Дивидендная политика соответствует рекомендациям Кодекса корпоративного управления, и устанавливает в том числе минимальный размер дивидендов по акциям общества разных категорий (типов);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39%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  <a:tr h="204371">
                <a:tc>
                  <a:txBody>
                    <a:bodyPr/>
                    <a:lstStyle/>
                    <a:p>
                      <a:pPr marL="108000" algn="just" fontAlgn="ctr"/>
                      <a:r>
                        <a:rPr lang="ru-RU" sz="800" u="none" strike="noStrike" dirty="0">
                          <a:effectLst/>
                        </a:rPr>
                        <a:t>Советом директоров компании  сформирован комитет по аудиту, возглавляемый независимым директором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40%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428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Moscow\_биржа_2015\презентация\16-9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374848" y="0"/>
            <a:ext cx="8229600" cy="78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Результаты исследования</a:t>
            </a:r>
            <a:r>
              <a:rPr lang="en-US" dirty="0" smtClean="0"/>
              <a:t>, 2015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001799"/>
              </p:ext>
            </p:extLst>
          </p:nvPr>
        </p:nvGraphicFramePr>
        <p:xfrm>
          <a:off x="115647" y="1131590"/>
          <a:ext cx="8993886" cy="3604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6485" y="785091"/>
            <a:ext cx="8995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1000" dirty="0" smtClean="0">
                <a:solidFill>
                  <a:srgbClr val="242852"/>
                </a:solidFill>
                <a:latin typeface="+mj-lt"/>
                <a:ea typeface="+mj-ea"/>
                <a:cs typeface="+mj-cs"/>
              </a:rPr>
              <a:t>Индекс корпоративного управления, построенный по 1</a:t>
            </a:r>
            <a:r>
              <a:rPr kumimoji="1" lang="en-US" sz="1000" dirty="0" smtClean="0">
                <a:solidFill>
                  <a:srgbClr val="242852"/>
                </a:solidFill>
                <a:latin typeface="+mj-lt"/>
                <a:ea typeface="+mj-ea"/>
                <a:cs typeface="+mj-cs"/>
              </a:rPr>
              <a:t>0 </a:t>
            </a:r>
            <a:r>
              <a:rPr kumimoji="1" lang="ru-RU" sz="1000" dirty="0" smtClean="0">
                <a:solidFill>
                  <a:srgbClr val="242852"/>
                </a:solidFill>
                <a:latin typeface="+mj-lt"/>
                <a:ea typeface="+mj-ea"/>
                <a:cs typeface="+mj-cs"/>
              </a:rPr>
              <a:t>и по 19 компаниям с наивысшим уровнем соответствия рекомендациям Национального Кодекса, в основном опережает общий индекс рынка</a:t>
            </a:r>
            <a:endParaRPr kumimoji="1" lang="ru-RU" sz="1000" dirty="0">
              <a:solidFill>
                <a:srgbClr val="24285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9413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Moscow\_биржа_2015\презентация\16-9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2000" b="1" dirty="0" smtClean="0">
              <a:latin typeface="Arial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Arial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Arial" charset="0"/>
              </a:rPr>
              <a:t>Кузнецов </a:t>
            </a:r>
            <a:r>
              <a:rPr lang="ru-RU" sz="2000" b="1" dirty="0">
                <a:latin typeface="Arial" charset="0"/>
              </a:rPr>
              <a:t>Михаил</a:t>
            </a:r>
          </a:p>
          <a:p>
            <a:pPr marL="0" indent="0" algn="ctr">
              <a:buNone/>
            </a:pPr>
            <a:r>
              <a:rPr lang="ru-RU" sz="1600" dirty="0">
                <a:latin typeface="Arial" charset="0"/>
              </a:rPr>
              <a:t>Тел. +</a:t>
            </a:r>
            <a:r>
              <a:rPr lang="ru-RU" sz="1600" dirty="0" smtClean="0">
                <a:latin typeface="Arial" charset="0"/>
              </a:rPr>
              <a:t>7 916 </a:t>
            </a:r>
            <a:r>
              <a:rPr lang="ru-RU" sz="1600" dirty="0">
                <a:latin typeface="Arial" charset="0"/>
              </a:rPr>
              <a:t>258-70-51</a:t>
            </a:r>
          </a:p>
          <a:p>
            <a:pPr marL="0" indent="0" algn="ctr">
              <a:buNone/>
            </a:pPr>
            <a:r>
              <a:rPr lang="en-US" sz="1600" dirty="0" err="1">
                <a:latin typeface="Arial" charset="0"/>
              </a:rPr>
              <a:t>mkuznetsov@corpdir.ru</a:t>
            </a:r>
            <a:endParaRPr lang="ru-RU" sz="1600" dirty="0">
              <a:latin typeface="Arial" charset="0"/>
            </a:endParaRPr>
          </a:p>
          <a:p>
            <a:pPr marL="0" indent="0" algn="ctr">
              <a:buNone/>
            </a:pPr>
            <a:endParaRPr lang="ru-RU" sz="2000" dirty="0">
              <a:latin typeface="Arial" charset="0"/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63539-54AB-48C3-A066-B9884B2FFD73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374848" y="0"/>
            <a:ext cx="8229600" cy="78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4097905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Moscow\_биржа_2015\презентация\16-9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04448" y="4778375"/>
            <a:ext cx="257908" cy="365125"/>
          </a:xfrm>
        </p:spPr>
        <p:txBody>
          <a:bodyPr/>
          <a:lstStyle/>
          <a:p>
            <a:fld id="{62E63539-54AB-48C3-A066-B9884B2FFD73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374848" y="0"/>
            <a:ext cx="8229600" cy="78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Индекс корпоративного управления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60000" y="1224000"/>
            <a:ext cx="8424000" cy="3173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ru-RU" sz="1400" dirty="0">
                <a:solidFill>
                  <a:schemeClr val="tx1"/>
                </a:solidFill>
                <a:latin typeface="Arial"/>
                <a:cs typeface="Arial"/>
              </a:rPr>
              <a:t>Содержание</a:t>
            </a:r>
            <a:endParaRPr lang="ru-RU" sz="14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342900" indent="-342900" algn="l">
              <a:lnSpc>
                <a:spcPct val="110000"/>
              </a:lnSpc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Arial"/>
                <a:cs typeface="Arial"/>
              </a:rPr>
              <a:t>Индекс </a:t>
            </a:r>
            <a:r>
              <a:rPr lang="ru-RU" sz="1400" dirty="0">
                <a:solidFill>
                  <a:schemeClr val="tx1"/>
                </a:solidFill>
                <a:latin typeface="Arial"/>
                <a:cs typeface="Arial"/>
              </a:rPr>
              <a:t>корпоративного управления в международной практике</a:t>
            </a:r>
          </a:p>
          <a:p>
            <a:pPr marL="342900" indent="-342900" algn="l">
              <a:lnSpc>
                <a:spcPct val="110000"/>
              </a:lnSpc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/>
                <a:cs typeface="Arial"/>
              </a:rPr>
              <a:t>Методология индекса корпоративного управления</a:t>
            </a:r>
          </a:p>
          <a:p>
            <a:pPr marL="342900" indent="-342900" algn="l">
              <a:lnSpc>
                <a:spcPct val="110000"/>
              </a:lnSpc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  <a:latin typeface="Arial"/>
                <a:cs typeface="Arial"/>
              </a:rPr>
              <a:t>Результаты исследования практики корпоративного управления в крупнейших российских публичных компаниях</a:t>
            </a:r>
            <a:endParaRPr lang="en-US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9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Moscow\_биржа_2015\презентация\16-9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04448" y="4778375"/>
            <a:ext cx="257908" cy="365125"/>
          </a:xfrm>
        </p:spPr>
        <p:txBody>
          <a:bodyPr/>
          <a:lstStyle/>
          <a:p>
            <a:fld id="{62E63539-54AB-48C3-A066-B9884B2FFD73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374848" y="0"/>
            <a:ext cx="8229600" cy="78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Международная практика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60000" y="1203598"/>
            <a:ext cx="8424000" cy="3363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ru-RU" sz="1400" dirty="0">
                <a:solidFill>
                  <a:schemeClr val="tx1"/>
                </a:solidFill>
                <a:latin typeface="Arial"/>
                <a:cs typeface="Arial"/>
              </a:rPr>
              <a:t>В ряде стран (Бразилия, Италия, ЮАР, Южная Корея, Китай, Мексика и пр.) введены индексы корпоративного управления, позволяющие выделять на рынке компании с высоким уровнем корпоративного управления. </a:t>
            </a:r>
            <a:endParaRPr lang="ru-RU" sz="14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1080000" algn="l">
              <a:lnSpc>
                <a:spcPct val="120000"/>
              </a:lnSpc>
            </a:pPr>
            <a:r>
              <a:rPr lang="ru-RU" sz="1400" b="1" u="sng" dirty="0">
                <a:solidFill>
                  <a:schemeClr val="tx1"/>
                </a:solidFill>
                <a:latin typeface="Arial"/>
                <a:cs typeface="Arial"/>
              </a:rPr>
              <a:t>Бразилия:</a:t>
            </a:r>
            <a:r>
              <a:rPr lang="ru-RU" sz="14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/>
                <a:cs typeface="Arial"/>
              </a:rPr>
              <a:t>Индекс корпоративного управления включает акции компаний специального сегмента 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Novo Mercado</a:t>
            </a:r>
            <a:r>
              <a:rPr lang="ru-RU" sz="1400" dirty="0">
                <a:solidFill>
                  <a:schemeClr val="tx1"/>
                </a:solidFill>
                <a:latin typeface="Arial"/>
                <a:cs typeface="Arial"/>
              </a:rPr>
              <a:t>,</a:t>
            </a:r>
            <a:r>
              <a:rPr lang="ru-RU" sz="14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/>
                <a:cs typeface="Arial"/>
              </a:rPr>
              <a:t>позволяет выделять на рынке компании с высоким уровнем </a:t>
            </a:r>
            <a:r>
              <a:rPr lang="ru-RU" sz="1400" dirty="0" smtClean="0">
                <a:solidFill>
                  <a:schemeClr val="tx1"/>
                </a:solidFill>
                <a:latin typeface="Arial"/>
                <a:cs typeface="Arial"/>
              </a:rPr>
              <a:t>корпоративного управления</a:t>
            </a:r>
          </a:p>
          <a:p>
            <a:pPr marL="1080000" algn="l">
              <a:lnSpc>
                <a:spcPct val="120000"/>
              </a:lnSpc>
            </a:pPr>
            <a:r>
              <a:rPr lang="ru-RU" sz="1400" b="1" u="sng" dirty="0">
                <a:solidFill>
                  <a:schemeClr val="tx1"/>
                </a:solidFill>
                <a:latin typeface="Arial"/>
                <a:cs typeface="Arial"/>
              </a:rPr>
              <a:t>Италия:</a:t>
            </a:r>
            <a:r>
              <a:rPr lang="ru-RU" sz="14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/>
                <a:cs typeface="Arial"/>
              </a:rPr>
              <a:t>Индекс корпоративного управления позволяет определить лидеров в области корпоративного управления на основе самооценки с внешним </a:t>
            </a:r>
            <a:r>
              <a:rPr lang="ru-RU" sz="1400" dirty="0" smtClean="0">
                <a:solidFill>
                  <a:schemeClr val="tx1"/>
                </a:solidFill>
                <a:latin typeface="Arial"/>
                <a:cs typeface="Arial"/>
              </a:rPr>
              <a:t>подтверждением</a:t>
            </a:r>
          </a:p>
          <a:p>
            <a:pPr marL="1080000" algn="l">
              <a:lnSpc>
                <a:spcPct val="120000"/>
              </a:lnSpc>
            </a:pPr>
            <a:r>
              <a:rPr lang="ru-RU" sz="1400" b="1" u="sng" dirty="0">
                <a:solidFill>
                  <a:schemeClr val="tx1"/>
                </a:solidFill>
                <a:latin typeface="Arial"/>
                <a:cs typeface="Arial"/>
              </a:rPr>
              <a:t>Китай:</a:t>
            </a:r>
            <a:r>
              <a:rPr lang="ru-RU" sz="14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/>
                <a:cs typeface="Arial"/>
              </a:rPr>
              <a:t>Индекс корпоративного управления Шанхайской биржи основан на самооценке компаний и анализе дополнительной публичной информации</a:t>
            </a:r>
            <a:endParaRPr lang="ru-RU" sz="14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marL="1080000" algn="l">
              <a:lnSpc>
                <a:spcPct val="120000"/>
              </a:lnSpc>
            </a:pPr>
            <a:r>
              <a:rPr lang="ru-RU" sz="1400" b="1" u="sng" dirty="0">
                <a:solidFill>
                  <a:schemeClr val="tx1"/>
                </a:solidFill>
                <a:latin typeface="Arial"/>
                <a:cs typeface="Arial"/>
              </a:rPr>
              <a:t>Мексика:</a:t>
            </a:r>
            <a:r>
              <a:rPr lang="ru-RU" sz="14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/>
                <a:cs typeface="Arial"/>
              </a:rPr>
              <a:t>В национальном индексе устойчивого развития вес  критериев корпоративного управления составляет 34%</a:t>
            </a:r>
          </a:p>
          <a:p>
            <a:pPr marL="1080000" algn="l">
              <a:lnSpc>
                <a:spcPct val="120000"/>
              </a:lnSpc>
            </a:pPr>
            <a:r>
              <a:rPr lang="ru-RU" sz="1400" b="1" u="sng" dirty="0">
                <a:solidFill>
                  <a:schemeClr val="tx1"/>
                </a:solidFill>
                <a:latin typeface="Arial"/>
                <a:cs typeface="Arial"/>
              </a:rPr>
              <a:t>ЮАР:</a:t>
            </a:r>
            <a:r>
              <a:rPr lang="ru-RU" sz="14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/>
                <a:cs typeface="Arial"/>
              </a:rPr>
              <a:t>Индекс основан на более, чем 90 показателях, включающих корпоративное управление (основанные на рекомендациях национального кодекса), внешнюю среду, социальную ответственность</a:t>
            </a:r>
            <a:r>
              <a:rPr lang="ru-RU" sz="140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ru-RU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6" name="Изображение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60" y="1981756"/>
            <a:ext cx="491744" cy="353568"/>
          </a:xfrm>
          <a:prstGeom prst="rect">
            <a:avLst/>
          </a:prstGeom>
        </p:spPr>
      </p:pic>
      <p:pic>
        <p:nvPicPr>
          <p:cNvPr id="18" name="Изображение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17" y="2589064"/>
            <a:ext cx="925830" cy="178308"/>
          </a:xfrm>
          <a:prstGeom prst="rect">
            <a:avLst/>
          </a:prstGeom>
        </p:spPr>
      </p:pic>
      <p:pic>
        <p:nvPicPr>
          <p:cNvPr id="19" name="Изображение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18" y="2999394"/>
            <a:ext cx="630428" cy="272034"/>
          </a:xfrm>
          <a:prstGeom prst="rect">
            <a:avLst/>
          </a:prstGeom>
        </p:spPr>
      </p:pic>
      <p:pic>
        <p:nvPicPr>
          <p:cNvPr id="20" name="Изображение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816" y="3415444"/>
            <a:ext cx="941832" cy="269748"/>
          </a:xfrm>
          <a:prstGeom prst="rect">
            <a:avLst/>
          </a:prstGeom>
        </p:spPr>
      </p:pic>
      <p:pic>
        <p:nvPicPr>
          <p:cNvPr id="21" name="Изображение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662" y="3888380"/>
            <a:ext cx="866140" cy="39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0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Moscow\_биржа_2015\презентация\16-9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04448" y="4778375"/>
            <a:ext cx="257908" cy="365125"/>
          </a:xfrm>
        </p:spPr>
        <p:txBody>
          <a:bodyPr/>
          <a:lstStyle/>
          <a:p>
            <a:fld id="{62E63539-54AB-48C3-A066-B9884B2FFD73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374848" y="0"/>
            <a:ext cx="8229600" cy="78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Международная практика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60000" y="915566"/>
            <a:ext cx="8424000" cy="3363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ru-RU" sz="1400" dirty="0">
                <a:solidFill>
                  <a:schemeClr val="tx1"/>
                </a:solidFill>
                <a:latin typeface="Arial"/>
                <a:cs typeface="Arial"/>
              </a:rPr>
              <a:t>Индексы корпоративного управления, как правило,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/>
                <a:cs typeface="Arial"/>
              </a:rPr>
              <a:t>следуют за трендами рынка, однако в ряде стран существенно опережают его (Бразилия, Италия, Мексика</a:t>
            </a:r>
            <a:r>
              <a:rPr lang="ru-RU" sz="1400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  <a:endParaRPr lang="ru-RU" sz="14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1" name="Изображение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91630"/>
            <a:ext cx="2408765" cy="1511998"/>
          </a:xfrm>
          <a:prstGeom prst="rect">
            <a:avLst/>
          </a:prstGeom>
        </p:spPr>
      </p:pic>
      <p:pic>
        <p:nvPicPr>
          <p:cNvPr id="12" name="Изображение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20" y="1491631"/>
            <a:ext cx="2278214" cy="15119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0001" y="2942823"/>
            <a:ext cx="8316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Arial"/>
                <a:cs typeface="Arial"/>
              </a:rPr>
              <a:t>Компании с хорошим корпоративным управлением показывают лучшую динамику стоимости акций</a:t>
            </a:r>
            <a:endParaRPr lang="ru-RU" sz="1200" i="1" dirty="0">
              <a:latin typeface="Arial"/>
              <a:cs typeface="Arial"/>
            </a:endParaRPr>
          </a:p>
        </p:txBody>
      </p:sp>
      <p:pic>
        <p:nvPicPr>
          <p:cNvPr id="14" name="Изображение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32" y="3219992"/>
            <a:ext cx="2400162" cy="1511998"/>
          </a:xfrm>
          <a:prstGeom prst="rect">
            <a:avLst/>
          </a:prstGeom>
        </p:spPr>
      </p:pic>
      <p:pic>
        <p:nvPicPr>
          <p:cNvPr id="17" name="Изображение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017" y="3219790"/>
            <a:ext cx="2285870" cy="14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0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:\Moscow\_биржа_2015\презентация\16-9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3590" y="4778375"/>
            <a:ext cx="248765" cy="348541"/>
          </a:xfrm>
        </p:spPr>
        <p:txBody>
          <a:bodyPr/>
          <a:lstStyle/>
          <a:p>
            <a:fld id="{62E63539-54AB-48C3-A066-B9884B2FFD7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374848" y="0"/>
            <a:ext cx="8229600" cy="78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Методология индекса корпоративного управления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1520" y="608069"/>
            <a:ext cx="8979974" cy="40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ru-RU" sz="1000" kern="1200" dirty="0" smtClean="0">
                <a:solidFill>
                  <a:srgbClr val="242852"/>
                </a:solidFill>
                <a:latin typeface="+mj-lt"/>
                <a:ea typeface="+mj-ea"/>
                <a:cs typeface="+mj-cs"/>
              </a:rPr>
              <a:t>Критерии оценки российского Индекса основаны на рекомендациях национального Кодекса. Д</a:t>
            </a:r>
            <a:r>
              <a:rPr lang="ru-RU" sz="1000" kern="0" dirty="0" smtClean="0">
                <a:solidFill>
                  <a:sysClr val="windowText" lastClr="000000"/>
                </a:solidFill>
              </a:rPr>
              <a:t>ля проведения оценки используются открытые источники информации (годовой и ежеквартальные отчеты, сайт компании, новостные ленты).</a:t>
            </a:r>
            <a:endParaRPr lang="ru-RU" sz="1000" kern="1200" dirty="0">
              <a:solidFill>
                <a:srgbClr val="24285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734546"/>
              </p:ext>
            </p:extLst>
          </p:nvPr>
        </p:nvGraphicFramePr>
        <p:xfrm>
          <a:off x="374848" y="1031545"/>
          <a:ext cx="6517922" cy="3772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7922"/>
              </a:tblGrid>
              <a:tr h="20958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КОМПОНЕНТЫ ОЦЕНКИ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8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СОВЕТ ДИРЕКТОРОВ, ВОЗНАРГАЖДЕНИЯ, КОРПОРАТИВНЫЙ СЕКРЕТАРЬ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8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Состав, структура, функции и процедуры работы Совета директоров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8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Комитеты Совета директоров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8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Вознаграждения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8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Корпоративный секретарь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8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УПРАВЛЕНИЕ РИСКАМИ И ВНУТРЕННИЙ КОНТРОЛЬ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8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Структура и функции внутреннего аудита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8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Система управления рисками и внутреннего контроля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8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ПРАВА АКЦИОНЕРОВ, СУЩЕСТВЕННЫЕ КОРПОРАТИВНЫЕ ДЕЙСТВИЯ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8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Дивидендная политика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8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Подготовка, созыв и проведение общего собрания акционеров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8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Существенные корпоративные действия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8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РАСКРЫТИЕ ИНФОРМАЦИИ</a:t>
                      </a:r>
                      <a:endParaRPr lang="ru-RU" sz="9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8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Годовой отчет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8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Внутренние документы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8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Информационная политика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58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Отчетность в области устойчивого развития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970" y="971078"/>
            <a:ext cx="1749906" cy="984323"/>
          </a:xfrm>
          <a:prstGeom prst="rect">
            <a:avLst/>
          </a:prstGeom>
        </p:spPr>
      </p:pic>
      <p:pic>
        <p:nvPicPr>
          <p:cNvPr id="13" name="Изображение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533" y="2024320"/>
            <a:ext cx="1765218" cy="831217"/>
          </a:xfrm>
          <a:prstGeom prst="rect">
            <a:avLst/>
          </a:prstGeom>
        </p:spPr>
      </p:pic>
      <p:pic>
        <p:nvPicPr>
          <p:cNvPr id="14" name="Изображение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531" y="2914003"/>
            <a:ext cx="1765219" cy="910191"/>
          </a:xfrm>
          <a:prstGeom prst="rect">
            <a:avLst/>
          </a:prstGeom>
        </p:spPr>
      </p:pic>
      <p:pic>
        <p:nvPicPr>
          <p:cNvPr id="15" name="Изображение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7658" y="3875734"/>
            <a:ext cx="1795843" cy="101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52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Moscow\_биржа_2015\презентация\16-9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04448" y="4778375"/>
            <a:ext cx="257908" cy="365125"/>
          </a:xfrm>
        </p:spPr>
        <p:txBody>
          <a:bodyPr/>
          <a:lstStyle/>
          <a:p>
            <a:fld id="{62E63539-54AB-48C3-A066-B9884B2FFD7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374848" y="0"/>
            <a:ext cx="8229600" cy="78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Результаты исследования</a:t>
            </a:r>
            <a:r>
              <a:rPr lang="en-US" dirty="0"/>
              <a:t>, 2015</a:t>
            </a:r>
            <a:endParaRPr lang="ru-RU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442647"/>
              </p:ext>
            </p:extLst>
          </p:nvPr>
        </p:nvGraphicFramePr>
        <p:xfrm>
          <a:off x="57008" y="1203599"/>
          <a:ext cx="8805348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033996"/>
              </p:ext>
            </p:extLst>
          </p:nvPr>
        </p:nvGraphicFramePr>
        <p:xfrm>
          <a:off x="84653" y="3028787"/>
          <a:ext cx="8662472" cy="1631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51520" y="816279"/>
            <a:ext cx="8995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1000" dirty="0" smtClean="0">
                <a:solidFill>
                  <a:srgbClr val="242852"/>
                </a:solidFill>
                <a:latin typeface="+mj-lt"/>
                <a:ea typeface="+mj-ea"/>
                <a:cs typeface="+mj-cs"/>
              </a:rPr>
              <a:t>Большинство (64%) публичных компаний раскрывают информацию о выполнении рекомендаций Кодекса корпоративного управления (100 публичных компаний). Уровень соблюдения рекомендаций зависит от капитализации и уровня листинга</a:t>
            </a:r>
            <a:endParaRPr kumimoji="1" lang="ru-RU" sz="1000" dirty="0">
              <a:solidFill>
                <a:srgbClr val="24285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1242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Moscow\_биржа_2015\презентация\16-9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04448" y="4778375"/>
            <a:ext cx="257908" cy="365125"/>
          </a:xfrm>
        </p:spPr>
        <p:txBody>
          <a:bodyPr/>
          <a:lstStyle/>
          <a:p>
            <a:fld id="{62E63539-54AB-48C3-A066-B9884B2FFD73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374848" y="0"/>
            <a:ext cx="8229600" cy="78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Результаты исследования</a:t>
            </a:r>
            <a:r>
              <a:rPr lang="en-US" dirty="0"/>
              <a:t>, 2015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0000" y="987574"/>
            <a:ext cx="84240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ru-RU" sz="1200" dirty="0">
                <a:solidFill>
                  <a:schemeClr val="tx1"/>
                </a:solidFill>
                <a:latin typeface="Arial"/>
                <a:cs typeface="Arial"/>
              </a:rPr>
              <a:t>Доля независимых директоров в советах в среднем (20%) меньше, чем рекомендовано Кодексом (не менее 1/3). Рекомендации в отношении состава ключевых комитетов также выполняются частично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2198062"/>
            <a:ext cx="187220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i="1" dirty="0" smtClean="0">
                <a:latin typeface="Arial"/>
                <a:cs typeface="Arial"/>
              </a:rPr>
              <a:t>4 416 </a:t>
            </a:r>
            <a:r>
              <a:rPr lang="ru-RU" sz="1200" b="1" i="1" dirty="0" smtClean="0">
                <a:latin typeface="Arial"/>
                <a:cs typeface="Arial"/>
              </a:rPr>
              <a:t>тыс. рублей</a:t>
            </a:r>
          </a:p>
          <a:p>
            <a:pPr algn="ctr"/>
            <a:r>
              <a:rPr lang="ru-RU" sz="1000" b="1" i="1" dirty="0" smtClean="0">
                <a:latin typeface="Arial"/>
                <a:cs typeface="Arial"/>
              </a:rPr>
              <a:t> </a:t>
            </a:r>
            <a:r>
              <a:rPr lang="ru-RU" sz="1000" i="1" dirty="0" smtClean="0">
                <a:latin typeface="Arial"/>
                <a:cs typeface="Arial"/>
              </a:rPr>
              <a:t>среднее индивидуальное вознаграждение</a:t>
            </a:r>
            <a:endParaRPr lang="ru-RU" sz="1000" i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1482338"/>
            <a:ext cx="249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/>
                <a:cs typeface="Arial"/>
              </a:rPr>
              <a:t>Совет Директоров</a:t>
            </a:r>
            <a:endParaRPr lang="ru-RU" b="1" dirty="0">
              <a:latin typeface="Arial"/>
              <a:cs typeface="Arial"/>
            </a:endParaRPr>
          </a:p>
        </p:txBody>
      </p:sp>
      <p:grpSp>
        <p:nvGrpSpPr>
          <p:cNvPr id="36" name="Группа 68"/>
          <p:cNvGrpSpPr/>
          <p:nvPr/>
        </p:nvGrpSpPr>
        <p:grpSpPr>
          <a:xfrm>
            <a:off x="1261579" y="3743623"/>
            <a:ext cx="6622789" cy="571044"/>
            <a:chOff x="-285182" y="4859887"/>
            <a:chExt cx="10352345" cy="1443879"/>
          </a:xfrm>
        </p:grpSpPr>
        <p:grpSp>
          <p:nvGrpSpPr>
            <p:cNvPr id="37" name="Группа 31"/>
            <p:cNvGrpSpPr/>
            <p:nvPr/>
          </p:nvGrpSpPr>
          <p:grpSpPr>
            <a:xfrm>
              <a:off x="-285182" y="4875006"/>
              <a:ext cx="1460218" cy="1428760"/>
              <a:chOff x="-285182" y="4017750"/>
              <a:chExt cx="1460218" cy="1428760"/>
            </a:xfrm>
          </p:grpSpPr>
          <p:sp>
            <p:nvSpPr>
              <p:cNvPr id="51" name="Овал 23"/>
              <p:cNvSpPr/>
              <p:nvPr/>
            </p:nvSpPr>
            <p:spPr>
              <a:xfrm>
                <a:off x="-285182" y="4017750"/>
                <a:ext cx="1460218" cy="142876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pic>
            <p:nvPicPr>
              <p:cNvPr id="52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40207" y="4214818"/>
                <a:ext cx="942841" cy="1076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8" name="Группа 32"/>
            <p:cNvGrpSpPr/>
            <p:nvPr/>
          </p:nvGrpSpPr>
          <p:grpSpPr>
            <a:xfrm>
              <a:off x="4052958" y="4859887"/>
              <a:ext cx="6014205" cy="1439918"/>
              <a:chOff x="4052958" y="3931193"/>
              <a:chExt cx="6014205" cy="1439918"/>
            </a:xfrm>
          </p:grpSpPr>
          <p:sp>
            <p:nvSpPr>
              <p:cNvPr id="47" name="Овал 26"/>
              <p:cNvSpPr/>
              <p:nvPr/>
            </p:nvSpPr>
            <p:spPr>
              <a:xfrm>
                <a:off x="8595283" y="3942351"/>
                <a:ext cx="1471880" cy="142876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Овал 24"/>
              <p:cNvSpPr/>
              <p:nvPr/>
            </p:nvSpPr>
            <p:spPr>
              <a:xfrm>
                <a:off x="4052958" y="3931193"/>
                <a:ext cx="1521735" cy="142876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pic>
            <p:nvPicPr>
              <p:cNvPr id="49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48422" y="4107251"/>
                <a:ext cx="942840" cy="107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873275" y="4107252"/>
                <a:ext cx="942842" cy="107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189348" y="5327789"/>
              <a:ext cx="760569" cy="6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latin typeface="Arial"/>
                  <a:cs typeface="Arial"/>
                </a:rPr>
                <a:t>44%</a:t>
              </a:r>
              <a:endParaRPr lang="ru-RU" sz="1000" b="1" dirty="0">
                <a:latin typeface="Arial"/>
                <a:cs typeface="Arial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28301" y="5322881"/>
              <a:ext cx="802192" cy="6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latin typeface="Arial"/>
                  <a:cs typeface="Arial"/>
                </a:rPr>
                <a:t>38%</a:t>
              </a:r>
              <a:endParaRPr lang="ru-RU" sz="1000" b="1" dirty="0">
                <a:latin typeface="Arial"/>
                <a:cs typeface="Arial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139718" y="5332060"/>
              <a:ext cx="693548" cy="6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latin typeface="Arial"/>
                  <a:cs typeface="Arial"/>
                </a:rPr>
                <a:t>38%</a:t>
              </a:r>
              <a:endParaRPr lang="ru-RU" sz="1000" b="1" dirty="0">
                <a:latin typeface="Arial"/>
                <a:cs typeface="Arial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876256" y="2198062"/>
            <a:ext cx="14372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i="1" dirty="0" smtClean="0">
                <a:latin typeface="Arial"/>
                <a:cs typeface="Arial"/>
              </a:rPr>
              <a:t>19,5</a:t>
            </a:r>
            <a:r>
              <a:rPr lang="ru-RU" sz="1050" i="1" dirty="0" smtClean="0">
                <a:latin typeface="Arial"/>
                <a:cs typeface="Arial"/>
              </a:rPr>
              <a:t> </a:t>
            </a:r>
            <a:br>
              <a:rPr lang="ru-RU" sz="1050" i="1" dirty="0" smtClean="0">
                <a:latin typeface="Arial"/>
                <a:cs typeface="Arial"/>
              </a:rPr>
            </a:br>
            <a:r>
              <a:rPr lang="ru-RU" sz="1000" i="1" dirty="0" smtClean="0">
                <a:latin typeface="Arial"/>
                <a:cs typeface="Arial"/>
              </a:rPr>
              <a:t>Заседаний в год </a:t>
            </a:r>
            <a:endParaRPr lang="ru-RU" sz="1000" b="1" i="1" dirty="0" smtClean="0"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1520" y="3219822"/>
            <a:ext cx="8640960" cy="379785"/>
          </a:xfrm>
          <a:prstGeom prst="rect">
            <a:avLst/>
          </a:prstGeom>
          <a:noFill/>
        </p:spPr>
        <p:txBody>
          <a:bodyPr wrap="square" numCol="3" rtlCol="0">
            <a:normAutofit/>
          </a:bodyPr>
          <a:lstStyle/>
          <a:p>
            <a:pPr algn="ctr"/>
            <a:r>
              <a:rPr lang="ru-RU" sz="1200" b="1" dirty="0" smtClean="0">
                <a:latin typeface="Arial"/>
                <a:cs typeface="Arial"/>
              </a:rPr>
              <a:t>Комитет по аудиту</a:t>
            </a:r>
          </a:p>
          <a:p>
            <a:pPr algn="ctr"/>
            <a:r>
              <a:rPr lang="ru-RU" sz="1200" b="1" dirty="0" smtClean="0">
                <a:latin typeface="Arial"/>
                <a:cs typeface="Arial"/>
              </a:rPr>
              <a:t>Комитет по назначениям</a:t>
            </a:r>
          </a:p>
          <a:p>
            <a:pPr algn="ctr"/>
            <a:r>
              <a:rPr lang="ru-RU" sz="1200" b="1" dirty="0">
                <a:latin typeface="Arial"/>
                <a:cs typeface="Arial"/>
              </a:rPr>
              <a:t>Комитет </a:t>
            </a:r>
            <a:r>
              <a:rPr lang="ru-RU" sz="1200" b="1" dirty="0" smtClean="0">
                <a:latin typeface="Arial"/>
                <a:cs typeface="Arial"/>
              </a:rPr>
              <a:t>по вознаграждениям</a:t>
            </a:r>
            <a:endParaRPr lang="ru-RU" sz="1200" b="1" dirty="0">
              <a:latin typeface="Arial"/>
              <a:cs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1520" y="4319720"/>
            <a:ext cx="8640960" cy="412269"/>
          </a:xfrm>
          <a:prstGeom prst="rect">
            <a:avLst/>
          </a:prstGeom>
          <a:noFill/>
        </p:spPr>
        <p:txBody>
          <a:bodyPr wrap="square" numCol="3" rtlCol="0">
            <a:normAutofit/>
          </a:bodyPr>
          <a:lstStyle/>
          <a:p>
            <a:pPr algn="ctr"/>
            <a:r>
              <a:rPr lang="ru-RU" sz="1700" b="1" i="1" dirty="0">
                <a:latin typeface="Arial"/>
                <a:cs typeface="Arial"/>
              </a:rPr>
              <a:t>3,3</a:t>
            </a:r>
            <a:r>
              <a:rPr lang="ru-RU" sz="1050" i="1" dirty="0">
                <a:latin typeface="Arial"/>
                <a:cs typeface="Arial"/>
              </a:rPr>
              <a:t> </a:t>
            </a:r>
            <a:r>
              <a:rPr lang="ru-RU" sz="1200" i="1" dirty="0">
                <a:latin typeface="Arial"/>
                <a:cs typeface="Arial"/>
              </a:rPr>
              <a:t>заседаний в год</a:t>
            </a:r>
            <a:endParaRPr lang="ru-RU" sz="1200" b="1" i="1" dirty="0">
              <a:latin typeface="Arial"/>
              <a:cs typeface="Arial"/>
            </a:endParaRPr>
          </a:p>
          <a:p>
            <a:pPr algn="ctr"/>
            <a:r>
              <a:rPr lang="ru-RU" sz="1700" b="1" i="1" dirty="0" smtClean="0">
                <a:latin typeface="Arial"/>
                <a:cs typeface="Arial"/>
              </a:rPr>
              <a:t>2,7</a:t>
            </a:r>
            <a:r>
              <a:rPr lang="ru-RU" sz="1700" i="1" dirty="0" smtClean="0">
                <a:latin typeface="Arial"/>
                <a:cs typeface="Arial"/>
              </a:rPr>
              <a:t> </a:t>
            </a:r>
            <a:r>
              <a:rPr lang="ru-RU" sz="1200" i="1" dirty="0">
                <a:latin typeface="Arial"/>
                <a:cs typeface="Arial"/>
              </a:rPr>
              <a:t>заседаний в </a:t>
            </a:r>
            <a:r>
              <a:rPr lang="ru-RU" sz="1200" i="1" dirty="0" smtClean="0">
                <a:latin typeface="Arial"/>
                <a:cs typeface="Arial"/>
              </a:rPr>
              <a:t>год</a:t>
            </a:r>
            <a:r>
              <a:rPr lang="en-US" sz="1200" i="1" dirty="0" smtClean="0">
                <a:latin typeface="Arial"/>
                <a:cs typeface="Arial"/>
              </a:rPr>
              <a:t>  		</a:t>
            </a:r>
            <a:r>
              <a:rPr lang="ru-RU" sz="1500" b="1" i="1" dirty="0" smtClean="0">
                <a:latin typeface="Arial"/>
                <a:cs typeface="Arial"/>
              </a:rPr>
              <a:t>2,7</a:t>
            </a:r>
            <a:r>
              <a:rPr lang="ru-RU" sz="1200" i="1" dirty="0" smtClean="0">
                <a:latin typeface="Arial"/>
                <a:cs typeface="Arial"/>
              </a:rPr>
              <a:t> </a:t>
            </a:r>
            <a:r>
              <a:rPr lang="ru-RU" sz="1200" i="1" dirty="0">
                <a:latin typeface="Arial"/>
                <a:cs typeface="Arial"/>
              </a:rPr>
              <a:t>заседаний в год</a:t>
            </a:r>
            <a:endParaRPr lang="ru-RU" sz="1200" b="1" i="1" dirty="0">
              <a:latin typeface="Arial"/>
              <a:cs typeface="Arial"/>
            </a:endParaRPr>
          </a:p>
          <a:p>
            <a:pPr algn="ctr"/>
            <a:endParaRPr lang="ru-RU" sz="1600" i="1" dirty="0">
              <a:latin typeface="Arial"/>
              <a:cs typeface="Arial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1520" y="3455625"/>
            <a:ext cx="8640960" cy="287998"/>
          </a:xfrm>
          <a:prstGeom prst="rect">
            <a:avLst/>
          </a:prstGeom>
          <a:noFill/>
        </p:spPr>
        <p:txBody>
          <a:bodyPr wrap="square" numCol="3" rtlCol="0">
            <a:normAutofit/>
          </a:bodyPr>
          <a:lstStyle/>
          <a:p>
            <a:pPr algn="ctr"/>
            <a:r>
              <a:rPr lang="ru-RU" sz="1200" b="1" dirty="0">
                <a:latin typeface="Arial"/>
                <a:cs typeface="Arial"/>
              </a:rPr>
              <a:t>3</a:t>
            </a:r>
            <a:r>
              <a:rPr lang="ru-RU" sz="1000" dirty="0">
                <a:latin typeface="Arial"/>
                <a:cs typeface="Arial"/>
              </a:rPr>
              <a:t> человека </a:t>
            </a:r>
          </a:p>
          <a:p>
            <a:pPr algn="ctr"/>
            <a:r>
              <a:rPr lang="ru-RU" sz="1200" b="1" dirty="0" smtClean="0">
                <a:latin typeface="Arial"/>
                <a:cs typeface="Arial"/>
              </a:rPr>
              <a:t>2-3 </a:t>
            </a:r>
            <a:r>
              <a:rPr lang="ru-RU" sz="1000" dirty="0">
                <a:latin typeface="Arial"/>
                <a:cs typeface="Arial"/>
              </a:rPr>
              <a:t>человека </a:t>
            </a:r>
            <a:endParaRPr lang="ru-RU" sz="1000" dirty="0" smtClean="0">
              <a:latin typeface="Arial"/>
              <a:cs typeface="Arial"/>
            </a:endParaRPr>
          </a:p>
          <a:p>
            <a:pPr algn="ctr"/>
            <a:r>
              <a:rPr lang="ru-RU" sz="1200" b="1" dirty="0">
                <a:latin typeface="Arial"/>
                <a:cs typeface="Arial"/>
              </a:rPr>
              <a:t>2-3 </a:t>
            </a:r>
            <a:r>
              <a:rPr lang="ru-RU" sz="1000" dirty="0" smtClean="0">
                <a:latin typeface="Arial"/>
                <a:cs typeface="Arial"/>
              </a:rPr>
              <a:t>человека</a:t>
            </a:r>
            <a:endParaRPr lang="ru-RU" sz="1000" dirty="0">
              <a:latin typeface="Arial"/>
              <a:cs typeface="Arial"/>
            </a:endParaRPr>
          </a:p>
          <a:p>
            <a:pPr algn="ctr"/>
            <a:endParaRPr lang="ru-RU" sz="1000" dirty="0">
              <a:latin typeface="Arial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75001" y="1779660"/>
            <a:ext cx="4593390" cy="1399693"/>
            <a:chOff x="2627784" y="1928869"/>
            <a:chExt cx="3887824" cy="1184693"/>
          </a:xfrm>
        </p:grpSpPr>
        <p:grpSp>
          <p:nvGrpSpPr>
            <p:cNvPr id="19" name="Группа 13"/>
            <p:cNvGrpSpPr/>
            <p:nvPr/>
          </p:nvGrpSpPr>
          <p:grpSpPr>
            <a:xfrm>
              <a:off x="5857421" y="2259634"/>
              <a:ext cx="291876" cy="419551"/>
              <a:chOff x="3640372" y="3466523"/>
              <a:chExt cx="214849" cy="538717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3" name="Oval 98"/>
              <p:cNvSpPr>
                <a:spLocks noChangeArrowheads="1"/>
              </p:cNvSpPr>
              <p:nvPr/>
            </p:nvSpPr>
            <p:spPr bwMode="auto">
              <a:xfrm>
                <a:off x="3709766" y="3466523"/>
                <a:ext cx="79213" cy="96432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 dirty="0"/>
              </a:p>
            </p:txBody>
          </p:sp>
          <p:sp>
            <p:nvSpPr>
              <p:cNvPr id="34" name="Freeform 99"/>
              <p:cNvSpPr>
                <a:spLocks/>
              </p:cNvSpPr>
              <p:nvPr/>
            </p:nvSpPr>
            <p:spPr bwMode="auto">
              <a:xfrm>
                <a:off x="3640372" y="3573011"/>
                <a:ext cx="214849" cy="432229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500" dirty="0"/>
              </a:p>
            </p:txBody>
          </p:sp>
        </p:grpSp>
        <p:sp>
          <p:nvSpPr>
            <p:cNvPr id="21" name="Левая фигурная скобка 16"/>
            <p:cNvSpPr/>
            <p:nvPr/>
          </p:nvSpPr>
          <p:spPr>
            <a:xfrm rot="16200000">
              <a:off x="3159124" y="2430338"/>
              <a:ext cx="100958" cy="708569"/>
            </a:xfrm>
            <a:prstGeom prst="leftBrace">
              <a:avLst>
                <a:gd name="adj1" fmla="val 8333"/>
                <a:gd name="adj2" fmla="val 5103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Левая фигурная скобка 17"/>
            <p:cNvSpPr/>
            <p:nvPr/>
          </p:nvSpPr>
          <p:spPr>
            <a:xfrm rot="16200000">
              <a:off x="5456909" y="2473369"/>
              <a:ext cx="86961" cy="621212"/>
            </a:xfrm>
            <a:prstGeom prst="leftBrace">
              <a:avLst>
                <a:gd name="adj1" fmla="val 8333"/>
                <a:gd name="adj2" fmla="val 5103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Левая фигурная скобка 18"/>
            <p:cNvSpPr/>
            <p:nvPr/>
          </p:nvSpPr>
          <p:spPr>
            <a:xfrm rot="16200000">
              <a:off x="4335354" y="1986761"/>
              <a:ext cx="85278" cy="1592745"/>
            </a:xfrm>
            <a:prstGeom prst="leftBrace">
              <a:avLst>
                <a:gd name="adj1" fmla="val 8333"/>
                <a:gd name="adj2" fmla="val 5103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Левая фигурная скобка 19"/>
            <p:cNvSpPr/>
            <p:nvPr/>
          </p:nvSpPr>
          <p:spPr>
            <a:xfrm rot="5400000">
              <a:off x="4451707" y="522526"/>
              <a:ext cx="167010" cy="3385944"/>
            </a:xfrm>
            <a:prstGeom prst="leftBrace">
              <a:avLst>
                <a:gd name="adj1" fmla="val 8333"/>
                <a:gd name="adj2" fmla="val 5077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1931" y="2267465"/>
              <a:ext cx="338880" cy="407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" descr="http://www.picshare.ru/uploads/140222/0PqCNUBEVR.png"/>
            <p:cNvPicPr>
              <a:picLocks noChangeAspect="1" noChangeArrowheads="1"/>
            </p:cNvPicPr>
            <p:nvPr/>
          </p:nvPicPr>
          <p:blipFill>
            <a:blip r:embed="rId5" cstate="print"/>
            <a:srcRect l="31818" r="31818"/>
            <a:stretch>
              <a:fillRect/>
            </a:stretch>
          </p:blipFill>
          <p:spPr bwMode="auto">
            <a:xfrm>
              <a:off x="5167518" y="2139825"/>
              <a:ext cx="369690" cy="693779"/>
            </a:xfrm>
            <a:prstGeom prst="rect">
              <a:avLst/>
            </a:prstGeom>
            <a:noFill/>
          </p:spPr>
        </p:pic>
        <p:pic>
          <p:nvPicPr>
            <p:cNvPr id="26" name="Picture 12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3535410" y="2267464"/>
              <a:ext cx="345041" cy="412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2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3858888" y="2267464"/>
              <a:ext cx="345041" cy="412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2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182367" y="2267464"/>
              <a:ext cx="345041" cy="412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505845" y="2267464"/>
              <a:ext cx="345041" cy="412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>
              <a:off x="4829324" y="2267464"/>
              <a:ext cx="345041" cy="412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2627784" y="1928869"/>
              <a:ext cx="3884828" cy="20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i="1" dirty="0" smtClean="0">
                  <a:latin typeface="Arial"/>
                  <a:cs typeface="Arial"/>
                </a:rPr>
                <a:t>Общий количественный состав - </a:t>
              </a:r>
              <a:r>
                <a:rPr lang="ru-RU" sz="1000" b="1" i="1" dirty="0" smtClean="0">
                  <a:latin typeface="Arial"/>
                  <a:cs typeface="Arial"/>
                </a:rPr>
                <a:t>9,6 человек</a:t>
              </a:r>
              <a:r>
                <a:rPr lang="ru-RU" sz="1000" i="1" dirty="0" smtClean="0">
                  <a:latin typeface="Arial"/>
                  <a:cs typeface="Arial"/>
                </a:rPr>
                <a:t> </a:t>
              </a:r>
              <a:endParaRPr lang="ru-RU" sz="1000" i="1" dirty="0">
                <a:latin typeface="Arial"/>
                <a:cs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24128" y="2840037"/>
              <a:ext cx="791480" cy="273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i="1" dirty="0" smtClean="0">
                  <a:latin typeface="Arial"/>
                  <a:cs typeface="Arial"/>
                </a:rPr>
                <a:t>Доля женщин </a:t>
              </a:r>
            </a:p>
            <a:p>
              <a:pPr algn="ctr"/>
              <a:r>
                <a:rPr lang="ru-RU" sz="700" b="1" i="1" dirty="0" smtClean="0">
                  <a:latin typeface="Arial"/>
                  <a:cs typeface="Arial"/>
                </a:rPr>
                <a:t>– </a:t>
              </a:r>
              <a:r>
                <a:rPr lang="ru-RU" sz="800" b="1" i="1" dirty="0" smtClean="0">
                  <a:latin typeface="Arial"/>
                  <a:cs typeface="Arial"/>
                </a:rPr>
                <a:t>8% </a:t>
              </a:r>
              <a:endParaRPr lang="ru-RU" sz="800" dirty="0"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75566" y="2835103"/>
              <a:ext cx="1032831" cy="273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i="1" dirty="0" smtClean="0">
                  <a:latin typeface="Arial"/>
                  <a:cs typeface="Arial"/>
                </a:rPr>
                <a:t>Неисполнительные </a:t>
              </a:r>
            </a:p>
            <a:p>
              <a:pPr algn="ctr"/>
              <a:r>
                <a:rPr lang="ru-RU" sz="700" i="1" dirty="0" smtClean="0">
                  <a:latin typeface="Arial"/>
                  <a:cs typeface="Arial"/>
                </a:rPr>
                <a:t>директора – </a:t>
              </a:r>
              <a:r>
                <a:rPr lang="ru-RU" sz="800" b="1" i="1" dirty="0" smtClean="0">
                  <a:latin typeface="Arial"/>
                  <a:cs typeface="Arial"/>
                </a:rPr>
                <a:t>57% </a:t>
              </a:r>
              <a:endParaRPr lang="ru-RU" sz="800" b="1" i="1" dirty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99792" y="2827456"/>
              <a:ext cx="1049918" cy="273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i="1" dirty="0" smtClean="0">
                  <a:latin typeface="Arial"/>
                  <a:cs typeface="Arial"/>
                </a:rPr>
                <a:t>Независимые директора – </a:t>
              </a:r>
              <a:r>
                <a:rPr lang="ru-RU" sz="800" b="1" i="1" dirty="0" smtClean="0">
                  <a:latin typeface="Arial"/>
                  <a:cs typeface="Arial"/>
                </a:rPr>
                <a:t>20% </a:t>
              </a:r>
              <a:endParaRPr lang="ru-RU" sz="800" b="1" i="1" dirty="0">
                <a:latin typeface="Arial"/>
                <a:cs typeface="Arial"/>
              </a:endParaRPr>
            </a:p>
          </p:txBody>
        </p:sp>
        <p:sp>
          <p:nvSpPr>
            <p:cNvPr id="58" name="Левая фигурная скобка 17"/>
            <p:cNvSpPr/>
            <p:nvPr/>
          </p:nvSpPr>
          <p:spPr>
            <a:xfrm rot="16200000">
              <a:off x="5978634" y="2584632"/>
              <a:ext cx="93687" cy="405412"/>
            </a:xfrm>
            <a:prstGeom prst="leftBrace">
              <a:avLst>
                <a:gd name="adj1" fmla="val 8333"/>
                <a:gd name="adj2" fmla="val 5103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860032" y="2834182"/>
              <a:ext cx="961444" cy="273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700" i="1" dirty="0" smtClean="0">
                  <a:latin typeface="Arial"/>
                  <a:cs typeface="Arial"/>
                </a:rPr>
                <a:t>Исполнительные директора – </a:t>
              </a:r>
              <a:r>
                <a:rPr lang="ru-RU" sz="800" b="1" i="1" dirty="0" smtClean="0">
                  <a:latin typeface="Arial"/>
                  <a:cs typeface="Arial"/>
                </a:rPr>
                <a:t>23% </a:t>
              </a:r>
            </a:p>
          </p:txBody>
        </p:sp>
        <p:pic>
          <p:nvPicPr>
            <p:cNvPr id="61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43808" y="2258118"/>
              <a:ext cx="338880" cy="407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2" descr="http://www.picshare.ru/uploads/140222/0PqCNUBEVR.png"/>
            <p:cNvPicPr>
              <a:picLocks noChangeAspect="1" noChangeArrowheads="1"/>
            </p:cNvPicPr>
            <p:nvPr/>
          </p:nvPicPr>
          <p:blipFill>
            <a:blip r:embed="rId5" cstate="print"/>
            <a:srcRect l="31818" r="31818"/>
            <a:stretch>
              <a:fillRect/>
            </a:stretch>
          </p:blipFill>
          <p:spPr bwMode="auto">
            <a:xfrm>
              <a:off x="5508104" y="2139825"/>
              <a:ext cx="369690" cy="69377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08813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Moscow\_биржа_2015\презентация\16-9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04448" y="4778375"/>
            <a:ext cx="257908" cy="365125"/>
          </a:xfrm>
        </p:spPr>
        <p:txBody>
          <a:bodyPr/>
          <a:lstStyle/>
          <a:p>
            <a:fld id="{62E63539-54AB-48C3-A066-B9884B2FFD73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374848" y="0"/>
            <a:ext cx="8229600" cy="78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Результаты исследования</a:t>
            </a:r>
            <a:r>
              <a:rPr lang="en-US" dirty="0"/>
              <a:t>, 2015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1536" y="915566"/>
            <a:ext cx="8995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1000" dirty="0" smtClean="0">
                <a:latin typeface="+mj-lt"/>
                <a:ea typeface="+mj-ea"/>
                <a:cs typeface="+mj-cs"/>
              </a:rPr>
              <a:t>Многоотраслевые холдинги, строительно-девелоперские компании, банки демонстрируют наиболее высокий уровень соблюдения рекомендаций Кодекса</a:t>
            </a:r>
            <a:endParaRPr kumimoji="1" lang="ru-RU" sz="10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567937"/>
              </p:ext>
            </p:extLst>
          </p:nvPr>
        </p:nvGraphicFramePr>
        <p:xfrm>
          <a:off x="238125" y="1245568"/>
          <a:ext cx="8624231" cy="3532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522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Moscow\_биржа_2015\презентация\16-9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04448" y="4778375"/>
            <a:ext cx="257908" cy="365125"/>
          </a:xfrm>
        </p:spPr>
        <p:txBody>
          <a:bodyPr/>
          <a:lstStyle/>
          <a:p>
            <a:fld id="{62E63539-54AB-48C3-A066-B9884B2FFD73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374848" y="0"/>
            <a:ext cx="8229600" cy="78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Результаты исследования</a:t>
            </a:r>
            <a:r>
              <a:rPr lang="en-US" dirty="0"/>
              <a:t>, 2015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806361"/>
            <a:ext cx="89958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1000" dirty="0" smtClean="0">
                <a:latin typeface="+mj-lt"/>
                <a:ea typeface="+mj-ea"/>
                <a:cs typeface="+mj-cs"/>
              </a:rPr>
              <a:t>В наибольшей степени во всех группах выполняются рекомендации в отношении раскрытия информации, управления рисками и внутреннего контроля </a:t>
            </a:r>
            <a:endParaRPr kumimoji="1" lang="ru-RU" sz="10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028891"/>
              </p:ext>
            </p:extLst>
          </p:nvPr>
        </p:nvGraphicFramePr>
        <p:xfrm>
          <a:off x="116707" y="1131590"/>
          <a:ext cx="8995848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99338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mscex-oecd-16-9.thmx</Template>
  <TotalTime>422</TotalTime>
  <Words>907</Words>
  <Application>Microsoft Macintosh PowerPoint</Application>
  <PresentationFormat>Экран (16:9)</PresentationFormat>
  <Paragraphs>121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zzabyzza</dc:creator>
  <cp:lastModifiedBy>Apple</cp:lastModifiedBy>
  <cp:revision>53</cp:revision>
  <dcterms:created xsi:type="dcterms:W3CDTF">2015-10-19T19:13:06Z</dcterms:created>
  <dcterms:modified xsi:type="dcterms:W3CDTF">2015-10-27T19:54:32Z</dcterms:modified>
</cp:coreProperties>
</file>