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2"/>
  </p:notesMasterIdLst>
  <p:handoutMasterIdLst>
    <p:handoutMasterId r:id="rId13"/>
  </p:handoutMasterIdLst>
  <p:sldIdLst>
    <p:sldId id="257" r:id="rId3"/>
    <p:sldId id="730" r:id="rId4"/>
    <p:sldId id="736" r:id="rId5"/>
    <p:sldId id="738" r:id="rId6"/>
    <p:sldId id="735" r:id="rId7"/>
    <p:sldId id="737" r:id="rId8"/>
    <p:sldId id="739" r:id="rId9"/>
    <p:sldId id="693" r:id="rId10"/>
    <p:sldId id="694" r:id="rId11"/>
  </p:sldIdLst>
  <p:sldSz cx="9144000" cy="5143500" type="screen16x9"/>
  <p:notesSz cx="6858000" cy="9144000"/>
  <p:defaultTextStyle>
    <a:defPPr>
      <a:defRPr lang="ru-RU"/>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003">
          <p15:clr>
            <a:srgbClr val="A4A3A4"/>
          </p15:clr>
        </p15:guide>
        <p15:guide id="2" orient="horz" pos="237" userDrawn="1">
          <p15:clr>
            <a:srgbClr val="A4A3A4"/>
          </p15:clr>
        </p15:guide>
        <p15:guide id="3" orient="horz" pos="469">
          <p15:clr>
            <a:srgbClr val="A4A3A4"/>
          </p15:clr>
        </p15:guide>
        <p15:guide id="4" orient="horz" pos="690" userDrawn="1">
          <p15:clr>
            <a:srgbClr val="A4A3A4"/>
          </p15:clr>
        </p15:guide>
        <p15:guide id="5" orient="horz" pos="917" userDrawn="1">
          <p15:clr>
            <a:srgbClr val="A4A3A4"/>
          </p15:clr>
        </p15:guide>
        <p15:guide id="7" orient="horz" pos="1393" userDrawn="1">
          <p15:clr>
            <a:srgbClr val="A4A3A4"/>
          </p15:clr>
        </p15:guide>
        <p15:guide id="9" pos="2177" userDrawn="1">
          <p15:clr>
            <a:srgbClr val="A4A3A4"/>
          </p15:clr>
        </p15:guide>
        <p15:guide id="11" pos="2426" userDrawn="1">
          <p15:clr>
            <a:srgbClr val="A4A3A4"/>
          </p15:clr>
        </p15:guide>
        <p15:guide id="12" pos="249" userDrawn="1">
          <p15:clr>
            <a:srgbClr val="A4A3A4"/>
          </p15:clr>
        </p15:guide>
        <p15:guide id="13" pos="2653" userDrawn="1">
          <p15:clr>
            <a:srgbClr val="A4A3A4"/>
          </p15:clr>
        </p15:guide>
        <p15:guide id="14" pos="2880">
          <p15:clr>
            <a:srgbClr val="A4A3A4"/>
          </p15:clr>
        </p15:guide>
        <p15:guide id="15" pos="3107" userDrawn="1">
          <p15:clr>
            <a:srgbClr val="A4A3A4"/>
          </p15:clr>
        </p15:guide>
        <p15:guide id="16" pos="3360">
          <p15:clr>
            <a:srgbClr val="A4A3A4"/>
          </p15:clr>
        </p15:guide>
        <p15:guide id="17" pos="1927" userDrawn="1">
          <p15:clr>
            <a:srgbClr val="A4A3A4"/>
          </p15:clr>
        </p15:guide>
        <p15:guide id="18" pos="1701" userDrawn="1">
          <p15:clr>
            <a:srgbClr val="A4A3A4"/>
          </p15:clr>
        </p15:guide>
        <p15:guide id="19" pos="1451" userDrawn="1">
          <p15:clr>
            <a:srgbClr val="A4A3A4"/>
          </p15:clr>
        </p15:guide>
        <p15:guide id="20" pos="1202" userDrawn="1">
          <p15:clr>
            <a:srgbClr val="A4A3A4"/>
          </p15:clr>
        </p15:guide>
        <p15:guide id="21" pos="952" userDrawn="1">
          <p15:clr>
            <a:srgbClr val="A4A3A4"/>
          </p15:clr>
        </p15:guide>
        <p15:guide id="22" pos="703" userDrawn="1">
          <p15:clr>
            <a:srgbClr val="A4A3A4"/>
          </p15:clr>
        </p15:guide>
        <p15:guide id="23" pos="476" userDrawn="1">
          <p15:clr>
            <a:srgbClr val="A4A3A4"/>
          </p15:clr>
        </p15:guide>
        <p15:guide id="24" pos="3606" userDrawn="1">
          <p15:clr>
            <a:srgbClr val="A4A3A4"/>
          </p15:clr>
        </p15:guide>
        <p15:guide id="25" pos="3855" userDrawn="1">
          <p15:clr>
            <a:srgbClr val="A4A3A4"/>
          </p15:clr>
        </p15:guide>
        <p15:guide id="26" pos="4105" userDrawn="1">
          <p15:clr>
            <a:srgbClr val="A4A3A4"/>
          </p15:clr>
        </p15:guide>
        <p15:guide id="27" pos="4354" userDrawn="1">
          <p15:clr>
            <a:srgbClr val="A4A3A4"/>
          </p15:clr>
        </p15:guide>
        <p15:guide id="28" pos="4604" userDrawn="1">
          <p15:clr>
            <a:srgbClr val="A4A3A4"/>
          </p15:clr>
        </p15:guide>
        <p15:guide id="29" pos="4853" userDrawn="1">
          <p15:clr>
            <a:srgbClr val="A4A3A4"/>
          </p15:clr>
        </p15:guide>
        <p15:guide id="30" pos="5103" userDrawn="1">
          <p15:clr>
            <a:srgbClr val="A4A3A4"/>
          </p15:clr>
        </p15:guide>
        <p15:guide id="31" pos="5352" userDrawn="1">
          <p15:clr>
            <a:srgbClr val="A4A3A4"/>
          </p15:clr>
        </p15:guide>
        <p15:guide id="32" pos="5579" userDrawn="1">
          <p15:clr>
            <a:srgbClr val="A4A3A4"/>
          </p15:clr>
        </p15:guide>
        <p15:guide id="33" orient="horz" pos="1869" userDrawn="1">
          <p15:clr>
            <a:srgbClr val="A4A3A4"/>
          </p15:clr>
        </p15:guide>
        <p15:guide id="34" orient="horz" pos="2119" userDrawn="1">
          <p15:clr>
            <a:srgbClr val="A4A3A4"/>
          </p15:clr>
        </p15:guide>
        <p15:guide id="35" orient="horz" pos="2346" userDrawn="1">
          <p15:clr>
            <a:srgbClr val="A4A3A4"/>
          </p15:clr>
        </p15:guide>
        <p15:guide id="36" orient="horz" pos="2573" userDrawn="1">
          <p15:clr>
            <a:srgbClr val="A4A3A4"/>
          </p15:clr>
        </p15:guide>
        <p15:guide id="37" orient="horz" pos="2777" userDrawn="1">
          <p15:clr>
            <a:srgbClr val="A4A3A4"/>
          </p15:clr>
        </p15:guide>
        <p15:guide id="38" orient="horz" pos="1620" userDrawn="1">
          <p15:clr>
            <a:srgbClr val="A4A3A4"/>
          </p15:clr>
        </p15:guide>
        <p15:guide id="39" orient="horz" pos="116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gey Komarov" initials="SK" lastIdx="1" clrIdx="0"/>
  <p:cmAuthor id="2" name="Alexey Mukhin" initials="AM" lastIdx="68" clrIdx="1">
    <p:extLst>
      <p:ext uri="{19B8F6BF-5375-455C-9EA6-DF929625EA0E}">
        <p15:presenceInfo xmlns:p15="http://schemas.microsoft.com/office/powerpoint/2012/main" userId="S-1-5-21-1061656575-462590873-3027655279-1142" providerId="AD"/>
      </p:ext>
    </p:extLst>
  </p:cmAuthor>
  <p:cmAuthor id="3" name="Vladimir Gorchakov" initials="VG" lastIdx="59" clrIdx="2">
    <p:extLst>
      <p:ext uri="{19B8F6BF-5375-455C-9EA6-DF929625EA0E}">
        <p15:presenceInfo xmlns:p15="http://schemas.microsoft.com/office/powerpoint/2012/main" userId="S-1-5-21-1061656575-462590873-3027655279-4573" providerId="AD"/>
      </p:ext>
    </p:extLst>
  </p:cmAuthor>
  <p:cmAuthor id="4" name="Agatha Postnova" initials="AP" lastIdx="1" clrIdx="3">
    <p:extLst>
      <p:ext uri="{19B8F6BF-5375-455C-9EA6-DF929625EA0E}">
        <p15:presenceInfo xmlns:p15="http://schemas.microsoft.com/office/powerpoint/2012/main" userId="Agatha Postno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A74"/>
    <a:srgbClr val="EE6C40"/>
    <a:srgbClr val="73909E"/>
    <a:srgbClr val="459F7A"/>
    <a:srgbClr val="3C64A2"/>
    <a:srgbClr val="93CA74"/>
    <a:srgbClr val="735274"/>
    <a:srgbClr val="37A5BD"/>
    <a:srgbClr val="DC4942"/>
    <a:srgbClr val="EFA3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2" autoAdjust="0"/>
    <p:restoredTop sz="93898" autoAdjust="0"/>
  </p:normalViewPr>
  <p:slideViewPr>
    <p:cSldViewPr snapToGrid="0" snapToObjects="1">
      <p:cViewPr varScale="1">
        <p:scale>
          <a:sx n="109" d="100"/>
          <a:sy n="109" d="100"/>
        </p:scale>
        <p:origin x="802" y="82"/>
      </p:cViewPr>
      <p:guideLst>
        <p:guide orient="horz" pos="3003"/>
        <p:guide orient="horz" pos="237"/>
        <p:guide orient="horz" pos="469"/>
        <p:guide orient="horz" pos="690"/>
        <p:guide orient="horz" pos="917"/>
        <p:guide orient="horz" pos="1393"/>
        <p:guide pos="2177"/>
        <p:guide pos="2426"/>
        <p:guide pos="249"/>
        <p:guide pos="2653"/>
        <p:guide pos="2880"/>
        <p:guide pos="3107"/>
        <p:guide pos="3360"/>
        <p:guide pos="1927"/>
        <p:guide pos="1701"/>
        <p:guide pos="1451"/>
        <p:guide pos="1202"/>
        <p:guide pos="952"/>
        <p:guide pos="703"/>
        <p:guide pos="476"/>
        <p:guide pos="3606"/>
        <p:guide pos="3855"/>
        <p:guide pos="4105"/>
        <p:guide pos="4354"/>
        <p:guide pos="4604"/>
        <p:guide pos="4853"/>
        <p:guide pos="5103"/>
        <p:guide pos="5352"/>
        <p:guide pos="5579"/>
        <p:guide orient="horz" pos="1869"/>
        <p:guide orient="horz" pos="2119"/>
        <p:guide orient="horz" pos="2346"/>
        <p:guide orient="horz" pos="2573"/>
        <p:guide orient="horz" pos="2777"/>
        <p:guide orient="horz" pos="1620"/>
        <p:guide orient="horz" pos="1166"/>
      </p:guideLst>
    </p:cSldViewPr>
  </p:slideViewPr>
  <p:outlineViewPr>
    <p:cViewPr>
      <p:scale>
        <a:sx n="33" d="100"/>
        <a:sy n="33" d="100"/>
      </p:scale>
      <p:origin x="0" y="-32"/>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897E1CD9-E3A2-D040-98BA-6FADE727199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PT Sans"/>
                <a:ea typeface="+mn-ea"/>
              </a:defRPr>
            </a:lvl1pPr>
          </a:lstStyle>
          <a:p>
            <a:pPr>
              <a:defRPr/>
            </a:pPr>
            <a:endParaRPr lang="ru-RU"/>
          </a:p>
        </p:txBody>
      </p:sp>
      <p:sp>
        <p:nvSpPr>
          <p:cNvPr id="3" name="Дата 2">
            <a:extLst>
              <a:ext uri="{FF2B5EF4-FFF2-40B4-BE49-F238E27FC236}">
                <a16:creationId xmlns:a16="http://schemas.microsoft.com/office/drawing/2014/main" id="{EDDC020D-4CB1-004D-B377-C0E2AA862F84}"/>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PT Sans" panose="020B0503020203020204" pitchFamily="34" charset="77"/>
              </a:defRPr>
            </a:lvl1pPr>
          </a:lstStyle>
          <a:p>
            <a:fld id="{3648FD56-DBE5-FB46-ACC9-047850B026F8}" type="datetimeFigureOut">
              <a:rPr lang="en-US" altLang="x-none"/>
              <a:pPr/>
              <a:t>3/30/2022</a:t>
            </a:fld>
            <a:endParaRPr lang="ru-RU" altLang="x-none"/>
          </a:p>
        </p:txBody>
      </p:sp>
      <p:sp>
        <p:nvSpPr>
          <p:cNvPr id="4" name="Нижний колонтитул 3">
            <a:extLst>
              <a:ext uri="{FF2B5EF4-FFF2-40B4-BE49-F238E27FC236}">
                <a16:creationId xmlns:a16="http://schemas.microsoft.com/office/drawing/2014/main" id="{13232717-473F-8F4C-96F9-E1DB6FCC69B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PT Sans"/>
                <a:ea typeface="+mn-ea"/>
              </a:defRPr>
            </a:lvl1pPr>
          </a:lstStyle>
          <a:p>
            <a:pPr>
              <a:defRPr/>
            </a:pPr>
            <a:endParaRPr lang="ru-RU"/>
          </a:p>
        </p:txBody>
      </p:sp>
      <p:sp>
        <p:nvSpPr>
          <p:cNvPr id="5" name="Номер слайда 4">
            <a:extLst>
              <a:ext uri="{FF2B5EF4-FFF2-40B4-BE49-F238E27FC236}">
                <a16:creationId xmlns:a16="http://schemas.microsoft.com/office/drawing/2014/main" id="{7544C4C2-5ECD-044B-9D38-56F8A64F1AD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PT Sans" panose="020B0503020203020204" pitchFamily="34" charset="77"/>
              </a:defRPr>
            </a:lvl1pPr>
          </a:lstStyle>
          <a:p>
            <a:fld id="{6CC4C91E-08C3-9048-9649-E6C4AC65BB28}" type="slidenum">
              <a:rPr lang="ru-RU" altLang="x-none"/>
              <a:pPr/>
              <a:t>‹#›</a:t>
            </a:fld>
            <a:endParaRPr lang="ru-RU" altLang="x-none"/>
          </a:p>
        </p:txBody>
      </p:sp>
    </p:spTree>
    <p:extLst>
      <p:ext uri="{BB962C8B-B14F-4D97-AF65-F5344CB8AC3E}">
        <p14:creationId xmlns:p14="http://schemas.microsoft.com/office/powerpoint/2010/main" val="353942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4A0DEE79-2CA1-E342-A619-589BC38887C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PT Sans"/>
                <a:ea typeface="+mn-ea"/>
              </a:defRPr>
            </a:lvl1pPr>
          </a:lstStyle>
          <a:p>
            <a:pPr>
              <a:defRPr/>
            </a:pPr>
            <a:endParaRPr lang="ru-RU"/>
          </a:p>
        </p:txBody>
      </p:sp>
      <p:sp>
        <p:nvSpPr>
          <p:cNvPr id="3" name="Дата 2">
            <a:extLst>
              <a:ext uri="{FF2B5EF4-FFF2-40B4-BE49-F238E27FC236}">
                <a16:creationId xmlns:a16="http://schemas.microsoft.com/office/drawing/2014/main" id="{C249BA7C-8A90-7F4D-89D5-3EB61E85433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PT Sans" panose="020B0503020203020204" pitchFamily="34" charset="77"/>
              </a:defRPr>
            </a:lvl1pPr>
          </a:lstStyle>
          <a:p>
            <a:fld id="{CC526919-4482-D249-87A3-8E62AF10D1F1}" type="datetimeFigureOut">
              <a:rPr lang="mr-IN" altLang="x-none"/>
              <a:pPr/>
              <a:t>30-03-2022</a:t>
            </a:fld>
            <a:endParaRPr lang="mr-IN" altLang="x-none"/>
          </a:p>
        </p:txBody>
      </p:sp>
      <p:sp>
        <p:nvSpPr>
          <p:cNvPr id="4" name="Образ слайда 3">
            <a:extLst>
              <a:ext uri="{FF2B5EF4-FFF2-40B4-BE49-F238E27FC236}">
                <a16:creationId xmlns:a16="http://schemas.microsoft.com/office/drawing/2014/main" id="{4E279808-EBDC-3E46-8B5C-D332E215D22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id="{809FC8DD-9EF8-BB4F-980B-8BF0D7341596}"/>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x-none"/>
              <a:t>Образец текста</a:t>
            </a:r>
          </a:p>
          <a:p>
            <a:pPr lvl="1"/>
            <a:r>
              <a:rPr lang="en-US" altLang="x-none"/>
              <a:t>Второй уровень</a:t>
            </a:r>
          </a:p>
          <a:p>
            <a:pPr lvl="2"/>
            <a:r>
              <a:rPr lang="en-US" altLang="x-none"/>
              <a:t>Третий уровень</a:t>
            </a:r>
          </a:p>
          <a:p>
            <a:pPr lvl="3"/>
            <a:r>
              <a:rPr lang="en-US" altLang="x-none"/>
              <a:t>Четвертый уровень</a:t>
            </a:r>
          </a:p>
          <a:p>
            <a:pPr lvl="4"/>
            <a:r>
              <a:rPr lang="en-US" altLang="x-none"/>
              <a:t>Пятый уровень</a:t>
            </a:r>
            <a:endParaRPr lang="ru-RU" altLang="x-none"/>
          </a:p>
        </p:txBody>
      </p:sp>
      <p:sp>
        <p:nvSpPr>
          <p:cNvPr id="6" name="Нижний колонтитул 5">
            <a:extLst>
              <a:ext uri="{FF2B5EF4-FFF2-40B4-BE49-F238E27FC236}">
                <a16:creationId xmlns:a16="http://schemas.microsoft.com/office/drawing/2014/main" id="{2B9A398C-0F0B-6342-A6A1-40BD926EEFB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PT Sans"/>
                <a:ea typeface="+mn-ea"/>
              </a:defRPr>
            </a:lvl1pPr>
          </a:lstStyle>
          <a:p>
            <a:pPr>
              <a:defRPr/>
            </a:pPr>
            <a:endParaRPr lang="ru-RU"/>
          </a:p>
        </p:txBody>
      </p:sp>
      <p:sp>
        <p:nvSpPr>
          <p:cNvPr id="7" name="Номер слайда 6">
            <a:extLst>
              <a:ext uri="{FF2B5EF4-FFF2-40B4-BE49-F238E27FC236}">
                <a16:creationId xmlns:a16="http://schemas.microsoft.com/office/drawing/2014/main" id="{3C727F04-B59A-3E46-880E-351C218BC03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PT Sans" panose="020B0503020203020204" pitchFamily="34" charset="77"/>
              </a:defRPr>
            </a:lvl1pPr>
          </a:lstStyle>
          <a:p>
            <a:fld id="{BA8ACE93-A418-104C-8A5E-518F92F0D31B}" type="slidenum">
              <a:rPr lang="uk-UA" altLang="x-none"/>
              <a:pPr/>
              <a:t>‹#›</a:t>
            </a:fld>
            <a:endParaRPr lang="uk-UA" altLang="x-none"/>
          </a:p>
        </p:txBody>
      </p:sp>
    </p:spTree>
    <p:extLst>
      <p:ext uri="{BB962C8B-B14F-4D97-AF65-F5344CB8AC3E}">
        <p14:creationId xmlns:p14="http://schemas.microsoft.com/office/powerpoint/2010/main" val="184971910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PT Sans"/>
        <a:ea typeface="ＭＳ Ｐゴシック" charset="0"/>
        <a:cs typeface="+mn-cs"/>
      </a:defRPr>
    </a:lvl1pPr>
    <a:lvl2pPr marL="457200" algn="l" defTabSz="457200" rtl="0" eaLnBrk="0" fontAlgn="base" hangingPunct="0">
      <a:spcBef>
        <a:spcPct val="30000"/>
      </a:spcBef>
      <a:spcAft>
        <a:spcPct val="0"/>
      </a:spcAft>
      <a:defRPr sz="1200" kern="1200">
        <a:solidFill>
          <a:schemeClr val="tx1"/>
        </a:solidFill>
        <a:latin typeface="PT Sans"/>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PT Sans"/>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PT Sans"/>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PT Sans"/>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BA8ACE93-A418-104C-8A5E-518F92F0D31B}" type="slidenum">
              <a:rPr lang="uk-UA" altLang="x-none" smtClean="0"/>
              <a:pPr/>
              <a:t>1</a:t>
            </a:fld>
            <a:endParaRPr lang="uk-UA" altLang="x-none"/>
          </a:p>
        </p:txBody>
      </p:sp>
    </p:spTree>
    <p:extLst>
      <p:ext uri="{BB962C8B-B14F-4D97-AF65-F5344CB8AC3E}">
        <p14:creationId xmlns:p14="http://schemas.microsoft.com/office/powerpoint/2010/main" val="382149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A8ACE93-A418-104C-8A5E-518F92F0D31B}" type="slidenum">
              <a:rPr lang="uk-UA" altLang="x-none" smtClean="0"/>
              <a:pPr/>
              <a:t>7</a:t>
            </a:fld>
            <a:endParaRPr lang="uk-UA" altLang="x-none"/>
          </a:p>
        </p:txBody>
      </p:sp>
    </p:spTree>
    <p:extLst>
      <p:ext uri="{BB962C8B-B14F-4D97-AF65-F5344CB8AC3E}">
        <p14:creationId xmlns:p14="http://schemas.microsoft.com/office/powerpoint/2010/main" val="208516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A8ACE93-A418-104C-8A5E-518F92F0D31B}" type="slidenum">
              <a:rPr lang="uk-UA" altLang="x-none" smtClean="0"/>
              <a:pPr/>
              <a:t>8</a:t>
            </a:fld>
            <a:endParaRPr lang="uk-UA" altLang="x-none"/>
          </a:p>
        </p:txBody>
      </p:sp>
    </p:spTree>
    <p:extLst>
      <p:ext uri="{BB962C8B-B14F-4D97-AF65-F5344CB8AC3E}">
        <p14:creationId xmlns:p14="http://schemas.microsoft.com/office/powerpoint/2010/main" val="30739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Ref idx="1001">
        <a:schemeClr val="bg1"/>
      </p:bgRef>
    </p:bg>
    <p:spTree>
      <p:nvGrpSpPr>
        <p:cNvPr id="1" name=""/>
        <p:cNvGrpSpPr/>
        <p:nvPr/>
      </p:nvGrpSpPr>
      <p:grpSpPr>
        <a:xfrm>
          <a:off x="0" y="0"/>
          <a:ext cx="0" cy="0"/>
          <a:chOff x="0" y="0"/>
          <a:chExt cx="0" cy="0"/>
        </a:xfrm>
      </p:grpSpPr>
      <p:pic>
        <p:nvPicPr>
          <p:cNvPr id="5" name="Изображение 7" descr="acra_logo.ai">
            <a:extLst>
              <a:ext uri="{FF2B5EF4-FFF2-40B4-BE49-F238E27FC236}">
                <a16:creationId xmlns:a16="http://schemas.microsoft.com/office/drawing/2014/main" id="{547FCCF5-E881-534A-A80B-E34E7425E29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44588" y="3667125"/>
            <a:ext cx="18796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a:extLst>
              <a:ext uri="{FF2B5EF4-FFF2-40B4-BE49-F238E27FC236}">
                <a16:creationId xmlns:a16="http://schemas.microsoft.com/office/drawing/2014/main" id="{BDAFF7D0-B19C-E545-8EF3-F6D30428CB57}"/>
              </a:ext>
            </a:extLst>
          </p:cNvPr>
          <p:cNvSpPr txBox="1"/>
          <p:nvPr userDrawn="1"/>
        </p:nvSpPr>
        <p:spPr>
          <a:xfrm>
            <a:off x="7220783" y="3832225"/>
            <a:ext cx="1704064" cy="1043234"/>
          </a:xfrm>
          <a:prstGeom prst="rect">
            <a:avLst/>
          </a:prstGeom>
          <a:noFill/>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lnSpc>
                <a:spcPts val="1463"/>
              </a:lnSpc>
            </a:pPr>
            <a:r>
              <a:rPr lang="ru-RU" altLang="x-none" sz="1100" b="1" dirty="0">
                <a:solidFill>
                  <a:schemeClr val="tx1"/>
                </a:solidFill>
                <a:latin typeface="Calibri" panose="020F0502020204030204" pitchFamily="34" charset="0"/>
                <a:cs typeface="Calibri" panose="020F0502020204030204" pitchFamily="34" charset="0"/>
              </a:rPr>
              <a:t>АНАЛИТИЧЕСКОЕ КРЕДИТНОЕ РЕЙТИНГОВОЕ АГЕНТСТВО</a:t>
            </a:r>
          </a:p>
          <a:p>
            <a:pPr eaLnBrk="1" hangingPunct="1">
              <a:lnSpc>
                <a:spcPts val="1463"/>
              </a:lnSpc>
            </a:pPr>
            <a:r>
              <a:rPr lang="en-US" altLang="x-none" sz="1100" b="1" dirty="0">
                <a:solidFill>
                  <a:srgbClr val="93CA74"/>
                </a:solidFill>
                <a:latin typeface="Calibri" panose="020F0502020204030204" pitchFamily="34" charset="0"/>
                <a:cs typeface="Calibri" panose="020F0502020204030204" pitchFamily="34" charset="0"/>
              </a:rPr>
              <a:t>ACRA-RATINGS.RU</a:t>
            </a:r>
            <a:endParaRPr lang="ru-RU" altLang="x-none" sz="1100" b="1" dirty="0">
              <a:solidFill>
                <a:srgbClr val="93CA74"/>
              </a:solidFill>
              <a:latin typeface="Calibri" panose="020F0502020204030204" pitchFamily="34" charset="0"/>
              <a:cs typeface="Calibri" panose="020F0502020204030204" pitchFamily="34" charset="0"/>
            </a:endParaRPr>
          </a:p>
        </p:txBody>
      </p:sp>
      <p:sp>
        <p:nvSpPr>
          <p:cNvPr id="2" name="Название 1"/>
          <p:cNvSpPr>
            <a:spLocks noGrp="1"/>
          </p:cNvSpPr>
          <p:nvPr>
            <p:ph type="title"/>
          </p:nvPr>
        </p:nvSpPr>
        <p:spPr>
          <a:xfrm>
            <a:off x="1533959" y="636655"/>
            <a:ext cx="6079692" cy="1760731"/>
          </a:xfrm>
        </p:spPr>
        <p:txBody>
          <a:bodyPr/>
          <a:lstStyle>
            <a:lvl1pPr algn="l">
              <a:lnSpc>
                <a:spcPts val="2900"/>
              </a:lnSpc>
              <a:defRPr sz="2200" b="1" kern="0" cap="all" spc="370">
                <a:solidFill>
                  <a:schemeClr val="tx1"/>
                </a:solidFill>
                <a:latin typeface="Calibri" panose="020F0502020204030204" pitchFamily="34" charset="0"/>
                <a:cs typeface="Calibri" panose="020F0502020204030204" pitchFamily="34" charset="0"/>
              </a:defRPr>
            </a:lvl1pPr>
          </a:lstStyle>
          <a:p>
            <a:r>
              <a:rPr lang="en-US" dirty="0" err="1"/>
              <a:t>Образец</a:t>
            </a:r>
            <a:r>
              <a:rPr lang="en-US" dirty="0"/>
              <a:t> </a:t>
            </a:r>
            <a:r>
              <a:rPr lang="en-US" dirty="0" err="1"/>
              <a:t>заголовка</a:t>
            </a:r>
            <a:endParaRPr lang="ru-RU" dirty="0"/>
          </a:p>
        </p:txBody>
      </p:sp>
      <p:sp>
        <p:nvSpPr>
          <p:cNvPr id="3" name="Текст 2"/>
          <p:cNvSpPr>
            <a:spLocks noGrp="1"/>
          </p:cNvSpPr>
          <p:nvPr>
            <p:ph type="body" idx="1"/>
          </p:nvPr>
        </p:nvSpPr>
        <p:spPr>
          <a:xfrm rot="16200000">
            <a:off x="-407389" y="1195346"/>
            <a:ext cx="2308286" cy="457679"/>
          </a:xfrm>
        </p:spPr>
        <p:txBody>
          <a:bodyPr anchor="b"/>
          <a:lstStyle>
            <a:lvl1pPr marL="0" indent="0">
              <a:buNone/>
              <a:defRPr sz="1100" b="1" i="0" kern="0" cap="all" spc="300">
                <a:solidFill>
                  <a:schemeClr val="tx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Образец</a:t>
            </a:r>
            <a:r>
              <a:rPr lang="en-US" dirty="0"/>
              <a:t> </a:t>
            </a:r>
            <a:r>
              <a:rPr lang="en-US" dirty="0" err="1"/>
              <a:t>текста</a:t>
            </a:r>
            <a:endParaRPr lang="en-US" dirty="0"/>
          </a:p>
        </p:txBody>
      </p:sp>
      <p:sp>
        <p:nvSpPr>
          <p:cNvPr id="13" name="Текст 12"/>
          <p:cNvSpPr>
            <a:spLocks noGrp="1"/>
          </p:cNvSpPr>
          <p:nvPr>
            <p:ph type="body" sz="quarter" idx="10"/>
          </p:nvPr>
        </p:nvSpPr>
        <p:spPr>
          <a:xfrm>
            <a:off x="1541258" y="2512646"/>
            <a:ext cx="2233613" cy="881079"/>
          </a:xfrm>
        </p:spPr>
        <p:txBody>
          <a:bodyPr/>
          <a:lstStyle>
            <a:lvl1pPr>
              <a:lnSpc>
                <a:spcPts val="1460"/>
              </a:lnSpc>
              <a:defRPr sz="1100" b="1" i="0" kern="0" cap="all" spc="150" baseline="0">
                <a:solidFill>
                  <a:schemeClr val="tx1"/>
                </a:solidFill>
                <a:latin typeface="Calibri" panose="020F0502020204030204" pitchFamily="34" charset="0"/>
                <a:cs typeface="Calibri" panose="020F0502020204030204" pitchFamily="34" charset="0"/>
              </a:defRPr>
            </a:lvl1pPr>
            <a:lvl2pPr marL="0" indent="0">
              <a:lnSpc>
                <a:spcPts val="1460"/>
              </a:lnSpc>
              <a:spcBef>
                <a:spcPts val="0"/>
              </a:spcBef>
              <a:buFontTx/>
              <a:buNone/>
              <a:defRPr sz="1100" b="0" i="0">
                <a:solidFill>
                  <a:srgbClr val="93CA74"/>
                </a:solidFill>
                <a:latin typeface="Calibri" panose="020F0502020204030204" pitchFamily="34" charset="0"/>
                <a:cs typeface="Calibri" panose="020F0502020204030204" pitchFamily="34" charset="0"/>
              </a:defRPr>
            </a:lvl2pPr>
          </a:lstStyle>
          <a:p>
            <a:pPr lvl="0"/>
            <a:r>
              <a:rPr lang="en-US" dirty="0" err="1"/>
              <a:t>Образец</a:t>
            </a:r>
            <a:r>
              <a:rPr lang="en-US" dirty="0"/>
              <a:t> </a:t>
            </a:r>
            <a:r>
              <a:rPr lang="en-US" dirty="0" err="1"/>
              <a:t>текста</a:t>
            </a:r>
            <a:endParaRPr lang="en-US" dirty="0"/>
          </a:p>
          <a:p>
            <a:pPr lvl="1"/>
            <a:r>
              <a:rPr lang="en-US" dirty="0" err="1"/>
              <a:t>Второй</a:t>
            </a:r>
            <a:r>
              <a:rPr lang="en-US" dirty="0"/>
              <a:t> </a:t>
            </a:r>
            <a:r>
              <a:rPr lang="en-US" dirty="0" err="1"/>
              <a:t>уровень</a:t>
            </a:r>
            <a:endParaRPr lang="en-US" dirty="0"/>
          </a:p>
        </p:txBody>
      </p:sp>
    </p:spTree>
    <p:extLst>
      <p:ext uri="{BB962C8B-B14F-4D97-AF65-F5344CB8AC3E}">
        <p14:creationId xmlns:p14="http://schemas.microsoft.com/office/powerpoint/2010/main" val="22451977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6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diagramma">
    <p:spTree>
      <p:nvGrpSpPr>
        <p:cNvPr id="1" name=""/>
        <p:cNvGrpSpPr/>
        <p:nvPr/>
      </p:nvGrpSpPr>
      <p:grpSpPr>
        <a:xfrm>
          <a:off x="0" y="0"/>
          <a:ext cx="0" cy="0"/>
          <a:chOff x="0" y="0"/>
          <a:chExt cx="0" cy="0"/>
        </a:xfrm>
      </p:grpSpPr>
      <p:sp>
        <p:nvSpPr>
          <p:cNvPr id="8" name="Рисунок 7"/>
          <p:cNvSpPr>
            <a:spLocks noGrp="1"/>
          </p:cNvSpPr>
          <p:nvPr>
            <p:ph type="pic" sz="quarter" idx="14"/>
          </p:nvPr>
        </p:nvSpPr>
        <p:spPr>
          <a:xfrm>
            <a:off x="4194174" y="0"/>
            <a:ext cx="4949826" cy="4765675"/>
          </a:xfrm>
        </p:spPr>
        <p:txBody>
          <a:bodyPr rtlCol="0"/>
          <a:lstStyle/>
          <a:p>
            <a:pPr lvl="0"/>
            <a:endParaRPr lang="ru-RU" noProof="0" dirty="0"/>
          </a:p>
        </p:txBody>
      </p:sp>
      <p:sp>
        <p:nvSpPr>
          <p:cNvPr id="2" name="Название 1"/>
          <p:cNvSpPr>
            <a:spLocks noGrp="1"/>
          </p:cNvSpPr>
          <p:nvPr>
            <p:ph type="title"/>
          </p:nvPr>
        </p:nvSpPr>
        <p:spPr>
          <a:xfrm>
            <a:off x="381002" y="326523"/>
            <a:ext cx="6092823" cy="593066"/>
          </a:xfrm>
        </p:spPr>
        <p:txBody>
          <a:bodyPr/>
          <a:lstStyle/>
          <a:p>
            <a:r>
              <a:rPr lang="en-US"/>
              <a:t>Образец заголовка</a:t>
            </a:r>
            <a:endParaRPr lang="ru-RU"/>
          </a:p>
        </p:txBody>
      </p:sp>
      <p:sp>
        <p:nvSpPr>
          <p:cNvPr id="3" name="Содержимое 2"/>
          <p:cNvSpPr>
            <a:spLocks noGrp="1"/>
          </p:cNvSpPr>
          <p:nvPr>
            <p:ph idx="1"/>
          </p:nvPr>
        </p:nvSpPr>
        <p:spPr>
          <a:xfrm>
            <a:off x="381001" y="1048857"/>
            <a:ext cx="3057524" cy="3545766"/>
          </a:xfrm>
        </p:spPr>
        <p:txBody>
          <a:bodyPr/>
          <a:lstStyle/>
          <a:p>
            <a:pPr lvl="0"/>
            <a:r>
              <a:rPr lang="en-US" dirty="0" err="1"/>
              <a:t>Образец</a:t>
            </a:r>
            <a:r>
              <a:rPr lang="en-US" dirty="0"/>
              <a:t> </a:t>
            </a:r>
            <a:r>
              <a:rPr lang="en-US" dirty="0" err="1"/>
              <a:t>текста</a:t>
            </a:r>
            <a:endParaRPr lang="en-US" dirty="0"/>
          </a:p>
          <a:p>
            <a:pPr lvl="1"/>
            <a:r>
              <a:rPr lang="en-US" dirty="0" err="1"/>
              <a:t>Второй</a:t>
            </a:r>
            <a:r>
              <a:rPr lang="en-US" dirty="0"/>
              <a:t> </a:t>
            </a:r>
            <a:r>
              <a:rPr lang="en-US" dirty="0" err="1"/>
              <a:t>уровень</a:t>
            </a:r>
            <a:endParaRPr lang="en-US" dirty="0"/>
          </a:p>
          <a:p>
            <a:pPr lvl="2"/>
            <a:r>
              <a:rPr lang="en-US" dirty="0" err="1"/>
              <a:t>Третий</a:t>
            </a:r>
            <a:r>
              <a:rPr lang="en-US" dirty="0"/>
              <a:t> </a:t>
            </a:r>
            <a:r>
              <a:rPr lang="en-US" dirty="0" err="1"/>
              <a:t>уровень</a:t>
            </a:r>
            <a:endParaRPr lang="en-US" dirty="0"/>
          </a:p>
          <a:p>
            <a:pPr lvl="3"/>
            <a:r>
              <a:rPr lang="en-US" dirty="0" err="1"/>
              <a:t>Четвертый</a:t>
            </a:r>
            <a:r>
              <a:rPr lang="en-US" dirty="0"/>
              <a:t> </a:t>
            </a:r>
            <a:r>
              <a:rPr lang="en-US" dirty="0" err="1"/>
              <a:t>уровень</a:t>
            </a:r>
            <a:endParaRPr lang="en-US" dirty="0"/>
          </a:p>
          <a:p>
            <a:pPr lvl="4"/>
            <a:r>
              <a:rPr lang="en-US" dirty="0" err="1"/>
              <a:t>Пятый</a:t>
            </a:r>
            <a:r>
              <a:rPr lang="en-US" dirty="0"/>
              <a:t> </a:t>
            </a:r>
            <a:r>
              <a:rPr lang="en-US" dirty="0" err="1"/>
              <a:t>уровень</a:t>
            </a:r>
            <a:endParaRPr lang="ru-RU" dirty="0"/>
          </a:p>
        </p:txBody>
      </p:sp>
      <p:sp>
        <p:nvSpPr>
          <p:cNvPr id="5" name="Дата 3">
            <a:extLst>
              <a:ext uri="{FF2B5EF4-FFF2-40B4-BE49-F238E27FC236}">
                <a16:creationId xmlns:a16="http://schemas.microsoft.com/office/drawing/2014/main" id="{CFC60BF2-2531-1142-B5D8-864BA5B95AE0}"/>
              </a:ext>
            </a:extLst>
          </p:cNvPr>
          <p:cNvSpPr>
            <a:spLocks noGrp="1"/>
          </p:cNvSpPr>
          <p:nvPr>
            <p:ph type="dt" sz="half" idx="15"/>
          </p:nvPr>
        </p:nvSpPr>
        <p:spPr/>
        <p:txBody>
          <a:bodyPr/>
          <a:lstStyle>
            <a:lvl1pPr>
              <a:defRPr/>
            </a:lvl1pPr>
          </a:lstStyle>
          <a:p>
            <a:pPr>
              <a:defRPr/>
            </a:pPr>
            <a:endParaRPr lang="ru-RU"/>
          </a:p>
        </p:txBody>
      </p:sp>
      <p:sp>
        <p:nvSpPr>
          <p:cNvPr id="6" name="Нижний колонтитул 4">
            <a:extLst>
              <a:ext uri="{FF2B5EF4-FFF2-40B4-BE49-F238E27FC236}">
                <a16:creationId xmlns:a16="http://schemas.microsoft.com/office/drawing/2014/main" id="{EECBFC1F-6C4E-9348-8B3A-EAE69D29031A}"/>
              </a:ext>
            </a:extLst>
          </p:cNvPr>
          <p:cNvSpPr>
            <a:spLocks noGrp="1"/>
          </p:cNvSpPr>
          <p:nvPr>
            <p:ph type="ftr" sz="quarter" idx="16"/>
          </p:nvPr>
        </p:nvSpPr>
        <p:spPr/>
        <p:txBody>
          <a:bodyPr/>
          <a:lstStyle>
            <a:lvl1pPr defTabSz="457189" eaLnBrk="1" hangingPunct="1">
              <a:defRPr/>
            </a:lvl1pPr>
          </a:lstStyle>
          <a:p>
            <a:pPr>
              <a:defRPr/>
            </a:pPr>
            <a:r>
              <a:rPr lang="en-US" altLang="x-none" dirty="0">
                <a:latin typeface="PT Sans" panose="020B0503020203020204" pitchFamily="34" charset="77"/>
              </a:rPr>
              <a:t>ESG </a:t>
            </a:r>
            <a:r>
              <a:rPr lang="ru-RU" altLang="x-none" dirty="0">
                <a:latin typeface="PT Sans" panose="020B0503020203020204" pitchFamily="34" charset="77"/>
              </a:rPr>
              <a:t>ОЦЕНКА</a:t>
            </a:r>
          </a:p>
        </p:txBody>
      </p:sp>
      <p:sp>
        <p:nvSpPr>
          <p:cNvPr id="7" name="Номер слайда 5">
            <a:extLst>
              <a:ext uri="{FF2B5EF4-FFF2-40B4-BE49-F238E27FC236}">
                <a16:creationId xmlns:a16="http://schemas.microsoft.com/office/drawing/2014/main" id="{4CFBFC5C-F304-BA46-B844-EBC5F8776750}"/>
              </a:ext>
            </a:extLst>
          </p:cNvPr>
          <p:cNvSpPr>
            <a:spLocks noGrp="1"/>
          </p:cNvSpPr>
          <p:nvPr>
            <p:ph type="sldNum" sz="quarter" idx="17"/>
          </p:nvPr>
        </p:nvSpPr>
        <p:spPr/>
        <p:txBody>
          <a:bodyPr/>
          <a:lstStyle>
            <a:lvl1pPr>
              <a:defRPr/>
            </a:lvl1pPr>
          </a:lstStyle>
          <a:p>
            <a:fld id="{E0DC6839-4DD1-0847-B524-3465AAACCA2A}" type="slidenum">
              <a:rPr lang="ru-RU" altLang="x-none"/>
              <a:pPr/>
              <a:t>‹#›</a:t>
            </a:fld>
            <a:endParaRPr lang="ru-RU" altLang="x-none"/>
          </a:p>
        </p:txBody>
      </p:sp>
    </p:spTree>
    <p:extLst>
      <p:ext uri="{BB962C8B-B14F-4D97-AF65-F5344CB8AC3E}">
        <p14:creationId xmlns:p14="http://schemas.microsoft.com/office/powerpoint/2010/main" val="39165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sp>
        <p:nvSpPr>
          <p:cNvPr id="12" name="Прямоугольник 9">
            <a:extLst>
              <a:ext uri="{FF2B5EF4-FFF2-40B4-BE49-F238E27FC236}">
                <a16:creationId xmlns:a16="http://schemas.microsoft.com/office/drawing/2014/main" id="{AE1C4582-3388-494B-B9BA-3A81049723BC}"/>
              </a:ext>
            </a:extLst>
          </p:cNvPr>
          <p:cNvSpPr/>
          <p:nvPr userDrawn="1"/>
        </p:nvSpPr>
        <p:spPr>
          <a:xfrm>
            <a:off x="-1588" y="0"/>
            <a:ext cx="9144000" cy="4762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ru-RU">
              <a:latin typeface="Calibri" panose="020F0502020204030204" pitchFamily="34" charset="0"/>
              <a:cs typeface="Calibri" panose="020F0502020204030204" pitchFamily="34" charset="0"/>
            </a:endParaRPr>
          </a:p>
        </p:txBody>
      </p:sp>
      <p:sp>
        <p:nvSpPr>
          <p:cNvPr id="2" name="Название 1"/>
          <p:cNvSpPr>
            <a:spLocks noGrp="1"/>
          </p:cNvSpPr>
          <p:nvPr>
            <p:ph type="title"/>
          </p:nvPr>
        </p:nvSpPr>
        <p:spPr>
          <a:xfrm>
            <a:off x="381002" y="326523"/>
            <a:ext cx="5511798" cy="418015"/>
          </a:xfrm>
        </p:spPr>
        <p:txBody>
          <a:bodyPr/>
          <a:lstStyle>
            <a:lvl1pPr>
              <a:defRPr>
                <a:latin typeface="Calibri" panose="020F0502020204030204" pitchFamily="34" charset="0"/>
                <a:cs typeface="Calibri" panose="020F0502020204030204" pitchFamily="34" charset="0"/>
              </a:defRPr>
            </a:lvl1pPr>
          </a:lstStyle>
          <a:p>
            <a:r>
              <a:rPr lang="en-US"/>
              <a:t>Образец заголовка</a:t>
            </a:r>
            <a:endParaRPr lang="ru-RU"/>
          </a:p>
        </p:txBody>
      </p:sp>
      <p:sp>
        <p:nvSpPr>
          <p:cNvPr id="11" name="Содержимое 2"/>
          <p:cNvSpPr>
            <a:spLocks noGrp="1"/>
          </p:cNvSpPr>
          <p:nvPr>
            <p:ph sz="half" idx="14"/>
          </p:nvPr>
        </p:nvSpPr>
        <p:spPr>
          <a:xfrm>
            <a:off x="6283752" y="1671552"/>
            <a:ext cx="1329898" cy="2810932"/>
          </a:xfrm>
        </p:spPr>
        <p:txBody>
          <a:bodyPr/>
          <a:lstStyle>
            <a:lvl1pPr>
              <a:defRPr sz="1000">
                <a:latin typeface="Calibri" panose="020F0502020204030204" pitchFamily="34" charset="0"/>
                <a:cs typeface="Calibri" panose="020F0502020204030204" pitchFamily="34" charset="0"/>
              </a:defRPr>
            </a:lvl1pPr>
            <a:lvl2pPr marL="0" indent="0">
              <a:lnSpc>
                <a:spcPts val="1800"/>
              </a:lnSpc>
              <a:spcBef>
                <a:spcPts val="0"/>
              </a:spcBef>
              <a:buFontTx/>
              <a:buNone/>
              <a:defRPr sz="1600">
                <a:latin typeface="Calibri" panose="020F0502020204030204" pitchFamily="34" charset="0"/>
                <a:cs typeface="Calibri" panose="020F0502020204030204" pitchFamily="34" charset="0"/>
              </a:defRPr>
            </a:lvl2pPr>
            <a:lvl3pPr>
              <a:spcBef>
                <a:spcPts val="567"/>
              </a:spcBef>
              <a:defRPr sz="1000">
                <a:latin typeface="Calibri" panose="020F0502020204030204" pitchFamily="34" charset="0"/>
                <a:cs typeface="Calibri" panose="020F0502020204030204" pitchFamily="34" charset="0"/>
              </a:defRPr>
            </a:lvl3pPr>
            <a:lvl4pPr>
              <a:lnSpc>
                <a:spcPts val="1400"/>
              </a:lnSpc>
              <a:spcBef>
                <a:spcPts val="568"/>
              </a:spcBef>
              <a:defRPr sz="1000">
                <a:solidFill>
                  <a:srgbClr val="93CA74"/>
                </a:solidFill>
                <a:latin typeface="Calibri" panose="020F0502020204030204" pitchFamily="34" charset="0"/>
                <a:cs typeface="Calibri" panose="020F0502020204030204" pitchFamily="34" charset="0"/>
              </a:defRPr>
            </a:lvl4pPr>
            <a:lvl5pPr>
              <a:lnSpc>
                <a:spcPts val="7000"/>
              </a:lnSpc>
              <a:spcBef>
                <a:spcPts val="0"/>
              </a:spcBef>
              <a:defRPr sz="10000">
                <a:solidFill>
                  <a:schemeClr val="tx1"/>
                </a:solidFill>
              </a:defRPr>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p:txBody>
      </p:sp>
      <p:sp>
        <p:nvSpPr>
          <p:cNvPr id="16" name="Рисунок 15"/>
          <p:cNvSpPr>
            <a:spLocks noGrp="1"/>
          </p:cNvSpPr>
          <p:nvPr>
            <p:ph type="pic" sz="quarter" idx="15"/>
          </p:nvPr>
        </p:nvSpPr>
        <p:spPr>
          <a:xfrm>
            <a:off x="6284488" y="852488"/>
            <a:ext cx="762000" cy="727075"/>
          </a:xfrm>
        </p:spPr>
        <p:txBody>
          <a:bodyPr rtlCol="0"/>
          <a:lstStyle>
            <a:lvl1pPr>
              <a:defRPr sz="800">
                <a:latin typeface="Calibri" panose="020F0502020204030204" pitchFamily="34" charset="0"/>
                <a:cs typeface="Calibri" panose="020F0502020204030204" pitchFamily="34" charset="0"/>
              </a:defRPr>
            </a:lvl1pPr>
          </a:lstStyle>
          <a:p>
            <a:pPr lvl="0"/>
            <a:endParaRPr lang="ru-RU" noProof="0"/>
          </a:p>
        </p:txBody>
      </p:sp>
      <p:sp>
        <p:nvSpPr>
          <p:cNvPr id="13" name="Содержимое 2"/>
          <p:cNvSpPr>
            <a:spLocks noGrp="1"/>
          </p:cNvSpPr>
          <p:nvPr>
            <p:ph sz="half" idx="16"/>
          </p:nvPr>
        </p:nvSpPr>
        <p:spPr>
          <a:xfrm>
            <a:off x="590624" y="1671552"/>
            <a:ext cx="1320726" cy="2810932"/>
          </a:xfrm>
        </p:spPr>
        <p:txBody>
          <a:bodyPr/>
          <a:lstStyle>
            <a:lvl1pPr>
              <a:defRPr sz="1000">
                <a:latin typeface="Calibri" panose="020F0502020204030204" pitchFamily="34" charset="0"/>
                <a:cs typeface="Calibri" panose="020F0502020204030204" pitchFamily="34" charset="0"/>
              </a:defRPr>
            </a:lvl1pPr>
            <a:lvl2pPr marL="0" indent="0">
              <a:lnSpc>
                <a:spcPts val="1800"/>
              </a:lnSpc>
              <a:spcBef>
                <a:spcPts val="0"/>
              </a:spcBef>
              <a:buFontTx/>
              <a:buNone/>
              <a:defRPr sz="1600">
                <a:latin typeface="Calibri" panose="020F0502020204030204" pitchFamily="34" charset="0"/>
                <a:cs typeface="Calibri" panose="020F0502020204030204" pitchFamily="34" charset="0"/>
              </a:defRPr>
            </a:lvl2pPr>
            <a:lvl3pPr>
              <a:spcBef>
                <a:spcPts val="567"/>
              </a:spcBef>
              <a:defRPr sz="1000">
                <a:latin typeface="Calibri" panose="020F0502020204030204" pitchFamily="34" charset="0"/>
                <a:cs typeface="Calibri" panose="020F0502020204030204" pitchFamily="34" charset="0"/>
              </a:defRPr>
            </a:lvl3pPr>
            <a:lvl4pPr>
              <a:lnSpc>
                <a:spcPts val="1400"/>
              </a:lnSpc>
              <a:spcBef>
                <a:spcPts val="568"/>
              </a:spcBef>
              <a:defRPr sz="1000">
                <a:solidFill>
                  <a:srgbClr val="93CA74"/>
                </a:solidFill>
                <a:latin typeface="Calibri" panose="020F0502020204030204" pitchFamily="34" charset="0"/>
                <a:cs typeface="Calibri" panose="020F0502020204030204" pitchFamily="34" charset="0"/>
              </a:defRPr>
            </a:lvl4pPr>
            <a:lvl5pPr>
              <a:lnSpc>
                <a:spcPts val="7000"/>
              </a:lnSpc>
              <a:spcBef>
                <a:spcPts val="0"/>
              </a:spcBef>
              <a:defRPr sz="10000">
                <a:solidFill>
                  <a:schemeClr val="tx1"/>
                </a:solidFill>
              </a:defRPr>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p:txBody>
      </p:sp>
      <p:sp>
        <p:nvSpPr>
          <p:cNvPr id="14" name="Рисунок 15"/>
          <p:cNvSpPr>
            <a:spLocks noGrp="1"/>
          </p:cNvSpPr>
          <p:nvPr>
            <p:ph type="pic" sz="quarter" idx="17"/>
          </p:nvPr>
        </p:nvSpPr>
        <p:spPr>
          <a:xfrm>
            <a:off x="591360" y="852488"/>
            <a:ext cx="762000" cy="727075"/>
          </a:xfrm>
        </p:spPr>
        <p:txBody>
          <a:bodyPr rtlCol="0"/>
          <a:lstStyle>
            <a:lvl1pPr>
              <a:defRPr sz="800">
                <a:latin typeface="Calibri" panose="020F0502020204030204" pitchFamily="34" charset="0"/>
                <a:cs typeface="Calibri" panose="020F0502020204030204" pitchFamily="34" charset="0"/>
              </a:defRPr>
            </a:lvl1pPr>
          </a:lstStyle>
          <a:p>
            <a:pPr lvl="0"/>
            <a:endParaRPr lang="ru-RU" noProof="0"/>
          </a:p>
        </p:txBody>
      </p:sp>
      <p:sp>
        <p:nvSpPr>
          <p:cNvPr id="15" name="Содержимое 2"/>
          <p:cNvSpPr>
            <a:spLocks noGrp="1"/>
          </p:cNvSpPr>
          <p:nvPr>
            <p:ph sz="half" idx="18"/>
          </p:nvPr>
        </p:nvSpPr>
        <p:spPr>
          <a:xfrm>
            <a:off x="2495624" y="1671552"/>
            <a:ext cx="1320726" cy="2810932"/>
          </a:xfrm>
        </p:spPr>
        <p:txBody>
          <a:bodyPr/>
          <a:lstStyle>
            <a:lvl1pPr>
              <a:defRPr sz="1000">
                <a:latin typeface="Calibri" panose="020F0502020204030204" pitchFamily="34" charset="0"/>
                <a:cs typeface="Calibri" panose="020F0502020204030204" pitchFamily="34" charset="0"/>
              </a:defRPr>
            </a:lvl1pPr>
            <a:lvl2pPr marL="0" indent="0">
              <a:lnSpc>
                <a:spcPts val="1800"/>
              </a:lnSpc>
              <a:spcBef>
                <a:spcPts val="0"/>
              </a:spcBef>
              <a:buFontTx/>
              <a:buNone/>
              <a:defRPr sz="1600">
                <a:latin typeface="Calibri" panose="020F0502020204030204" pitchFamily="34" charset="0"/>
                <a:cs typeface="Calibri" panose="020F0502020204030204" pitchFamily="34" charset="0"/>
              </a:defRPr>
            </a:lvl2pPr>
            <a:lvl3pPr>
              <a:spcBef>
                <a:spcPts val="567"/>
              </a:spcBef>
              <a:defRPr sz="1000">
                <a:latin typeface="Calibri" panose="020F0502020204030204" pitchFamily="34" charset="0"/>
                <a:cs typeface="Calibri" panose="020F0502020204030204" pitchFamily="34" charset="0"/>
              </a:defRPr>
            </a:lvl3pPr>
            <a:lvl4pPr>
              <a:lnSpc>
                <a:spcPts val="1400"/>
              </a:lnSpc>
              <a:spcBef>
                <a:spcPts val="568"/>
              </a:spcBef>
              <a:defRPr sz="1000">
                <a:solidFill>
                  <a:srgbClr val="93CA74"/>
                </a:solidFill>
                <a:latin typeface="Calibri" panose="020F0502020204030204" pitchFamily="34" charset="0"/>
                <a:cs typeface="Calibri" panose="020F0502020204030204" pitchFamily="34" charset="0"/>
              </a:defRPr>
            </a:lvl4pPr>
            <a:lvl5pPr>
              <a:lnSpc>
                <a:spcPts val="7000"/>
              </a:lnSpc>
              <a:spcBef>
                <a:spcPts val="0"/>
              </a:spcBef>
              <a:defRPr sz="10000">
                <a:solidFill>
                  <a:schemeClr val="tx1"/>
                </a:solidFill>
              </a:defRPr>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p:txBody>
      </p:sp>
      <p:sp>
        <p:nvSpPr>
          <p:cNvPr id="17" name="Рисунок 15"/>
          <p:cNvSpPr>
            <a:spLocks noGrp="1"/>
          </p:cNvSpPr>
          <p:nvPr>
            <p:ph type="pic" sz="quarter" idx="19"/>
          </p:nvPr>
        </p:nvSpPr>
        <p:spPr>
          <a:xfrm>
            <a:off x="2496360" y="852488"/>
            <a:ext cx="762000" cy="727075"/>
          </a:xfrm>
        </p:spPr>
        <p:txBody>
          <a:bodyPr rtlCol="0"/>
          <a:lstStyle>
            <a:lvl1pPr>
              <a:defRPr sz="800">
                <a:latin typeface="Calibri" panose="020F0502020204030204" pitchFamily="34" charset="0"/>
                <a:cs typeface="Calibri" panose="020F0502020204030204" pitchFamily="34" charset="0"/>
              </a:defRPr>
            </a:lvl1pPr>
          </a:lstStyle>
          <a:p>
            <a:pPr lvl="0"/>
            <a:endParaRPr lang="ru-RU" noProof="0"/>
          </a:p>
        </p:txBody>
      </p:sp>
      <p:sp>
        <p:nvSpPr>
          <p:cNvPr id="18" name="Содержимое 2"/>
          <p:cNvSpPr>
            <a:spLocks noGrp="1"/>
          </p:cNvSpPr>
          <p:nvPr>
            <p:ph sz="half" idx="20"/>
          </p:nvPr>
        </p:nvSpPr>
        <p:spPr>
          <a:xfrm>
            <a:off x="4387924" y="1671552"/>
            <a:ext cx="1320726" cy="2810932"/>
          </a:xfrm>
        </p:spPr>
        <p:txBody>
          <a:bodyPr/>
          <a:lstStyle>
            <a:lvl1pPr>
              <a:defRPr sz="1000">
                <a:latin typeface="Calibri" panose="020F0502020204030204" pitchFamily="34" charset="0"/>
                <a:cs typeface="Calibri" panose="020F0502020204030204" pitchFamily="34" charset="0"/>
              </a:defRPr>
            </a:lvl1pPr>
            <a:lvl2pPr marL="0" indent="0">
              <a:lnSpc>
                <a:spcPts val="1800"/>
              </a:lnSpc>
              <a:spcBef>
                <a:spcPts val="0"/>
              </a:spcBef>
              <a:buFontTx/>
              <a:buNone/>
              <a:defRPr sz="1600">
                <a:latin typeface="Calibri" panose="020F0502020204030204" pitchFamily="34" charset="0"/>
                <a:cs typeface="Calibri" panose="020F0502020204030204" pitchFamily="34" charset="0"/>
              </a:defRPr>
            </a:lvl2pPr>
            <a:lvl3pPr>
              <a:spcBef>
                <a:spcPts val="567"/>
              </a:spcBef>
              <a:defRPr sz="1000">
                <a:latin typeface="Calibri" panose="020F0502020204030204" pitchFamily="34" charset="0"/>
                <a:cs typeface="Calibri" panose="020F0502020204030204" pitchFamily="34" charset="0"/>
              </a:defRPr>
            </a:lvl3pPr>
            <a:lvl4pPr>
              <a:lnSpc>
                <a:spcPts val="1400"/>
              </a:lnSpc>
              <a:spcBef>
                <a:spcPts val="568"/>
              </a:spcBef>
              <a:defRPr sz="1000">
                <a:solidFill>
                  <a:srgbClr val="93CA74"/>
                </a:solidFill>
                <a:latin typeface="Calibri" panose="020F0502020204030204" pitchFamily="34" charset="0"/>
                <a:cs typeface="Calibri" panose="020F0502020204030204" pitchFamily="34" charset="0"/>
              </a:defRPr>
            </a:lvl4pPr>
            <a:lvl5pPr>
              <a:lnSpc>
                <a:spcPts val="7000"/>
              </a:lnSpc>
              <a:spcBef>
                <a:spcPts val="0"/>
              </a:spcBef>
              <a:defRPr sz="10000">
                <a:solidFill>
                  <a:schemeClr val="tx1"/>
                </a:solidFill>
              </a:defRPr>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p:txBody>
      </p:sp>
      <p:sp>
        <p:nvSpPr>
          <p:cNvPr id="19" name="Рисунок 15"/>
          <p:cNvSpPr>
            <a:spLocks noGrp="1"/>
          </p:cNvSpPr>
          <p:nvPr>
            <p:ph type="pic" sz="quarter" idx="21"/>
          </p:nvPr>
        </p:nvSpPr>
        <p:spPr>
          <a:xfrm>
            <a:off x="4388660" y="852488"/>
            <a:ext cx="762000" cy="727075"/>
          </a:xfrm>
        </p:spPr>
        <p:txBody>
          <a:bodyPr rtlCol="0"/>
          <a:lstStyle>
            <a:lvl1pPr>
              <a:defRPr sz="800">
                <a:latin typeface="Calibri" panose="020F0502020204030204" pitchFamily="34" charset="0"/>
                <a:cs typeface="Calibri" panose="020F0502020204030204" pitchFamily="34" charset="0"/>
              </a:defRPr>
            </a:lvl1pPr>
          </a:lstStyle>
          <a:p>
            <a:pPr lvl="0"/>
            <a:endParaRPr lang="ru-RU" noProof="0"/>
          </a:p>
        </p:txBody>
      </p:sp>
      <p:sp>
        <p:nvSpPr>
          <p:cNvPr id="20" name="Дата 4">
            <a:extLst>
              <a:ext uri="{FF2B5EF4-FFF2-40B4-BE49-F238E27FC236}">
                <a16:creationId xmlns:a16="http://schemas.microsoft.com/office/drawing/2014/main" id="{E1385F08-B434-9949-BEA4-846C2FB9E948}"/>
              </a:ext>
            </a:extLst>
          </p:cNvPr>
          <p:cNvSpPr>
            <a:spLocks noGrp="1"/>
          </p:cNvSpPr>
          <p:nvPr>
            <p:ph type="dt" sz="half" idx="22"/>
          </p:nvPr>
        </p:nvSpPr>
        <p:spPr/>
        <p:txBody>
          <a:bodyPr/>
          <a:lstStyle>
            <a:lvl1pPr>
              <a:defRPr>
                <a:latin typeface="Calibri" panose="020F0502020204030204" pitchFamily="34" charset="0"/>
                <a:cs typeface="Calibri" panose="020F0502020204030204" pitchFamily="34" charset="0"/>
              </a:defRPr>
            </a:lvl1pPr>
          </a:lstStyle>
          <a:p>
            <a:pPr>
              <a:defRPr/>
            </a:pPr>
            <a:endParaRPr lang="ru-RU"/>
          </a:p>
        </p:txBody>
      </p:sp>
      <p:sp>
        <p:nvSpPr>
          <p:cNvPr id="21" name="Нижний колонтитул 5">
            <a:extLst>
              <a:ext uri="{FF2B5EF4-FFF2-40B4-BE49-F238E27FC236}">
                <a16:creationId xmlns:a16="http://schemas.microsoft.com/office/drawing/2014/main" id="{E3F3A0B4-68B7-8647-B426-4DA03853EE2A}"/>
              </a:ext>
            </a:extLst>
          </p:cNvPr>
          <p:cNvSpPr>
            <a:spLocks noGrp="1"/>
          </p:cNvSpPr>
          <p:nvPr>
            <p:ph type="ftr" sz="quarter" idx="23"/>
          </p:nvPr>
        </p:nvSpPr>
        <p:spPr/>
        <p:txBody>
          <a:bodyPr/>
          <a:lstStyle>
            <a:lvl1pPr defTabSz="457189" eaLnBrk="1" hangingPunct="1">
              <a:defRPr>
                <a:latin typeface="Calibri" panose="020F0502020204030204" pitchFamily="34" charset="0"/>
                <a:cs typeface="Calibri" panose="020F0502020204030204" pitchFamily="34" charset="0"/>
              </a:defRPr>
            </a:lvl1pPr>
          </a:lstStyle>
          <a:p>
            <a:pPr>
              <a:defRPr/>
            </a:pPr>
            <a:r>
              <a:rPr lang="en-US" altLang="x-none" dirty="0">
                <a:latin typeface="PT Sans" panose="020B0503020203020204" pitchFamily="34" charset="77"/>
              </a:rPr>
              <a:t>ESG </a:t>
            </a:r>
            <a:r>
              <a:rPr lang="ru-RU" altLang="x-none" dirty="0">
                <a:latin typeface="PT Sans" panose="020B0503020203020204" pitchFamily="34" charset="77"/>
              </a:rPr>
              <a:t>ОЦЕНКА</a:t>
            </a:r>
          </a:p>
        </p:txBody>
      </p:sp>
      <p:sp>
        <p:nvSpPr>
          <p:cNvPr id="22" name="Номер слайда 6">
            <a:extLst>
              <a:ext uri="{FF2B5EF4-FFF2-40B4-BE49-F238E27FC236}">
                <a16:creationId xmlns:a16="http://schemas.microsoft.com/office/drawing/2014/main" id="{ECE6637B-9CD3-9B40-9FC1-5FF147E438E0}"/>
              </a:ext>
            </a:extLst>
          </p:cNvPr>
          <p:cNvSpPr>
            <a:spLocks noGrp="1"/>
          </p:cNvSpPr>
          <p:nvPr>
            <p:ph type="sldNum" sz="quarter" idx="24"/>
          </p:nvPr>
        </p:nvSpPr>
        <p:spPr/>
        <p:txBody>
          <a:bodyPr/>
          <a:lstStyle>
            <a:lvl1pPr>
              <a:defRPr>
                <a:latin typeface="Calibri" panose="020F0502020204030204" pitchFamily="34" charset="0"/>
                <a:cs typeface="Calibri" panose="020F0502020204030204" pitchFamily="34" charset="0"/>
              </a:defRPr>
            </a:lvl1pPr>
          </a:lstStyle>
          <a:p>
            <a:fld id="{A00DDD3D-18C1-3547-9795-E3A2C2836F79}" type="slidenum">
              <a:rPr lang="ru-RU" altLang="x-none" smtClean="0"/>
              <a:pPr/>
              <a:t>‹#›</a:t>
            </a:fld>
            <a:endParaRPr lang="ru-RU" altLang="x-none"/>
          </a:p>
        </p:txBody>
      </p:sp>
    </p:spTree>
    <p:extLst>
      <p:ext uri="{BB962C8B-B14F-4D97-AF65-F5344CB8AC3E}">
        <p14:creationId xmlns:p14="http://schemas.microsoft.com/office/powerpoint/2010/main" val="2978369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err="1"/>
              <a:t>Образец</a:t>
            </a:r>
            <a:r>
              <a:rPr lang="en-US" dirty="0"/>
              <a:t> </a:t>
            </a:r>
            <a:r>
              <a:rPr lang="en-US" dirty="0" err="1"/>
              <a:t>заголовка</a:t>
            </a:r>
            <a:endParaRPr lang="ru-RU" dirty="0"/>
          </a:p>
        </p:txBody>
      </p:sp>
      <p:sp>
        <p:nvSpPr>
          <p:cNvPr id="3" name="Дата 2">
            <a:extLst>
              <a:ext uri="{FF2B5EF4-FFF2-40B4-BE49-F238E27FC236}">
                <a16:creationId xmlns:a16="http://schemas.microsoft.com/office/drawing/2014/main" id="{130B2F0C-0CF9-244A-97A2-E95BB95F1B89}"/>
              </a:ext>
            </a:extLst>
          </p:cNvPr>
          <p:cNvSpPr>
            <a:spLocks noGrp="1"/>
          </p:cNvSpPr>
          <p:nvPr>
            <p:ph type="dt" sz="half" idx="10"/>
          </p:nvPr>
        </p:nvSpPr>
        <p:spPr/>
        <p:txBody>
          <a:bodyPr/>
          <a:lstStyle>
            <a:lvl1pPr>
              <a:defRPr/>
            </a:lvl1pPr>
          </a:lstStyle>
          <a:p>
            <a:pPr>
              <a:defRPr/>
            </a:pPr>
            <a:endParaRPr lang="ru-RU"/>
          </a:p>
        </p:txBody>
      </p:sp>
      <p:sp>
        <p:nvSpPr>
          <p:cNvPr id="4" name="Нижний колонтитул 3">
            <a:extLst>
              <a:ext uri="{FF2B5EF4-FFF2-40B4-BE49-F238E27FC236}">
                <a16:creationId xmlns:a16="http://schemas.microsoft.com/office/drawing/2014/main" id="{19BFF29E-C1C9-514F-98B3-EAF130EF2F4F}"/>
              </a:ext>
            </a:extLst>
          </p:cNvPr>
          <p:cNvSpPr>
            <a:spLocks noGrp="1"/>
          </p:cNvSpPr>
          <p:nvPr>
            <p:ph type="ftr" sz="quarter" idx="11"/>
          </p:nvPr>
        </p:nvSpPr>
        <p:spPr/>
        <p:txBody>
          <a:bodyPr/>
          <a:lstStyle>
            <a:lvl1pPr defTabSz="457189" eaLnBrk="1" hangingPunct="1">
              <a:defRPr/>
            </a:lvl1pPr>
          </a:lstStyle>
          <a:p>
            <a:pPr>
              <a:defRPr/>
            </a:pPr>
            <a:r>
              <a:rPr lang="en-US" altLang="x-none" dirty="0">
                <a:latin typeface="PT Sans" panose="020B0503020203020204" pitchFamily="34" charset="77"/>
              </a:rPr>
              <a:t>ESG </a:t>
            </a:r>
            <a:r>
              <a:rPr lang="ru-RU" altLang="x-none" dirty="0">
                <a:latin typeface="PT Sans" panose="020B0503020203020204" pitchFamily="34" charset="77"/>
              </a:rPr>
              <a:t>ОЦЕНКА</a:t>
            </a:r>
          </a:p>
        </p:txBody>
      </p:sp>
      <p:sp>
        <p:nvSpPr>
          <p:cNvPr id="5" name="Номер слайда 4">
            <a:extLst>
              <a:ext uri="{FF2B5EF4-FFF2-40B4-BE49-F238E27FC236}">
                <a16:creationId xmlns:a16="http://schemas.microsoft.com/office/drawing/2014/main" id="{17BA6C41-427E-2C4C-89E1-9ADBA1F6A222}"/>
              </a:ext>
            </a:extLst>
          </p:cNvPr>
          <p:cNvSpPr>
            <a:spLocks noGrp="1"/>
          </p:cNvSpPr>
          <p:nvPr>
            <p:ph type="sldNum" sz="quarter" idx="12"/>
          </p:nvPr>
        </p:nvSpPr>
        <p:spPr/>
        <p:txBody>
          <a:bodyPr/>
          <a:lstStyle>
            <a:lvl1pPr>
              <a:defRPr/>
            </a:lvl1pPr>
          </a:lstStyle>
          <a:p>
            <a:fld id="{9954E594-3971-734C-8D09-D5CC94AAA63A}" type="slidenum">
              <a:rPr lang="ru-RU" altLang="x-none"/>
              <a:pPr/>
              <a:t>‹#›</a:t>
            </a:fld>
            <a:endParaRPr lang="ru-RU" altLang="x-none"/>
          </a:p>
        </p:txBody>
      </p:sp>
    </p:spTree>
    <p:extLst>
      <p:ext uri="{BB962C8B-B14F-4D97-AF65-F5344CB8AC3E}">
        <p14:creationId xmlns:p14="http://schemas.microsoft.com/office/powerpoint/2010/main" val="1132001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DF608DA-EAE7-3A41-A95F-DA8E5D5EBD82}"/>
              </a:ext>
            </a:extLst>
          </p:cNvPr>
          <p:cNvSpPr>
            <a:spLocks noGrp="1"/>
          </p:cNvSpPr>
          <p:nvPr>
            <p:ph type="dt" sz="half" idx="10"/>
          </p:nvPr>
        </p:nvSpPr>
        <p:spPr/>
        <p:txBody>
          <a:bodyPr/>
          <a:lstStyle>
            <a:lvl1pPr>
              <a:defRPr/>
            </a:lvl1pPr>
          </a:lstStyle>
          <a:p>
            <a:pPr>
              <a:defRPr/>
            </a:pPr>
            <a:endParaRPr lang="ru-RU"/>
          </a:p>
        </p:txBody>
      </p:sp>
      <p:sp>
        <p:nvSpPr>
          <p:cNvPr id="3" name="Нижний колонтитул 2">
            <a:extLst>
              <a:ext uri="{FF2B5EF4-FFF2-40B4-BE49-F238E27FC236}">
                <a16:creationId xmlns:a16="http://schemas.microsoft.com/office/drawing/2014/main" id="{B8CDE6A1-B015-8843-A9C4-A37FE00B6D15}"/>
              </a:ext>
            </a:extLst>
          </p:cNvPr>
          <p:cNvSpPr>
            <a:spLocks noGrp="1"/>
          </p:cNvSpPr>
          <p:nvPr>
            <p:ph type="ftr" sz="quarter" idx="11"/>
          </p:nvPr>
        </p:nvSpPr>
        <p:spPr/>
        <p:txBody>
          <a:bodyPr/>
          <a:lstStyle>
            <a:lvl1pPr defTabSz="457189" eaLnBrk="1" hangingPunct="1">
              <a:defRPr/>
            </a:lvl1pPr>
          </a:lstStyle>
          <a:p>
            <a:pPr>
              <a:defRPr/>
            </a:pPr>
            <a:r>
              <a:rPr lang="en-US" altLang="x-none" dirty="0">
                <a:latin typeface="PT Sans" panose="020B0503020203020204" pitchFamily="34" charset="77"/>
              </a:rPr>
              <a:t>ESG </a:t>
            </a:r>
            <a:r>
              <a:rPr lang="ru-RU" altLang="x-none" dirty="0">
                <a:latin typeface="PT Sans" panose="020B0503020203020204" pitchFamily="34" charset="77"/>
              </a:rPr>
              <a:t>ОЦЕНКА</a:t>
            </a:r>
          </a:p>
        </p:txBody>
      </p:sp>
      <p:sp>
        <p:nvSpPr>
          <p:cNvPr id="4" name="Номер слайда 3">
            <a:extLst>
              <a:ext uri="{FF2B5EF4-FFF2-40B4-BE49-F238E27FC236}">
                <a16:creationId xmlns:a16="http://schemas.microsoft.com/office/drawing/2014/main" id="{EDD6189F-1313-BC48-B24D-E4A563C47993}"/>
              </a:ext>
            </a:extLst>
          </p:cNvPr>
          <p:cNvSpPr>
            <a:spLocks noGrp="1"/>
          </p:cNvSpPr>
          <p:nvPr>
            <p:ph type="sldNum" sz="quarter" idx="12"/>
          </p:nvPr>
        </p:nvSpPr>
        <p:spPr/>
        <p:txBody>
          <a:bodyPr/>
          <a:lstStyle>
            <a:lvl1pPr>
              <a:defRPr/>
            </a:lvl1pPr>
          </a:lstStyle>
          <a:p>
            <a:fld id="{FB7F9F3D-755E-5648-A93F-D72076C9910C}" type="slidenum">
              <a:rPr lang="ru-RU" altLang="x-none"/>
              <a:pPr/>
              <a:t>‹#›</a:t>
            </a:fld>
            <a:endParaRPr lang="ru-RU" altLang="x-none"/>
          </a:p>
        </p:txBody>
      </p:sp>
    </p:spTree>
    <p:extLst>
      <p:ext uri="{BB962C8B-B14F-4D97-AF65-F5344CB8AC3E}">
        <p14:creationId xmlns:p14="http://schemas.microsoft.com/office/powerpoint/2010/main" val="4220694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1597819"/>
            <a:ext cx="7772400" cy="1102519"/>
          </a:xfrm>
        </p:spPr>
        <p:txBody>
          <a:bodyPr/>
          <a:lstStyle/>
          <a:p>
            <a:r>
              <a:rPr lang="en-US"/>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Образец подзаголовка</a:t>
            </a:r>
            <a:endParaRPr lang="ru-RU"/>
          </a:p>
        </p:txBody>
      </p:sp>
      <p:sp>
        <p:nvSpPr>
          <p:cNvPr id="4" name="Дата 3">
            <a:extLst>
              <a:ext uri="{FF2B5EF4-FFF2-40B4-BE49-F238E27FC236}">
                <a16:creationId xmlns:a16="http://schemas.microsoft.com/office/drawing/2014/main" id="{C9E1BFF5-42EA-2A42-AF2F-358E0123965F}"/>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083BCFAC-3213-414F-858D-B70E20D7F219}"/>
              </a:ext>
            </a:extLst>
          </p:cNvPr>
          <p:cNvSpPr>
            <a:spLocks noGrp="1"/>
          </p:cNvSpPr>
          <p:nvPr>
            <p:ph type="ftr" sz="quarter" idx="11"/>
          </p:nvPr>
        </p:nvSpPr>
        <p:spPr/>
        <p:txBody>
          <a:bodyPr/>
          <a:lstStyle>
            <a:lvl1pPr defTabSz="457189" eaLnBrk="1" hangingPunct="1">
              <a:defRPr/>
            </a:lvl1pPr>
          </a:lstStyle>
          <a:p>
            <a:pPr>
              <a:defRPr/>
            </a:pPr>
            <a:r>
              <a:rPr lang="en-US" altLang="x-none" dirty="0">
                <a:latin typeface="PT Sans" panose="020B0503020203020204" pitchFamily="34" charset="77"/>
              </a:rPr>
              <a:t>ESG </a:t>
            </a:r>
            <a:r>
              <a:rPr lang="ru-RU" altLang="x-none" dirty="0">
                <a:latin typeface="PT Sans" panose="020B0503020203020204" pitchFamily="34" charset="77"/>
              </a:rPr>
              <a:t>ОЦЕНКА</a:t>
            </a:r>
          </a:p>
        </p:txBody>
      </p:sp>
      <p:sp>
        <p:nvSpPr>
          <p:cNvPr id="6" name="Номер слайда 5">
            <a:extLst>
              <a:ext uri="{FF2B5EF4-FFF2-40B4-BE49-F238E27FC236}">
                <a16:creationId xmlns:a16="http://schemas.microsoft.com/office/drawing/2014/main" id="{3AF293C5-97FD-084E-BC6B-5C424627839A}"/>
              </a:ext>
            </a:extLst>
          </p:cNvPr>
          <p:cNvSpPr>
            <a:spLocks noGrp="1"/>
          </p:cNvSpPr>
          <p:nvPr>
            <p:ph type="sldNum" sz="quarter" idx="12"/>
          </p:nvPr>
        </p:nvSpPr>
        <p:spPr/>
        <p:txBody>
          <a:bodyPr/>
          <a:lstStyle>
            <a:lvl1pPr>
              <a:defRPr/>
            </a:lvl1pPr>
          </a:lstStyle>
          <a:p>
            <a:fld id="{6A43CA3E-D137-F143-A4C8-7CE27BABA0B9}" type="slidenum">
              <a:rPr lang="ru-RU" altLang="x-none"/>
              <a:pPr/>
              <a:t>‹#›</a:t>
            </a:fld>
            <a:endParaRPr lang="ru-RU" altLang="x-none"/>
          </a:p>
        </p:txBody>
      </p:sp>
    </p:spTree>
    <p:extLst>
      <p:ext uri="{BB962C8B-B14F-4D97-AF65-F5344CB8AC3E}">
        <p14:creationId xmlns:p14="http://schemas.microsoft.com/office/powerpoint/2010/main" val="3028917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3305176"/>
            <a:ext cx="7772400" cy="1021556"/>
          </a:xfrm>
        </p:spPr>
        <p:txBody>
          <a:bodyPr/>
          <a:lstStyle>
            <a:lvl1pPr algn="l">
              <a:defRPr sz="4000" b="1" cap="all"/>
            </a:lvl1pPr>
          </a:lstStyle>
          <a:p>
            <a:r>
              <a:rPr lang="en-US"/>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Образец текста</a:t>
            </a:r>
          </a:p>
        </p:txBody>
      </p:sp>
      <p:sp>
        <p:nvSpPr>
          <p:cNvPr id="4" name="Дата 3">
            <a:extLst>
              <a:ext uri="{FF2B5EF4-FFF2-40B4-BE49-F238E27FC236}">
                <a16:creationId xmlns:a16="http://schemas.microsoft.com/office/drawing/2014/main" id="{EEAAFB70-00FE-0745-8749-A690B1F707FD}"/>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F60C91DB-0BBD-B54B-8E96-801338E00717}"/>
              </a:ext>
            </a:extLst>
          </p:cNvPr>
          <p:cNvSpPr>
            <a:spLocks noGrp="1"/>
          </p:cNvSpPr>
          <p:nvPr>
            <p:ph type="ftr" sz="quarter" idx="11"/>
          </p:nvPr>
        </p:nvSpPr>
        <p:spPr/>
        <p:txBody>
          <a:bodyPr/>
          <a:lstStyle>
            <a:lvl1pPr defTabSz="457189" eaLnBrk="1" hangingPunct="1">
              <a:defRPr/>
            </a:lvl1pPr>
          </a:lstStyle>
          <a:p>
            <a:pPr>
              <a:defRPr/>
            </a:pPr>
            <a:r>
              <a:rPr lang="en-US" altLang="x-none" dirty="0">
                <a:latin typeface="PT Sans" panose="020B0503020203020204" pitchFamily="34" charset="77"/>
              </a:rPr>
              <a:t>ESG </a:t>
            </a:r>
            <a:r>
              <a:rPr lang="ru-RU" altLang="x-none" dirty="0">
                <a:latin typeface="PT Sans" panose="020B0503020203020204" pitchFamily="34" charset="77"/>
              </a:rPr>
              <a:t>ОЦЕНКА</a:t>
            </a:r>
          </a:p>
        </p:txBody>
      </p:sp>
      <p:sp>
        <p:nvSpPr>
          <p:cNvPr id="6" name="Номер слайда 5">
            <a:extLst>
              <a:ext uri="{FF2B5EF4-FFF2-40B4-BE49-F238E27FC236}">
                <a16:creationId xmlns:a16="http://schemas.microsoft.com/office/drawing/2014/main" id="{FD8E4E85-BCB0-B24D-9F20-483A30C2853D}"/>
              </a:ext>
            </a:extLst>
          </p:cNvPr>
          <p:cNvSpPr>
            <a:spLocks noGrp="1"/>
          </p:cNvSpPr>
          <p:nvPr>
            <p:ph type="sldNum" sz="quarter" idx="12"/>
          </p:nvPr>
        </p:nvSpPr>
        <p:spPr/>
        <p:txBody>
          <a:bodyPr/>
          <a:lstStyle>
            <a:lvl1pPr>
              <a:defRPr/>
            </a:lvl1pPr>
          </a:lstStyle>
          <a:p>
            <a:fld id="{A656D6F7-BCE2-1541-82B5-F036C04537CC}" type="slidenum">
              <a:rPr lang="ru-RU" altLang="x-none"/>
              <a:pPr/>
              <a:t>‹#›</a:t>
            </a:fld>
            <a:endParaRPr lang="ru-RU" altLang="x-none"/>
          </a:p>
        </p:txBody>
      </p:sp>
    </p:spTree>
    <p:extLst>
      <p:ext uri="{BB962C8B-B14F-4D97-AF65-F5344CB8AC3E}">
        <p14:creationId xmlns:p14="http://schemas.microsoft.com/office/powerpoint/2010/main" val="2465556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05979"/>
            <a:ext cx="8229600" cy="857250"/>
          </a:xfrm>
        </p:spPr>
        <p:txBody>
          <a:bodyPr/>
          <a:lstStyle>
            <a:lvl1pPr>
              <a:defRPr/>
            </a:lvl1pPr>
          </a:lstStyle>
          <a:p>
            <a:r>
              <a:rPr lang="en-US"/>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err="1"/>
              <a:t>Образец</a:t>
            </a:r>
            <a:r>
              <a:rPr lang="en-US" dirty="0"/>
              <a:t> </a:t>
            </a:r>
            <a:r>
              <a:rPr lang="en-US" dirty="0" err="1"/>
              <a:t>текста</a:t>
            </a:r>
            <a:endParaRPr lang="en-US" dirty="0"/>
          </a:p>
          <a:p>
            <a:pPr lvl="1"/>
            <a:r>
              <a:rPr lang="en-US" dirty="0" err="1"/>
              <a:t>Второй</a:t>
            </a:r>
            <a:r>
              <a:rPr lang="en-US" dirty="0"/>
              <a:t> </a:t>
            </a:r>
            <a:r>
              <a:rPr lang="en-US" dirty="0" err="1"/>
              <a:t>уровень</a:t>
            </a:r>
            <a:endParaRPr lang="en-US" dirty="0"/>
          </a:p>
          <a:p>
            <a:pPr lvl="2"/>
            <a:r>
              <a:rPr lang="en-US" dirty="0" err="1"/>
              <a:t>Третий</a:t>
            </a:r>
            <a:r>
              <a:rPr lang="en-US" dirty="0"/>
              <a:t> </a:t>
            </a:r>
            <a:r>
              <a:rPr lang="en-US" dirty="0" err="1"/>
              <a:t>уровень</a:t>
            </a:r>
            <a:endParaRPr lang="en-US" dirty="0"/>
          </a:p>
          <a:p>
            <a:pPr lvl="3"/>
            <a:r>
              <a:rPr lang="en-US" dirty="0" err="1"/>
              <a:t>Четвертый</a:t>
            </a:r>
            <a:r>
              <a:rPr lang="en-US" dirty="0"/>
              <a:t> </a:t>
            </a:r>
            <a:r>
              <a:rPr lang="en-US" dirty="0" err="1"/>
              <a:t>уровень</a:t>
            </a:r>
            <a:endParaRPr lang="en-US" dirty="0"/>
          </a:p>
          <a:p>
            <a:pPr lvl="4"/>
            <a:r>
              <a:rPr lang="en-US" dirty="0" err="1"/>
              <a:t>Пятый</a:t>
            </a:r>
            <a:r>
              <a:rPr lang="en-US" dirty="0"/>
              <a:t> </a:t>
            </a:r>
            <a:r>
              <a:rPr lang="en-US" dirty="0" err="1"/>
              <a:t>уровень</a:t>
            </a:r>
            <a:endParaRPr lang="ru-RU" dirty="0"/>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7" name="Дата 6">
            <a:extLst>
              <a:ext uri="{FF2B5EF4-FFF2-40B4-BE49-F238E27FC236}">
                <a16:creationId xmlns:a16="http://schemas.microsoft.com/office/drawing/2014/main" id="{6BB9CAF3-41FD-7C46-AAB6-359F44E614EE}"/>
              </a:ext>
            </a:extLst>
          </p:cNvPr>
          <p:cNvSpPr>
            <a:spLocks noGrp="1"/>
          </p:cNvSpPr>
          <p:nvPr>
            <p:ph type="dt" sz="half" idx="10"/>
          </p:nvPr>
        </p:nvSpPr>
        <p:spPr/>
        <p:txBody>
          <a:bodyPr/>
          <a:lstStyle>
            <a:lvl1pPr>
              <a:defRPr/>
            </a:lvl1pPr>
          </a:lstStyle>
          <a:p>
            <a:pPr>
              <a:defRPr/>
            </a:pPr>
            <a:endParaRPr lang="ru-RU"/>
          </a:p>
        </p:txBody>
      </p:sp>
      <p:sp>
        <p:nvSpPr>
          <p:cNvPr id="8" name="Нижний колонтитул 7">
            <a:extLst>
              <a:ext uri="{FF2B5EF4-FFF2-40B4-BE49-F238E27FC236}">
                <a16:creationId xmlns:a16="http://schemas.microsoft.com/office/drawing/2014/main" id="{C40A9EB6-4078-3240-8E95-1F1A6A5847FE}"/>
              </a:ext>
            </a:extLst>
          </p:cNvPr>
          <p:cNvSpPr>
            <a:spLocks noGrp="1"/>
          </p:cNvSpPr>
          <p:nvPr>
            <p:ph type="ftr" sz="quarter" idx="11"/>
          </p:nvPr>
        </p:nvSpPr>
        <p:spPr/>
        <p:txBody>
          <a:bodyPr/>
          <a:lstStyle>
            <a:lvl1pPr defTabSz="457189" eaLnBrk="1" hangingPunct="1">
              <a:defRPr/>
            </a:lvl1pPr>
          </a:lstStyle>
          <a:p>
            <a:pPr>
              <a:defRPr/>
            </a:pPr>
            <a:r>
              <a:rPr lang="en-US" altLang="x-none" dirty="0">
                <a:latin typeface="PT Sans" panose="020B0503020203020204" pitchFamily="34" charset="77"/>
              </a:rPr>
              <a:t>ESG </a:t>
            </a:r>
            <a:r>
              <a:rPr lang="ru-RU" altLang="x-none" dirty="0">
                <a:latin typeface="PT Sans" panose="020B0503020203020204" pitchFamily="34" charset="77"/>
              </a:rPr>
              <a:t>ОЦЕНКА</a:t>
            </a:r>
          </a:p>
        </p:txBody>
      </p:sp>
      <p:sp>
        <p:nvSpPr>
          <p:cNvPr id="9" name="Номер слайда 8">
            <a:extLst>
              <a:ext uri="{FF2B5EF4-FFF2-40B4-BE49-F238E27FC236}">
                <a16:creationId xmlns:a16="http://schemas.microsoft.com/office/drawing/2014/main" id="{BC345E1B-C954-DF44-864B-D942A5474E03}"/>
              </a:ext>
            </a:extLst>
          </p:cNvPr>
          <p:cNvSpPr>
            <a:spLocks noGrp="1"/>
          </p:cNvSpPr>
          <p:nvPr>
            <p:ph type="sldNum" sz="quarter" idx="12"/>
          </p:nvPr>
        </p:nvSpPr>
        <p:spPr/>
        <p:txBody>
          <a:bodyPr/>
          <a:lstStyle>
            <a:lvl1pPr>
              <a:defRPr/>
            </a:lvl1pPr>
          </a:lstStyle>
          <a:p>
            <a:fld id="{CBEE7033-F9EF-6549-9DB7-7AFF0144EA3A}" type="slidenum">
              <a:rPr lang="ru-RU" altLang="x-none"/>
              <a:pPr/>
              <a:t>‹#›</a:t>
            </a:fld>
            <a:endParaRPr lang="ru-RU" altLang="x-none"/>
          </a:p>
        </p:txBody>
      </p:sp>
    </p:spTree>
    <p:extLst>
      <p:ext uri="{BB962C8B-B14F-4D97-AF65-F5344CB8AC3E}">
        <p14:creationId xmlns:p14="http://schemas.microsoft.com/office/powerpoint/2010/main" val="1534133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1" y="204787"/>
            <a:ext cx="3008313" cy="871538"/>
          </a:xfrm>
        </p:spPr>
        <p:txBody>
          <a:bodyPr anchor="b"/>
          <a:lstStyle>
            <a:lvl1pPr algn="l">
              <a:defRPr sz="2000" b="1"/>
            </a:lvl1pPr>
          </a:lstStyle>
          <a:p>
            <a:r>
              <a:rPr lang="en-US"/>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Дата 4">
            <a:extLst>
              <a:ext uri="{FF2B5EF4-FFF2-40B4-BE49-F238E27FC236}">
                <a16:creationId xmlns:a16="http://schemas.microsoft.com/office/drawing/2014/main" id="{63EA0865-124A-B642-A569-5B93217FFB39}"/>
              </a:ext>
            </a:extLst>
          </p:cNvPr>
          <p:cNvSpPr>
            <a:spLocks noGrp="1"/>
          </p:cNvSpPr>
          <p:nvPr>
            <p:ph type="dt" sz="half" idx="10"/>
          </p:nvPr>
        </p:nvSpPr>
        <p:spPr/>
        <p:txBody>
          <a:bodyPr/>
          <a:lstStyle>
            <a:lvl1pPr>
              <a:defRPr/>
            </a:lvl1pPr>
          </a:lstStyle>
          <a:p>
            <a:pPr>
              <a:defRPr/>
            </a:pPr>
            <a:endParaRPr lang="ru-RU"/>
          </a:p>
        </p:txBody>
      </p:sp>
      <p:sp>
        <p:nvSpPr>
          <p:cNvPr id="6" name="Нижний колонтитул 5">
            <a:extLst>
              <a:ext uri="{FF2B5EF4-FFF2-40B4-BE49-F238E27FC236}">
                <a16:creationId xmlns:a16="http://schemas.microsoft.com/office/drawing/2014/main" id="{A35395FB-4113-CF40-ACA0-783D5E1DC9A3}"/>
              </a:ext>
            </a:extLst>
          </p:cNvPr>
          <p:cNvSpPr>
            <a:spLocks noGrp="1"/>
          </p:cNvSpPr>
          <p:nvPr>
            <p:ph type="ftr" sz="quarter" idx="11"/>
          </p:nvPr>
        </p:nvSpPr>
        <p:spPr/>
        <p:txBody>
          <a:bodyPr/>
          <a:lstStyle>
            <a:lvl1pPr defTabSz="457189" eaLnBrk="1" hangingPunct="1">
              <a:defRPr/>
            </a:lvl1pPr>
          </a:lstStyle>
          <a:p>
            <a:pPr>
              <a:defRPr/>
            </a:pPr>
            <a:r>
              <a:rPr lang="en-US" altLang="x-none" dirty="0">
                <a:latin typeface="PT Sans" panose="020B0503020203020204" pitchFamily="34" charset="77"/>
              </a:rPr>
              <a:t>ESG </a:t>
            </a:r>
            <a:r>
              <a:rPr lang="ru-RU" altLang="x-none" dirty="0">
                <a:latin typeface="PT Sans" panose="020B0503020203020204" pitchFamily="34" charset="77"/>
              </a:rPr>
              <a:t>ОЦЕНКА</a:t>
            </a:r>
          </a:p>
        </p:txBody>
      </p:sp>
      <p:sp>
        <p:nvSpPr>
          <p:cNvPr id="7" name="Номер слайда 6">
            <a:extLst>
              <a:ext uri="{FF2B5EF4-FFF2-40B4-BE49-F238E27FC236}">
                <a16:creationId xmlns:a16="http://schemas.microsoft.com/office/drawing/2014/main" id="{B3A09B07-6B93-194A-AE87-CE4C074C1553}"/>
              </a:ext>
            </a:extLst>
          </p:cNvPr>
          <p:cNvSpPr>
            <a:spLocks noGrp="1"/>
          </p:cNvSpPr>
          <p:nvPr>
            <p:ph type="sldNum" sz="quarter" idx="12"/>
          </p:nvPr>
        </p:nvSpPr>
        <p:spPr/>
        <p:txBody>
          <a:bodyPr/>
          <a:lstStyle>
            <a:lvl1pPr>
              <a:defRPr/>
            </a:lvl1pPr>
          </a:lstStyle>
          <a:p>
            <a:fld id="{EDA20982-8797-C741-AD8C-3D08DB5A64BA}" type="slidenum">
              <a:rPr lang="ru-RU" altLang="x-none"/>
              <a:pPr/>
              <a:t>‹#›</a:t>
            </a:fld>
            <a:endParaRPr lang="ru-RU" altLang="x-none"/>
          </a:p>
        </p:txBody>
      </p:sp>
    </p:spTree>
    <p:extLst>
      <p:ext uri="{BB962C8B-B14F-4D97-AF65-F5344CB8AC3E}">
        <p14:creationId xmlns:p14="http://schemas.microsoft.com/office/powerpoint/2010/main" val="1743057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3600450"/>
            <a:ext cx="5486400" cy="425054"/>
          </a:xfrm>
        </p:spPr>
        <p:txBody>
          <a:bodyPr anchor="b"/>
          <a:lstStyle>
            <a:lvl1pPr algn="l">
              <a:defRPr sz="2000" b="1"/>
            </a:lvl1pPr>
          </a:lstStyle>
          <a:p>
            <a:r>
              <a:rPr lang="en-US"/>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Дата 4">
            <a:extLst>
              <a:ext uri="{FF2B5EF4-FFF2-40B4-BE49-F238E27FC236}">
                <a16:creationId xmlns:a16="http://schemas.microsoft.com/office/drawing/2014/main" id="{EEFACD95-97D6-7F4D-B3B5-95F45B076168}"/>
              </a:ext>
            </a:extLst>
          </p:cNvPr>
          <p:cNvSpPr>
            <a:spLocks noGrp="1"/>
          </p:cNvSpPr>
          <p:nvPr>
            <p:ph type="dt" sz="half" idx="10"/>
          </p:nvPr>
        </p:nvSpPr>
        <p:spPr/>
        <p:txBody>
          <a:bodyPr/>
          <a:lstStyle>
            <a:lvl1pPr>
              <a:defRPr/>
            </a:lvl1pPr>
          </a:lstStyle>
          <a:p>
            <a:pPr>
              <a:defRPr/>
            </a:pPr>
            <a:endParaRPr lang="ru-RU"/>
          </a:p>
        </p:txBody>
      </p:sp>
      <p:sp>
        <p:nvSpPr>
          <p:cNvPr id="6" name="Нижний колонтитул 5">
            <a:extLst>
              <a:ext uri="{FF2B5EF4-FFF2-40B4-BE49-F238E27FC236}">
                <a16:creationId xmlns:a16="http://schemas.microsoft.com/office/drawing/2014/main" id="{64D740AD-FDDB-2D48-A91D-1FB5268ECC40}"/>
              </a:ext>
            </a:extLst>
          </p:cNvPr>
          <p:cNvSpPr>
            <a:spLocks noGrp="1"/>
          </p:cNvSpPr>
          <p:nvPr>
            <p:ph type="ftr" sz="quarter" idx="11"/>
          </p:nvPr>
        </p:nvSpPr>
        <p:spPr/>
        <p:txBody>
          <a:bodyPr/>
          <a:lstStyle>
            <a:lvl1pPr defTabSz="457189" eaLnBrk="1" hangingPunct="1">
              <a:defRPr/>
            </a:lvl1pPr>
          </a:lstStyle>
          <a:p>
            <a:pPr>
              <a:defRPr/>
            </a:pPr>
            <a:r>
              <a:rPr lang="en-US" altLang="x-none" dirty="0">
                <a:latin typeface="PT Sans" panose="020B0503020203020204" pitchFamily="34" charset="77"/>
              </a:rPr>
              <a:t>ESG </a:t>
            </a:r>
            <a:r>
              <a:rPr lang="ru-RU" altLang="x-none" dirty="0">
                <a:latin typeface="PT Sans" panose="020B0503020203020204" pitchFamily="34" charset="77"/>
              </a:rPr>
              <a:t>ОЦЕНКА</a:t>
            </a:r>
          </a:p>
        </p:txBody>
      </p:sp>
      <p:sp>
        <p:nvSpPr>
          <p:cNvPr id="7" name="Номер слайда 6">
            <a:extLst>
              <a:ext uri="{FF2B5EF4-FFF2-40B4-BE49-F238E27FC236}">
                <a16:creationId xmlns:a16="http://schemas.microsoft.com/office/drawing/2014/main" id="{A3953E36-D82F-2646-A2DA-9649AC4A8139}"/>
              </a:ext>
            </a:extLst>
          </p:cNvPr>
          <p:cNvSpPr>
            <a:spLocks noGrp="1"/>
          </p:cNvSpPr>
          <p:nvPr>
            <p:ph type="sldNum" sz="quarter" idx="12"/>
          </p:nvPr>
        </p:nvSpPr>
        <p:spPr/>
        <p:txBody>
          <a:bodyPr/>
          <a:lstStyle>
            <a:lvl1pPr>
              <a:defRPr/>
            </a:lvl1pPr>
          </a:lstStyle>
          <a:p>
            <a:fld id="{7583FB2D-48F2-FC4E-BD4C-A7E929864BFD}" type="slidenum">
              <a:rPr lang="ru-RU" altLang="x-none"/>
              <a:pPr/>
              <a:t>‹#›</a:t>
            </a:fld>
            <a:endParaRPr lang="ru-RU" altLang="x-none"/>
          </a:p>
        </p:txBody>
      </p:sp>
    </p:spTree>
    <p:extLst>
      <p:ext uri="{BB962C8B-B14F-4D97-AF65-F5344CB8AC3E}">
        <p14:creationId xmlns:p14="http://schemas.microsoft.com/office/powerpoint/2010/main" val="2474889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ul text">
    <p:spTree>
      <p:nvGrpSpPr>
        <p:cNvPr id="1" name=""/>
        <p:cNvGrpSpPr/>
        <p:nvPr/>
      </p:nvGrpSpPr>
      <p:grpSpPr>
        <a:xfrm>
          <a:off x="0" y="0"/>
          <a:ext cx="0" cy="0"/>
          <a:chOff x="0" y="0"/>
          <a:chExt cx="0" cy="0"/>
        </a:xfrm>
      </p:grpSpPr>
      <p:cxnSp>
        <p:nvCxnSpPr>
          <p:cNvPr id="4" name="Прямая соединительная линия 6">
            <a:extLst>
              <a:ext uri="{FF2B5EF4-FFF2-40B4-BE49-F238E27FC236}">
                <a16:creationId xmlns:a16="http://schemas.microsoft.com/office/drawing/2014/main" id="{B648C95A-9343-BF4A-A067-D576804FE1B9}"/>
              </a:ext>
            </a:extLst>
          </p:cNvPr>
          <p:cNvCxnSpPr/>
          <p:nvPr userDrawn="1"/>
        </p:nvCxnSpPr>
        <p:spPr>
          <a:xfrm flipV="1">
            <a:off x="5475288" y="0"/>
            <a:ext cx="0" cy="5143500"/>
          </a:xfrm>
          <a:prstGeom prst="line">
            <a:avLst/>
          </a:prstGeom>
          <a:ln w="12700">
            <a:solidFill>
              <a:srgbClr val="93CA74"/>
            </a:solidFill>
          </a:ln>
          <a:effectLst/>
        </p:spPr>
        <p:style>
          <a:lnRef idx="2">
            <a:schemeClr val="accent1"/>
          </a:lnRef>
          <a:fillRef idx="0">
            <a:schemeClr val="accent1"/>
          </a:fillRef>
          <a:effectRef idx="1">
            <a:schemeClr val="accent1"/>
          </a:effectRef>
          <a:fontRef idx="minor">
            <a:schemeClr val="tx1"/>
          </a:fontRef>
        </p:style>
      </p:cxnSp>
      <p:sp>
        <p:nvSpPr>
          <p:cNvPr id="2" name="Название 1"/>
          <p:cNvSpPr>
            <a:spLocks noGrp="1"/>
          </p:cNvSpPr>
          <p:nvPr>
            <p:ph type="ctrTitle"/>
          </p:nvPr>
        </p:nvSpPr>
        <p:spPr>
          <a:xfrm>
            <a:off x="1524000" y="1897778"/>
            <a:ext cx="3425825" cy="1684031"/>
          </a:xfrm>
        </p:spPr>
        <p:txBody>
          <a:bodyPr/>
          <a:lstStyle>
            <a:lvl1pPr>
              <a:lnSpc>
                <a:spcPts val="2900"/>
              </a:lnSpc>
              <a:defRPr sz="2000" spc="200">
                <a:solidFill>
                  <a:schemeClr val="tx1"/>
                </a:solidFill>
              </a:defRPr>
            </a:lvl1pPr>
          </a:lstStyle>
          <a:p>
            <a:r>
              <a:rPr lang="en-US" dirty="0" err="1"/>
              <a:t>Образец</a:t>
            </a:r>
            <a:r>
              <a:rPr lang="en-US" dirty="0"/>
              <a:t> </a:t>
            </a:r>
            <a:r>
              <a:rPr lang="en-US" dirty="0" err="1"/>
              <a:t>заголовка</a:t>
            </a:r>
            <a:endParaRPr lang="ru-RU" dirty="0"/>
          </a:p>
        </p:txBody>
      </p:sp>
      <p:sp>
        <p:nvSpPr>
          <p:cNvPr id="3" name="Подзаголовок 2"/>
          <p:cNvSpPr>
            <a:spLocks noGrp="1"/>
          </p:cNvSpPr>
          <p:nvPr>
            <p:ph type="subTitle" idx="1"/>
          </p:nvPr>
        </p:nvSpPr>
        <p:spPr>
          <a:xfrm>
            <a:off x="1524000" y="424507"/>
            <a:ext cx="3810000" cy="1314450"/>
          </a:xfrm>
        </p:spPr>
        <p:txBody>
          <a:bodyPr anchor="b"/>
          <a:lstStyle>
            <a:lvl1pPr marL="0" indent="0" algn="l">
              <a:spcBef>
                <a:spcPts val="0"/>
              </a:spcBef>
              <a:buNone/>
              <a:defRPr sz="10000" b="0" i="0">
                <a:solidFill>
                  <a:srgbClr val="93CA7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Образец</a:t>
            </a:r>
            <a:r>
              <a:rPr lang="en-US" dirty="0"/>
              <a:t> </a:t>
            </a:r>
            <a:r>
              <a:rPr lang="en-US" dirty="0" err="1"/>
              <a:t>подзаголовка</a:t>
            </a:r>
            <a:endParaRPr lang="ru-RU" dirty="0"/>
          </a:p>
        </p:txBody>
      </p:sp>
    </p:spTree>
    <p:extLst>
      <p:ext uri="{BB962C8B-B14F-4D97-AF65-F5344CB8AC3E}">
        <p14:creationId xmlns:p14="http://schemas.microsoft.com/office/powerpoint/2010/main" val="1538086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ul photo">
    <p:bg>
      <p:bgPr>
        <a:solidFill>
          <a:srgbClr val="7F7F7F"/>
        </a:solidFill>
        <a:effectLst/>
      </p:bgPr>
    </p:bg>
    <p:spTree>
      <p:nvGrpSpPr>
        <p:cNvPr id="1" name=""/>
        <p:cNvGrpSpPr/>
        <p:nvPr/>
      </p:nvGrpSpPr>
      <p:grpSpPr>
        <a:xfrm>
          <a:off x="0" y="0"/>
          <a:ext cx="0" cy="0"/>
          <a:chOff x="0" y="0"/>
          <a:chExt cx="0" cy="0"/>
        </a:xfrm>
      </p:grpSpPr>
      <p:cxnSp>
        <p:nvCxnSpPr>
          <p:cNvPr id="6" name="Прямая соединительная линия 7">
            <a:extLst>
              <a:ext uri="{FF2B5EF4-FFF2-40B4-BE49-F238E27FC236}">
                <a16:creationId xmlns:a16="http://schemas.microsoft.com/office/drawing/2014/main" id="{23D2A292-E2A6-074D-BA21-DE50C031BCE8}"/>
              </a:ext>
            </a:extLst>
          </p:cNvPr>
          <p:cNvCxnSpPr/>
          <p:nvPr userDrawn="1"/>
        </p:nvCxnSpPr>
        <p:spPr>
          <a:xfrm>
            <a:off x="0" y="3671888"/>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Прямая соединительная линия 8">
            <a:extLst>
              <a:ext uri="{FF2B5EF4-FFF2-40B4-BE49-F238E27FC236}">
                <a16:creationId xmlns:a16="http://schemas.microsoft.com/office/drawing/2014/main" id="{4D3DBEB0-9E68-544C-8FD8-04B098BC6A36}"/>
              </a:ext>
            </a:extLst>
          </p:cNvPr>
          <p:cNvCxnSpPr/>
          <p:nvPr userDrawn="1"/>
        </p:nvCxnSpPr>
        <p:spPr>
          <a:xfrm>
            <a:off x="1150938" y="0"/>
            <a:ext cx="0" cy="51435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Рисунок 4"/>
          <p:cNvSpPr>
            <a:spLocks noGrp="1"/>
          </p:cNvSpPr>
          <p:nvPr>
            <p:ph type="pic" sz="quarter" idx="10"/>
          </p:nvPr>
        </p:nvSpPr>
        <p:spPr>
          <a:xfrm>
            <a:off x="0" y="0"/>
            <a:ext cx="9144000" cy="5143500"/>
          </a:xfrm>
          <a:solidFill>
            <a:schemeClr val="bg2">
              <a:lumMod val="50000"/>
            </a:schemeClr>
          </a:solidFill>
        </p:spPr>
        <p:txBody>
          <a:bodyPr rtlCol="0"/>
          <a:lstStyle>
            <a:lvl1pPr>
              <a:defRPr>
                <a:solidFill>
                  <a:srgbClr val="FFFFFF"/>
                </a:solidFill>
              </a:defRPr>
            </a:lvl1pPr>
          </a:lstStyle>
          <a:p>
            <a:pPr lvl="0"/>
            <a:endParaRPr lang="ru-RU" noProof="0"/>
          </a:p>
        </p:txBody>
      </p:sp>
      <p:sp>
        <p:nvSpPr>
          <p:cNvPr id="2" name="Название 1"/>
          <p:cNvSpPr>
            <a:spLocks noGrp="1"/>
          </p:cNvSpPr>
          <p:nvPr>
            <p:ph type="ctrTitle"/>
          </p:nvPr>
        </p:nvSpPr>
        <p:spPr>
          <a:xfrm>
            <a:off x="1524000" y="1897778"/>
            <a:ext cx="3425825" cy="1684031"/>
          </a:xfrm>
        </p:spPr>
        <p:txBody>
          <a:bodyPr/>
          <a:lstStyle>
            <a:lvl1pPr>
              <a:lnSpc>
                <a:spcPts val="2900"/>
              </a:lnSpc>
              <a:defRPr sz="2000" spc="200">
                <a:solidFill>
                  <a:srgbClr val="FFFFFF"/>
                </a:solidFill>
              </a:defRPr>
            </a:lvl1pPr>
          </a:lstStyle>
          <a:p>
            <a:r>
              <a:rPr lang="en-US"/>
              <a:t>Образец заголовка</a:t>
            </a:r>
            <a:endParaRPr lang="ru-RU"/>
          </a:p>
        </p:txBody>
      </p:sp>
      <p:sp>
        <p:nvSpPr>
          <p:cNvPr id="3" name="Подзаголовок 2"/>
          <p:cNvSpPr>
            <a:spLocks noGrp="1"/>
          </p:cNvSpPr>
          <p:nvPr>
            <p:ph type="subTitle" idx="1"/>
          </p:nvPr>
        </p:nvSpPr>
        <p:spPr>
          <a:xfrm>
            <a:off x="1524000" y="424507"/>
            <a:ext cx="3810000" cy="1314450"/>
          </a:xfrm>
        </p:spPr>
        <p:txBody>
          <a:bodyPr anchor="b"/>
          <a:lstStyle>
            <a:lvl1pPr marL="0" indent="0" algn="l">
              <a:spcBef>
                <a:spcPts val="0"/>
              </a:spcBef>
              <a:buNone/>
              <a:defRPr sz="10000" b="0" i="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Образец подзаголовка</a:t>
            </a:r>
            <a:endParaRPr lang="ru-RU"/>
          </a:p>
        </p:txBody>
      </p:sp>
    </p:spTree>
    <p:extLst>
      <p:ext uri="{BB962C8B-B14F-4D97-AF65-F5344CB8AC3E}">
        <p14:creationId xmlns:p14="http://schemas.microsoft.com/office/powerpoint/2010/main" val="7198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C2558C-5954-3E46-9F6B-7B5E143F8178}"/>
              </a:ext>
            </a:extLst>
          </p:cNvPr>
          <p:cNvSpPr txBox="1"/>
          <p:nvPr userDrawn="1"/>
        </p:nvSpPr>
        <p:spPr>
          <a:xfrm>
            <a:off x="7220782" y="3832225"/>
            <a:ext cx="1756963" cy="1043234"/>
          </a:xfrm>
          <a:prstGeom prst="rect">
            <a:avLst/>
          </a:prstGeom>
          <a:noFill/>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lnSpc>
                <a:spcPts val="1463"/>
              </a:lnSpc>
            </a:pPr>
            <a:r>
              <a:rPr lang="ru-RU" altLang="x-none" sz="1100" b="1" dirty="0">
                <a:solidFill>
                  <a:schemeClr val="tx1"/>
                </a:solidFill>
                <a:latin typeface="+mn-lt"/>
              </a:rPr>
              <a:t>АНАЛИТИЧЕСКОЕ КРЕДИТНОЕ РЕЙТИНГОВОЕ АГЕНТСТВО</a:t>
            </a:r>
          </a:p>
          <a:p>
            <a:pPr eaLnBrk="1" hangingPunct="1">
              <a:lnSpc>
                <a:spcPts val="1463"/>
              </a:lnSpc>
            </a:pPr>
            <a:r>
              <a:rPr lang="en-US" altLang="x-none" sz="1100" b="1" dirty="0">
                <a:solidFill>
                  <a:srgbClr val="93CA74"/>
                </a:solidFill>
                <a:latin typeface="+mn-lt"/>
              </a:rPr>
              <a:t>ACRA-RATINGS.RU</a:t>
            </a:r>
            <a:endParaRPr lang="ru-RU" altLang="x-none" sz="1100" b="1" dirty="0">
              <a:solidFill>
                <a:srgbClr val="93CA74"/>
              </a:solidFill>
              <a:latin typeface="+mn-lt"/>
            </a:endParaRPr>
          </a:p>
        </p:txBody>
      </p:sp>
      <p:sp>
        <p:nvSpPr>
          <p:cNvPr id="2" name="Название 1"/>
          <p:cNvSpPr>
            <a:spLocks noGrp="1"/>
          </p:cNvSpPr>
          <p:nvPr>
            <p:ph type="title"/>
          </p:nvPr>
        </p:nvSpPr>
        <p:spPr>
          <a:xfrm>
            <a:off x="1533959" y="636655"/>
            <a:ext cx="2618432" cy="1760731"/>
          </a:xfrm>
        </p:spPr>
        <p:txBody>
          <a:bodyPr/>
          <a:lstStyle>
            <a:lvl1pPr algn="l">
              <a:lnSpc>
                <a:spcPts val="2900"/>
              </a:lnSpc>
              <a:defRPr sz="2200" b="1" kern="0" cap="all" spc="370">
                <a:solidFill>
                  <a:schemeClr val="tx1"/>
                </a:solidFill>
                <a:latin typeface="+mn-lt"/>
              </a:defRPr>
            </a:lvl1pPr>
          </a:lstStyle>
          <a:p>
            <a:r>
              <a:rPr lang="en-US" dirty="0" err="1"/>
              <a:t>Образец</a:t>
            </a:r>
            <a:r>
              <a:rPr lang="en-US" dirty="0"/>
              <a:t> </a:t>
            </a:r>
            <a:r>
              <a:rPr lang="en-US" dirty="0" err="1"/>
              <a:t>заголовка</a:t>
            </a:r>
            <a:endParaRPr lang="ru-RU" dirty="0"/>
          </a:p>
        </p:txBody>
      </p:sp>
    </p:spTree>
    <p:extLst>
      <p:ext uri="{BB962C8B-B14F-4D97-AF65-F5344CB8AC3E}">
        <p14:creationId xmlns:p14="http://schemas.microsoft.com/office/powerpoint/2010/main" val="8541571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6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a:xfrm>
            <a:off x="381002" y="326523"/>
            <a:ext cx="6092823" cy="593066"/>
          </a:xfrm>
        </p:spPr>
        <p:txBody>
          <a:bodyPr/>
          <a:lstStyle/>
          <a:p>
            <a:r>
              <a:rPr lang="en-US"/>
              <a:t>Образец заголовка</a:t>
            </a:r>
            <a:endParaRPr lang="ru-RU"/>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Дата 3">
            <a:extLst>
              <a:ext uri="{FF2B5EF4-FFF2-40B4-BE49-F238E27FC236}">
                <a16:creationId xmlns:a16="http://schemas.microsoft.com/office/drawing/2014/main" id="{BE55B88A-38E0-F14C-86C1-81A5170D2593}"/>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AD870212-7D94-3C48-B3C8-C749CE7064EB}"/>
              </a:ext>
            </a:extLst>
          </p:cNvPr>
          <p:cNvSpPr>
            <a:spLocks noGrp="1"/>
          </p:cNvSpPr>
          <p:nvPr>
            <p:ph type="ftr" sz="quarter" idx="11"/>
          </p:nvPr>
        </p:nvSpPr>
        <p:spPr/>
        <p:txBody>
          <a:bodyPr/>
          <a:lstStyle>
            <a:lvl1pPr defTabSz="457189" eaLnBrk="1" hangingPunct="1">
              <a:defRPr/>
            </a:lvl1pPr>
          </a:lstStyle>
          <a:p>
            <a:pPr>
              <a:defRPr/>
            </a:pPr>
            <a:r>
              <a:rPr lang="en-US" altLang="x-none" dirty="0">
                <a:latin typeface="PT Sans" panose="020B0503020203020204" pitchFamily="34" charset="77"/>
              </a:rPr>
              <a:t>ESG </a:t>
            </a:r>
            <a:r>
              <a:rPr lang="ru-RU" altLang="x-none" dirty="0">
                <a:latin typeface="PT Sans" panose="020B0503020203020204" pitchFamily="34" charset="77"/>
              </a:rPr>
              <a:t>ОЦЕНКА</a:t>
            </a:r>
          </a:p>
        </p:txBody>
      </p:sp>
      <p:sp>
        <p:nvSpPr>
          <p:cNvPr id="6" name="Номер слайда 5">
            <a:extLst>
              <a:ext uri="{FF2B5EF4-FFF2-40B4-BE49-F238E27FC236}">
                <a16:creationId xmlns:a16="http://schemas.microsoft.com/office/drawing/2014/main" id="{3F707CE6-9EC9-C143-AC51-1896AE48CE82}"/>
              </a:ext>
            </a:extLst>
          </p:cNvPr>
          <p:cNvSpPr>
            <a:spLocks noGrp="1"/>
          </p:cNvSpPr>
          <p:nvPr>
            <p:ph type="sldNum" sz="quarter" idx="12"/>
          </p:nvPr>
        </p:nvSpPr>
        <p:spPr/>
        <p:txBody>
          <a:bodyPr/>
          <a:lstStyle>
            <a:lvl1pPr>
              <a:defRPr/>
            </a:lvl1pPr>
          </a:lstStyle>
          <a:p>
            <a:fld id="{B93415AE-A172-794E-8C58-A46898EEEA7D}" type="slidenum">
              <a:rPr lang="ru-RU" altLang="x-none"/>
              <a:pPr/>
              <a:t>‹#›</a:t>
            </a:fld>
            <a:endParaRPr lang="ru-RU" altLang="x-none"/>
          </a:p>
        </p:txBody>
      </p:sp>
    </p:spTree>
    <p:extLst>
      <p:ext uri="{BB962C8B-B14F-4D97-AF65-F5344CB8AC3E}">
        <p14:creationId xmlns:p14="http://schemas.microsoft.com/office/powerpoint/2010/main" val="285629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a:xfrm>
            <a:off x="381002" y="326523"/>
            <a:ext cx="6092823" cy="593066"/>
          </a:xfrm>
        </p:spPr>
        <p:txBody>
          <a:bodyPr/>
          <a:lstStyle/>
          <a:p>
            <a:r>
              <a:rPr lang="en-US"/>
              <a:t>Образец заголовка</a:t>
            </a:r>
            <a:endParaRPr lang="ru-RU"/>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Дата 3">
            <a:extLst>
              <a:ext uri="{FF2B5EF4-FFF2-40B4-BE49-F238E27FC236}">
                <a16:creationId xmlns:a16="http://schemas.microsoft.com/office/drawing/2014/main" id="{BE55B88A-38E0-F14C-86C1-81A5170D2593}"/>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a16="http://schemas.microsoft.com/office/drawing/2014/main" id="{AD870212-7D94-3C48-B3C8-C749CE7064EB}"/>
              </a:ext>
            </a:extLst>
          </p:cNvPr>
          <p:cNvSpPr>
            <a:spLocks noGrp="1"/>
          </p:cNvSpPr>
          <p:nvPr>
            <p:ph type="ftr" sz="quarter" idx="11"/>
          </p:nvPr>
        </p:nvSpPr>
        <p:spPr/>
        <p:txBody>
          <a:bodyPr/>
          <a:lstStyle>
            <a:lvl1pPr defTabSz="457189" eaLnBrk="1" hangingPunct="1">
              <a:defRPr/>
            </a:lvl1pPr>
          </a:lstStyle>
          <a:p>
            <a:pPr>
              <a:defRPr/>
            </a:pPr>
            <a:r>
              <a:rPr lang="en-US" altLang="x-none" dirty="0">
                <a:latin typeface="PT Sans" panose="020B0503020203020204" pitchFamily="34" charset="77"/>
              </a:rPr>
              <a:t>ESG </a:t>
            </a:r>
            <a:r>
              <a:rPr lang="ru-RU" altLang="x-none" dirty="0">
                <a:latin typeface="PT Sans" panose="020B0503020203020204" pitchFamily="34" charset="77"/>
              </a:rPr>
              <a:t>ОЦЕНКА</a:t>
            </a:r>
          </a:p>
        </p:txBody>
      </p:sp>
      <p:sp>
        <p:nvSpPr>
          <p:cNvPr id="6" name="Номер слайда 5">
            <a:extLst>
              <a:ext uri="{FF2B5EF4-FFF2-40B4-BE49-F238E27FC236}">
                <a16:creationId xmlns:a16="http://schemas.microsoft.com/office/drawing/2014/main" id="{3F707CE6-9EC9-C143-AC51-1896AE48CE82}"/>
              </a:ext>
            </a:extLst>
          </p:cNvPr>
          <p:cNvSpPr>
            <a:spLocks noGrp="1"/>
          </p:cNvSpPr>
          <p:nvPr>
            <p:ph type="sldNum" sz="quarter" idx="12"/>
          </p:nvPr>
        </p:nvSpPr>
        <p:spPr/>
        <p:txBody>
          <a:bodyPr/>
          <a:lstStyle>
            <a:lvl1pPr>
              <a:defRPr/>
            </a:lvl1pPr>
          </a:lstStyle>
          <a:p>
            <a:fld id="{B93415AE-A172-794E-8C58-A46898EEEA7D}" type="slidenum">
              <a:rPr lang="ru-RU" altLang="x-none"/>
              <a:pPr/>
              <a:t>‹#›</a:t>
            </a:fld>
            <a:endParaRPr lang="ru-RU" altLang="x-none"/>
          </a:p>
        </p:txBody>
      </p:sp>
    </p:spTree>
    <p:extLst>
      <p:ext uri="{BB962C8B-B14F-4D97-AF65-F5344CB8AC3E}">
        <p14:creationId xmlns:p14="http://schemas.microsoft.com/office/powerpoint/2010/main" val="177298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diagramma">
    <p:spTree>
      <p:nvGrpSpPr>
        <p:cNvPr id="1" name=""/>
        <p:cNvGrpSpPr/>
        <p:nvPr/>
      </p:nvGrpSpPr>
      <p:grpSpPr>
        <a:xfrm>
          <a:off x="0" y="0"/>
          <a:ext cx="0" cy="0"/>
          <a:chOff x="0" y="0"/>
          <a:chExt cx="0" cy="0"/>
        </a:xfrm>
      </p:grpSpPr>
      <p:sp>
        <p:nvSpPr>
          <p:cNvPr id="2" name="Название 1"/>
          <p:cNvSpPr>
            <a:spLocks noGrp="1"/>
          </p:cNvSpPr>
          <p:nvPr>
            <p:ph type="title"/>
          </p:nvPr>
        </p:nvSpPr>
        <p:spPr>
          <a:xfrm>
            <a:off x="381002" y="326523"/>
            <a:ext cx="6092823" cy="593066"/>
          </a:xfrm>
        </p:spPr>
        <p:txBody>
          <a:bodyPr/>
          <a:lstStyle/>
          <a:p>
            <a:r>
              <a:rPr lang="en-US"/>
              <a:t>Образец заголовка</a:t>
            </a:r>
            <a:endParaRPr lang="ru-RU"/>
          </a:p>
        </p:txBody>
      </p:sp>
      <p:sp>
        <p:nvSpPr>
          <p:cNvPr id="3" name="Содержимое 2"/>
          <p:cNvSpPr>
            <a:spLocks noGrp="1"/>
          </p:cNvSpPr>
          <p:nvPr>
            <p:ph idx="1"/>
          </p:nvPr>
        </p:nvSpPr>
        <p:spPr>
          <a:xfrm>
            <a:off x="381002" y="1048857"/>
            <a:ext cx="2286000" cy="3545766"/>
          </a:xfrm>
        </p:spPr>
        <p:txBody>
          <a:bodyPr/>
          <a:lstStyle/>
          <a:p>
            <a:pPr lvl="0"/>
            <a:r>
              <a:rPr lang="en-US" dirty="0" err="1"/>
              <a:t>Образец</a:t>
            </a:r>
            <a:r>
              <a:rPr lang="en-US" dirty="0"/>
              <a:t> </a:t>
            </a:r>
            <a:r>
              <a:rPr lang="en-US" dirty="0" err="1"/>
              <a:t>текста</a:t>
            </a:r>
            <a:endParaRPr lang="en-US" dirty="0"/>
          </a:p>
          <a:p>
            <a:pPr lvl="1"/>
            <a:r>
              <a:rPr lang="en-US" dirty="0" err="1"/>
              <a:t>Второй</a:t>
            </a:r>
            <a:r>
              <a:rPr lang="en-US" dirty="0"/>
              <a:t> </a:t>
            </a:r>
            <a:r>
              <a:rPr lang="en-US" dirty="0" err="1"/>
              <a:t>уровень</a:t>
            </a:r>
            <a:endParaRPr lang="en-US" dirty="0"/>
          </a:p>
          <a:p>
            <a:pPr lvl="2"/>
            <a:r>
              <a:rPr lang="en-US" dirty="0" err="1"/>
              <a:t>Третий</a:t>
            </a:r>
            <a:r>
              <a:rPr lang="en-US" dirty="0"/>
              <a:t> </a:t>
            </a:r>
            <a:r>
              <a:rPr lang="en-US" dirty="0" err="1"/>
              <a:t>уровень</a:t>
            </a:r>
            <a:endParaRPr lang="en-US" dirty="0"/>
          </a:p>
          <a:p>
            <a:pPr lvl="3"/>
            <a:r>
              <a:rPr lang="en-US" dirty="0" err="1"/>
              <a:t>Четвертый</a:t>
            </a:r>
            <a:r>
              <a:rPr lang="en-US" dirty="0"/>
              <a:t> </a:t>
            </a:r>
            <a:r>
              <a:rPr lang="en-US" dirty="0" err="1"/>
              <a:t>уровень</a:t>
            </a:r>
            <a:endParaRPr lang="en-US" dirty="0"/>
          </a:p>
          <a:p>
            <a:pPr lvl="4"/>
            <a:r>
              <a:rPr lang="en-US" dirty="0" err="1"/>
              <a:t>Пятый</a:t>
            </a:r>
            <a:r>
              <a:rPr lang="en-US" dirty="0"/>
              <a:t> </a:t>
            </a:r>
            <a:r>
              <a:rPr lang="en-US" dirty="0" err="1"/>
              <a:t>уровень</a:t>
            </a:r>
            <a:endParaRPr lang="ru-RU" dirty="0"/>
          </a:p>
        </p:txBody>
      </p:sp>
      <p:sp>
        <p:nvSpPr>
          <p:cNvPr id="9" name="Диаграмма 8"/>
          <p:cNvSpPr>
            <a:spLocks noGrp="1"/>
          </p:cNvSpPr>
          <p:nvPr>
            <p:ph type="chart" sz="quarter" idx="13"/>
          </p:nvPr>
        </p:nvSpPr>
        <p:spPr>
          <a:xfrm>
            <a:off x="3452484" y="1049338"/>
            <a:ext cx="4937126" cy="3544887"/>
          </a:xfrm>
        </p:spPr>
        <p:txBody>
          <a:bodyPr rtlCol="0"/>
          <a:lstStyle/>
          <a:p>
            <a:pPr lvl="0"/>
            <a:endParaRPr lang="ru-RU" noProof="0"/>
          </a:p>
        </p:txBody>
      </p:sp>
      <p:sp>
        <p:nvSpPr>
          <p:cNvPr id="5" name="Дата 3">
            <a:extLst>
              <a:ext uri="{FF2B5EF4-FFF2-40B4-BE49-F238E27FC236}">
                <a16:creationId xmlns:a16="http://schemas.microsoft.com/office/drawing/2014/main" id="{C3A2B165-CD28-194D-9CAB-743B92613D07}"/>
              </a:ext>
            </a:extLst>
          </p:cNvPr>
          <p:cNvSpPr>
            <a:spLocks noGrp="1"/>
          </p:cNvSpPr>
          <p:nvPr>
            <p:ph type="dt" sz="half" idx="14"/>
          </p:nvPr>
        </p:nvSpPr>
        <p:spPr/>
        <p:txBody>
          <a:bodyPr/>
          <a:lstStyle>
            <a:lvl1pPr>
              <a:defRPr/>
            </a:lvl1pPr>
          </a:lstStyle>
          <a:p>
            <a:pPr>
              <a:defRPr/>
            </a:pPr>
            <a:endParaRPr lang="ru-RU"/>
          </a:p>
        </p:txBody>
      </p:sp>
      <p:sp>
        <p:nvSpPr>
          <p:cNvPr id="6" name="Нижний колонтитул 4">
            <a:extLst>
              <a:ext uri="{FF2B5EF4-FFF2-40B4-BE49-F238E27FC236}">
                <a16:creationId xmlns:a16="http://schemas.microsoft.com/office/drawing/2014/main" id="{58473071-2B23-AC4D-A68D-1D01AFF0BB50}"/>
              </a:ext>
            </a:extLst>
          </p:cNvPr>
          <p:cNvSpPr>
            <a:spLocks noGrp="1"/>
          </p:cNvSpPr>
          <p:nvPr>
            <p:ph type="ftr" sz="quarter" idx="15"/>
          </p:nvPr>
        </p:nvSpPr>
        <p:spPr/>
        <p:txBody>
          <a:bodyPr/>
          <a:lstStyle>
            <a:lvl1pPr defTabSz="457189" eaLnBrk="1" hangingPunct="1">
              <a:defRPr/>
            </a:lvl1pPr>
          </a:lstStyle>
          <a:p>
            <a:pPr>
              <a:defRPr/>
            </a:pPr>
            <a:r>
              <a:rPr lang="en-US" altLang="x-none" dirty="0">
                <a:latin typeface="PT Sans" panose="020B0503020203020204" pitchFamily="34" charset="77"/>
              </a:rPr>
              <a:t>ESG </a:t>
            </a:r>
            <a:r>
              <a:rPr lang="ru-RU" altLang="x-none" dirty="0">
                <a:latin typeface="PT Sans" panose="020B0503020203020204" pitchFamily="34" charset="77"/>
              </a:rPr>
              <a:t>ОЦЕНКА</a:t>
            </a:r>
          </a:p>
        </p:txBody>
      </p:sp>
      <p:sp>
        <p:nvSpPr>
          <p:cNvPr id="7" name="Номер слайда 5">
            <a:extLst>
              <a:ext uri="{FF2B5EF4-FFF2-40B4-BE49-F238E27FC236}">
                <a16:creationId xmlns:a16="http://schemas.microsoft.com/office/drawing/2014/main" id="{8904F857-22FF-5747-AB0E-8FB2CDD46DB4}"/>
              </a:ext>
            </a:extLst>
          </p:cNvPr>
          <p:cNvSpPr>
            <a:spLocks noGrp="1"/>
          </p:cNvSpPr>
          <p:nvPr>
            <p:ph type="sldNum" sz="quarter" idx="16"/>
          </p:nvPr>
        </p:nvSpPr>
        <p:spPr/>
        <p:txBody>
          <a:bodyPr/>
          <a:lstStyle>
            <a:lvl1pPr>
              <a:defRPr/>
            </a:lvl1pPr>
          </a:lstStyle>
          <a:p>
            <a:fld id="{6FB17927-5A7D-7744-9B6E-7249EECCECA5}" type="slidenum">
              <a:rPr lang="ru-RU" altLang="x-none"/>
              <a:pPr/>
              <a:t>‹#›</a:t>
            </a:fld>
            <a:endParaRPr lang="ru-RU" altLang="x-none"/>
          </a:p>
        </p:txBody>
      </p:sp>
    </p:spTree>
    <p:extLst>
      <p:ext uri="{BB962C8B-B14F-4D97-AF65-F5344CB8AC3E}">
        <p14:creationId xmlns:p14="http://schemas.microsoft.com/office/powerpoint/2010/main" val="342620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gramma text">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idx="1"/>
          </p:nvPr>
        </p:nvSpPr>
        <p:spPr>
          <a:xfrm>
            <a:off x="5705476" y="1048857"/>
            <a:ext cx="2684134" cy="3545766"/>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9" name="Диаграмма 8"/>
          <p:cNvSpPr>
            <a:spLocks noGrp="1"/>
          </p:cNvSpPr>
          <p:nvPr>
            <p:ph type="chart" sz="quarter" idx="13"/>
          </p:nvPr>
        </p:nvSpPr>
        <p:spPr>
          <a:xfrm>
            <a:off x="381002" y="1049338"/>
            <a:ext cx="4937126" cy="3544887"/>
          </a:xfrm>
        </p:spPr>
        <p:txBody>
          <a:bodyPr rtlCol="0"/>
          <a:lstStyle/>
          <a:p>
            <a:pPr lvl="0"/>
            <a:endParaRPr lang="ru-RU" noProof="0"/>
          </a:p>
        </p:txBody>
      </p:sp>
      <p:sp>
        <p:nvSpPr>
          <p:cNvPr id="5" name="Дата 3">
            <a:extLst>
              <a:ext uri="{FF2B5EF4-FFF2-40B4-BE49-F238E27FC236}">
                <a16:creationId xmlns:a16="http://schemas.microsoft.com/office/drawing/2014/main" id="{E22726E0-B5AD-0241-A855-F45C0F7CB714}"/>
              </a:ext>
            </a:extLst>
          </p:cNvPr>
          <p:cNvSpPr>
            <a:spLocks noGrp="1"/>
          </p:cNvSpPr>
          <p:nvPr>
            <p:ph type="dt" sz="half" idx="14"/>
          </p:nvPr>
        </p:nvSpPr>
        <p:spPr/>
        <p:txBody>
          <a:bodyPr/>
          <a:lstStyle>
            <a:lvl1pPr>
              <a:defRPr/>
            </a:lvl1pPr>
          </a:lstStyle>
          <a:p>
            <a:pPr>
              <a:defRPr/>
            </a:pPr>
            <a:endParaRPr lang="ru-RU"/>
          </a:p>
        </p:txBody>
      </p:sp>
      <p:sp>
        <p:nvSpPr>
          <p:cNvPr id="6" name="Нижний колонтитул 4">
            <a:extLst>
              <a:ext uri="{FF2B5EF4-FFF2-40B4-BE49-F238E27FC236}">
                <a16:creationId xmlns:a16="http://schemas.microsoft.com/office/drawing/2014/main" id="{900E02C5-FCD9-9244-BA87-EEBE644A3D48}"/>
              </a:ext>
            </a:extLst>
          </p:cNvPr>
          <p:cNvSpPr>
            <a:spLocks noGrp="1"/>
          </p:cNvSpPr>
          <p:nvPr>
            <p:ph type="ftr" sz="quarter" idx="15"/>
          </p:nvPr>
        </p:nvSpPr>
        <p:spPr/>
        <p:txBody>
          <a:bodyPr/>
          <a:lstStyle>
            <a:lvl1pPr defTabSz="457189" eaLnBrk="1" hangingPunct="1">
              <a:defRPr/>
            </a:lvl1pPr>
          </a:lstStyle>
          <a:p>
            <a:pPr>
              <a:defRPr/>
            </a:pPr>
            <a:r>
              <a:rPr lang="en-US" altLang="x-none" dirty="0">
                <a:latin typeface="PT Sans" panose="020B0503020203020204" pitchFamily="34" charset="77"/>
              </a:rPr>
              <a:t>ESG </a:t>
            </a:r>
            <a:r>
              <a:rPr lang="ru-RU" altLang="x-none" dirty="0">
                <a:latin typeface="PT Sans" panose="020B0503020203020204" pitchFamily="34" charset="77"/>
              </a:rPr>
              <a:t>ОЦЕНКА</a:t>
            </a:r>
          </a:p>
        </p:txBody>
      </p:sp>
      <p:sp>
        <p:nvSpPr>
          <p:cNvPr id="7" name="Номер слайда 5">
            <a:extLst>
              <a:ext uri="{FF2B5EF4-FFF2-40B4-BE49-F238E27FC236}">
                <a16:creationId xmlns:a16="http://schemas.microsoft.com/office/drawing/2014/main" id="{F49C3294-F260-1745-AFCB-834AA0E80A01}"/>
              </a:ext>
            </a:extLst>
          </p:cNvPr>
          <p:cNvSpPr>
            <a:spLocks noGrp="1"/>
          </p:cNvSpPr>
          <p:nvPr>
            <p:ph type="sldNum" sz="quarter" idx="16"/>
          </p:nvPr>
        </p:nvSpPr>
        <p:spPr/>
        <p:txBody>
          <a:bodyPr/>
          <a:lstStyle>
            <a:lvl1pPr>
              <a:defRPr/>
            </a:lvl1pPr>
          </a:lstStyle>
          <a:p>
            <a:fld id="{30AC2D95-A5AA-0E4F-B6A3-A6B7F32535B8}" type="slidenum">
              <a:rPr lang="ru-RU" altLang="x-none"/>
              <a:pPr/>
              <a:t>‹#›</a:t>
            </a:fld>
            <a:endParaRPr lang="ru-RU" altLang="x-none"/>
          </a:p>
        </p:txBody>
      </p:sp>
    </p:spTree>
    <p:extLst>
      <p:ext uri="{BB962C8B-B14F-4D97-AF65-F5344CB8AC3E}">
        <p14:creationId xmlns:p14="http://schemas.microsoft.com/office/powerpoint/2010/main" val="260855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7" name="Прямоугольник 11">
            <a:extLst>
              <a:ext uri="{FF2B5EF4-FFF2-40B4-BE49-F238E27FC236}">
                <a16:creationId xmlns:a16="http://schemas.microsoft.com/office/drawing/2014/main" id="{E58A0D9D-E9E1-6846-B59D-8E6D7A5EFC1C}"/>
              </a:ext>
            </a:extLst>
          </p:cNvPr>
          <p:cNvSpPr/>
          <p:nvPr userDrawn="1"/>
        </p:nvSpPr>
        <p:spPr>
          <a:xfrm>
            <a:off x="6096000" y="3175"/>
            <a:ext cx="3048000" cy="4762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ru-RU">
              <a:latin typeface="Calibri" panose="020F0502020204030204" pitchFamily="34" charset="0"/>
              <a:cs typeface="Calibri" panose="020F0502020204030204" pitchFamily="34" charset="0"/>
            </a:endParaRPr>
          </a:p>
        </p:txBody>
      </p:sp>
      <p:sp>
        <p:nvSpPr>
          <p:cNvPr id="2" name="Название 1"/>
          <p:cNvSpPr>
            <a:spLocks noGrp="1"/>
          </p:cNvSpPr>
          <p:nvPr>
            <p:ph type="title"/>
          </p:nvPr>
        </p:nvSpPr>
        <p:spPr>
          <a:xfrm>
            <a:off x="381002" y="326523"/>
            <a:ext cx="5511798" cy="593066"/>
          </a:xfrm>
        </p:spPr>
        <p:txBody>
          <a:bodyPr/>
          <a:lstStyle>
            <a:lvl1pPr>
              <a:defRPr>
                <a:latin typeface="Calibri" panose="020F0502020204030204" pitchFamily="34" charset="0"/>
                <a:cs typeface="Calibri" panose="020F0502020204030204" pitchFamily="34" charset="0"/>
              </a:defRPr>
            </a:lvl1pPr>
          </a:lstStyle>
          <a:p>
            <a:r>
              <a:rPr lang="en-US"/>
              <a:t>Образец заголовка</a:t>
            </a:r>
            <a:endParaRPr lang="ru-RU"/>
          </a:p>
        </p:txBody>
      </p:sp>
      <p:sp>
        <p:nvSpPr>
          <p:cNvPr id="3" name="Содержимое 2"/>
          <p:cNvSpPr>
            <a:spLocks noGrp="1"/>
          </p:cNvSpPr>
          <p:nvPr>
            <p:ph sz="half" idx="1"/>
          </p:nvPr>
        </p:nvSpPr>
        <p:spPr>
          <a:xfrm>
            <a:off x="381002" y="919588"/>
            <a:ext cx="2412998" cy="3601611"/>
          </a:xfrm>
        </p:spPr>
        <p:txBody>
          <a:bodyPr/>
          <a:lstStyle>
            <a:lvl1pPr>
              <a:defRPr sz="1000">
                <a:latin typeface="Calibri" panose="020F0502020204030204" pitchFamily="34" charset="0"/>
                <a:cs typeface="Calibri" panose="020F0502020204030204" pitchFamily="34" charset="0"/>
              </a:defRPr>
            </a:lvl1pPr>
            <a:lvl2pPr marL="0" indent="0">
              <a:lnSpc>
                <a:spcPts val="1800"/>
              </a:lnSpc>
              <a:spcBef>
                <a:spcPts val="0"/>
              </a:spcBef>
              <a:buFontTx/>
              <a:buNone/>
              <a:defRPr sz="1600">
                <a:latin typeface="Calibri" panose="020F0502020204030204" pitchFamily="34" charset="0"/>
                <a:cs typeface="Calibri" panose="020F0502020204030204" pitchFamily="34" charset="0"/>
              </a:defRPr>
            </a:lvl2pPr>
            <a:lvl3pPr>
              <a:spcBef>
                <a:spcPts val="567"/>
              </a:spcBef>
              <a:defRPr sz="1000">
                <a:latin typeface="Calibri" panose="020F0502020204030204" pitchFamily="34" charset="0"/>
                <a:cs typeface="Calibri" panose="020F0502020204030204" pitchFamily="34" charset="0"/>
              </a:defRPr>
            </a:lvl3pPr>
            <a:lvl4pPr>
              <a:lnSpc>
                <a:spcPts val="1400"/>
              </a:lnSpc>
              <a:spcBef>
                <a:spcPts val="568"/>
              </a:spcBef>
              <a:defRPr sz="1000">
                <a:solidFill>
                  <a:srgbClr val="93CA74"/>
                </a:solidFill>
                <a:latin typeface="Calibri" panose="020F0502020204030204" pitchFamily="34" charset="0"/>
                <a:cs typeface="Calibri" panose="020F0502020204030204" pitchFamily="34" charset="0"/>
              </a:defRPr>
            </a:lvl4pPr>
            <a:lvl5pPr>
              <a:lnSpc>
                <a:spcPts val="7000"/>
              </a:lnSpc>
              <a:spcBef>
                <a:spcPts val="3000"/>
              </a:spcBef>
              <a:defRPr sz="10000">
                <a:solidFill>
                  <a:schemeClr val="tx1"/>
                </a:solidFill>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err="1"/>
              <a:t>Образец</a:t>
            </a:r>
            <a:r>
              <a:rPr lang="en-US" dirty="0"/>
              <a:t> </a:t>
            </a:r>
            <a:r>
              <a:rPr lang="en-US" dirty="0" err="1"/>
              <a:t>текста</a:t>
            </a:r>
            <a:endParaRPr lang="en-US" dirty="0"/>
          </a:p>
          <a:p>
            <a:pPr lvl="1"/>
            <a:r>
              <a:rPr lang="en-US" dirty="0" err="1"/>
              <a:t>Второй</a:t>
            </a:r>
            <a:r>
              <a:rPr lang="en-US" dirty="0"/>
              <a:t> </a:t>
            </a:r>
            <a:r>
              <a:rPr lang="en-US" dirty="0" err="1"/>
              <a:t>уровень</a:t>
            </a:r>
            <a:endParaRPr lang="en-US" dirty="0"/>
          </a:p>
          <a:p>
            <a:pPr lvl="2"/>
            <a:r>
              <a:rPr lang="en-US" dirty="0" err="1"/>
              <a:t>Третий</a:t>
            </a:r>
            <a:r>
              <a:rPr lang="en-US" dirty="0"/>
              <a:t> </a:t>
            </a:r>
            <a:r>
              <a:rPr lang="en-US" dirty="0" err="1"/>
              <a:t>уровень</a:t>
            </a:r>
            <a:endParaRPr lang="en-US" dirty="0"/>
          </a:p>
          <a:p>
            <a:pPr lvl="3"/>
            <a:r>
              <a:rPr lang="en-US" dirty="0" err="1"/>
              <a:t>Четвертый</a:t>
            </a:r>
            <a:r>
              <a:rPr lang="en-US" dirty="0"/>
              <a:t> </a:t>
            </a:r>
            <a:r>
              <a:rPr lang="en-US" dirty="0" err="1"/>
              <a:t>уровень</a:t>
            </a:r>
            <a:endParaRPr lang="en-US" dirty="0"/>
          </a:p>
          <a:p>
            <a:pPr lvl="4"/>
            <a:r>
              <a:rPr lang="en-US" dirty="0" err="1"/>
              <a:t>Пятый</a:t>
            </a:r>
            <a:r>
              <a:rPr lang="en-US" dirty="0"/>
              <a:t> </a:t>
            </a:r>
            <a:r>
              <a:rPr lang="en-US" dirty="0" err="1"/>
              <a:t>уровень</a:t>
            </a:r>
            <a:endParaRPr lang="ru-RU" dirty="0"/>
          </a:p>
        </p:txBody>
      </p:sp>
      <p:sp>
        <p:nvSpPr>
          <p:cNvPr id="10" name="Содержимое 2"/>
          <p:cNvSpPr>
            <a:spLocks noGrp="1"/>
          </p:cNvSpPr>
          <p:nvPr>
            <p:ph sz="half" idx="13"/>
          </p:nvPr>
        </p:nvSpPr>
        <p:spPr>
          <a:xfrm>
            <a:off x="3022602" y="919588"/>
            <a:ext cx="2412998" cy="3601611"/>
          </a:xfrm>
        </p:spPr>
        <p:txBody>
          <a:bodyPr/>
          <a:lstStyle>
            <a:lvl1pPr>
              <a:defRPr sz="1000">
                <a:latin typeface="Calibri" panose="020F0502020204030204" pitchFamily="34" charset="0"/>
                <a:cs typeface="Calibri" panose="020F0502020204030204" pitchFamily="34" charset="0"/>
              </a:defRPr>
            </a:lvl1pPr>
            <a:lvl2pPr marL="0" indent="0">
              <a:lnSpc>
                <a:spcPts val="1800"/>
              </a:lnSpc>
              <a:spcBef>
                <a:spcPts val="0"/>
              </a:spcBef>
              <a:buFontTx/>
              <a:buNone/>
              <a:defRPr sz="1600">
                <a:latin typeface="Calibri" panose="020F0502020204030204" pitchFamily="34" charset="0"/>
                <a:cs typeface="Calibri" panose="020F0502020204030204" pitchFamily="34" charset="0"/>
              </a:defRPr>
            </a:lvl2pPr>
            <a:lvl3pPr>
              <a:spcBef>
                <a:spcPts val="567"/>
              </a:spcBef>
              <a:defRPr sz="1000">
                <a:latin typeface="Calibri" panose="020F0502020204030204" pitchFamily="34" charset="0"/>
                <a:cs typeface="Calibri" panose="020F0502020204030204" pitchFamily="34" charset="0"/>
              </a:defRPr>
            </a:lvl3pPr>
            <a:lvl4pPr>
              <a:lnSpc>
                <a:spcPts val="1400"/>
              </a:lnSpc>
              <a:spcBef>
                <a:spcPts val="568"/>
              </a:spcBef>
              <a:defRPr sz="1000">
                <a:solidFill>
                  <a:srgbClr val="93CA74"/>
                </a:solidFill>
                <a:latin typeface="Calibri" panose="020F0502020204030204" pitchFamily="34" charset="0"/>
                <a:cs typeface="Calibri" panose="020F0502020204030204" pitchFamily="34" charset="0"/>
              </a:defRPr>
            </a:lvl4pPr>
            <a:lvl5pPr>
              <a:lnSpc>
                <a:spcPts val="7000"/>
              </a:lnSpc>
              <a:spcBef>
                <a:spcPts val="3000"/>
              </a:spcBef>
              <a:defRPr sz="10000">
                <a:solidFill>
                  <a:schemeClr val="tx1"/>
                </a:solidFill>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err="1"/>
              <a:t>Образец</a:t>
            </a:r>
            <a:r>
              <a:rPr lang="en-US" dirty="0"/>
              <a:t> </a:t>
            </a:r>
            <a:r>
              <a:rPr lang="en-US" dirty="0" err="1"/>
              <a:t>текста</a:t>
            </a:r>
            <a:endParaRPr lang="en-US" dirty="0"/>
          </a:p>
          <a:p>
            <a:pPr lvl="1"/>
            <a:r>
              <a:rPr lang="en-US" dirty="0" err="1"/>
              <a:t>Второй</a:t>
            </a:r>
            <a:r>
              <a:rPr lang="en-US" dirty="0"/>
              <a:t> </a:t>
            </a:r>
            <a:r>
              <a:rPr lang="en-US" dirty="0" err="1"/>
              <a:t>уровень</a:t>
            </a:r>
            <a:endParaRPr lang="en-US" dirty="0"/>
          </a:p>
          <a:p>
            <a:pPr lvl="2"/>
            <a:r>
              <a:rPr lang="en-US" dirty="0" err="1"/>
              <a:t>Третий</a:t>
            </a:r>
            <a:r>
              <a:rPr lang="en-US" dirty="0"/>
              <a:t> </a:t>
            </a:r>
            <a:r>
              <a:rPr lang="en-US" dirty="0" err="1"/>
              <a:t>уровень</a:t>
            </a:r>
            <a:endParaRPr lang="en-US" dirty="0"/>
          </a:p>
          <a:p>
            <a:pPr lvl="3"/>
            <a:r>
              <a:rPr lang="en-US" dirty="0" err="1"/>
              <a:t>Четвертый</a:t>
            </a:r>
            <a:r>
              <a:rPr lang="en-US" dirty="0"/>
              <a:t> </a:t>
            </a:r>
            <a:r>
              <a:rPr lang="en-US" dirty="0" err="1"/>
              <a:t>уровень</a:t>
            </a:r>
            <a:endParaRPr lang="en-US" dirty="0"/>
          </a:p>
          <a:p>
            <a:pPr lvl="4"/>
            <a:r>
              <a:rPr lang="en-US" dirty="0" err="1"/>
              <a:t>Пятый</a:t>
            </a:r>
            <a:r>
              <a:rPr lang="en-US" dirty="0"/>
              <a:t> </a:t>
            </a:r>
            <a:r>
              <a:rPr lang="en-US" dirty="0" err="1"/>
              <a:t>уровень</a:t>
            </a:r>
            <a:endParaRPr lang="ru-RU" dirty="0"/>
          </a:p>
        </p:txBody>
      </p:sp>
      <p:sp>
        <p:nvSpPr>
          <p:cNvPr id="11" name="Содержимое 2"/>
          <p:cNvSpPr>
            <a:spLocks noGrp="1"/>
          </p:cNvSpPr>
          <p:nvPr>
            <p:ph sz="half" idx="14"/>
          </p:nvPr>
        </p:nvSpPr>
        <p:spPr>
          <a:xfrm>
            <a:off x="6485789" y="1671552"/>
            <a:ext cx="2412998" cy="2810932"/>
          </a:xfrm>
        </p:spPr>
        <p:txBody>
          <a:bodyPr/>
          <a:lstStyle>
            <a:lvl1pPr>
              <a:defRPr sz="1000">
                <a:latin typeface="Calibri" panose="020F0502020204030204" pitchFamily="34" charset="0"/>
                <a:cs typeface="Calibri" panose="020F0502020204030204" pitchFamily="34" charset="0"/>
              </a:defRPr>
            </a:lvl1pPr>
            <a:lvl2pPr marL="0" indent="0">
              <a:lnSpc>
                <a:spcPts val="1800"/>
              </a:lnSpc>
              <a:spcBef>
                <a:spcPts val="0"/>
              </a:spcBef>
              <a:buFontTx/>
              <a:buNone/>
              <a:defRPr sz="1600">
                <a:latin typeface="Calibri" panose="020F0502020204030204" pitchFamily="34" charset="0"/>
                <a:cs typeface="Calibri" panose="020F0502020204030204" pitchFamily="34" charset="0"/>
              </a:defRPr>
            </a:lvl2pPr>
            <a:lvl3pPr>
              <a:spcBef>
                <a:spcPts val="567"/>
              </a:spcBef>
              <a:defRPr sz="1000">
                <a:latin typeface="Calibri" panose="020F0502020204030204" pitchFamily="34" charset="0"/>
                <a:cs typeface="Calibri" panose="020F0502020204030204" pitchFamily="34" charset="0"/>
              </a:defRPr>
            </a:lvl3pPr>
            <a:lvl4pPr>
              <a:lnSpc>
                <a:spcPts val="1400"/>
              </a:lnSpc>
              <a:spcBef>
                <a:spcPts val="568"/>
              </a:spcBef>
              <a:defRPr sz="1000">
                <a:solidFill>
                  <a:srgbClr val="93CA74"/>
                </a:solidFill>
                <a:latin typeface="Calibri" panose="020F0502020204030204" pitchFamily="34" charset="0"/>
                <a:cs typeface="Calibri" panose="020F0502020204030204" pitchFamily="34" charset="0"/>
              </a:defRPr>
            </a:lvl4pPr>
            <a:lvl5pPr>
              <a:lnSpc>
                <a:spcPts val="7000"/>
              </a:lnSpc>
              <a:spcBef>
                <a:spcPts val="0"/>
              </a:spcBef>
              <a:defRPr sz="10000">
                <a:solidFill>
                  <a:schemeClr val="tx1"/>
                </a:solidFill>
              </a:defRPr>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p:txBody>
      </p:sp>
      <p:sp>
        <p:nvSpPr>
          <p:cNvPr id="16" name="Рисунок 15"/>
          <p:cNvSpPr>
            <a:spLocks noGrp="1"/>
          </p:cNvSpPr>
          <p:nvPr>
            <p:ph type="pic" sz="quarter" idx="15"/>
          </p:nvPr>
        </p:nvSpPr>
        <p:spPr>
          <a:xfrm>
            <a:off x="6486525" y="852488"/>
            <a:ext cx="762000" cy="727075"/>
          </a:xfrm>
        </p:spPr>
        <p:txBody>
          <a:bodyPr rtlCol="0"/>
          <a:lstStyle>
            <a:lvl1pPr>
              <a:defRPr sz="800">
                <a:latin typeface="Calibri" panose="020F0502020204030204" pitchFamily="34" charset="0"/>
                <a:cs typeface="Calibri" panose="020F0502020204030204" pitchFamily="34" charset="0"/>
              </a:defRPr>
            </a:lvl1pPr>
          </a:lstStyle>
          <a:p>
            <a:pPr lvl="0"/>
            <a:endParaRPr lang="ru-RU" noProof="0"/>
          </a:p>
        </p:txBody>
      </p:sp>
      <p:sp>
        <p:nvSpPr>
          <p:cNvPr id="8" name="Дата 4">
            <a:extLst>
              <a:ext uri="{FF2B5EF4-FFF2-40B4-BE49-F238E27FC236}">
                <a16:creationId xmlns:a16="http://schemas.microsoft.com/office/drawing/2014/main" id="{72BEE26E-3217-F641-84DD-F6205B99FC59}"/>
              </a:ext>
            </a:extLst>
          </p:cNvPr>
          <p:cNvSpPr>
            <a:spLocks noGrp="1"/>
          </p:cNvSpPr>
          <p:nvPr>
            <p:ph type="dt" sz="half" idx="16"/>
          </p:nvPr>
        </p:nvSpPr>
        <p:spPr/>
        <p:txBody>
          <a:bodyPr/>
          <a:lstStyle>
            <a:lvl1pPr>
              <a:defRPr>
                <a:latin typeface="Calibri" panose="020F0502020204030204" pitchFamily="34" charset="0"/>
                <a:cs typeface="Calibri" panose="020F0502020204030204" pitchFamily="34" charset="0"/>
              </a:defRPr>
            </a:lvl1pPr>
          </a:lstStyle>
          <a:p>
            <a:pPr>
              <a:defRPr/>
            </a:pPr>
            <a:endParaRPr lang="ru-RU"/>
          </a:p>
        </p:txBody>
      </p:sp>
      <p:sp>
        <p:nvSpPr>
          <p:cNvPr id="9" name="Нижний колонтитул 5">
            <a:extLst>
              <a:ext uri="{FF2B5EF4-FFF2-40B4-BE49-F238E27FC236}">
                <a16:creationId xmlns:a16="http://schemas.microsoft.com/office/drawing/2014/main" id="{3997142E-2F6E-254B-AF2C-B67CDEDB066F}"/>
              </a:ext>
            </a:extLst>
          </p:cNvPr>
          <p:cNvSpPr>
            <a:spLocks noGrp="1"/>
          </p:cNvSpPr>
          <p:nvPr>
            <p:ph type="ftr" sz="quarter" idx="17"/>
          </p:nvPr>
        </p:nvSpPr>
        <p:spPr/>
        <p:txBody>
          <a:bodyPr/>
          <a:lstStyle>
            <a:lvl1pPr defTabSz="457189" eaLnBrk="1" hangingPunct="1">
              <a:defRPr>
                <a:latin typeface="Calibri" panose="020F0502020204030204" pitchFamily="34" charset="0"/>
                <a:cs typeface="Calibri" panose="020F0502020204030204" pitchFamily="34" charset="0"/>
              </a:defRPr>
            </a:lvl1pPr>
          </a:lstStyle>
          <a:p>
            <a:pPr>
              <a:defRPr/>
            </a:pPr>
            <a:r>
              <a:rPr lang="en-US" altLang="x-none" dirty="0">
                <a:latin typeface="PT Sans" panose="020B0503020203020204" pitchFamily="34" charset="77"/>
              </a:rPr>
              <a:t>ESG </a:t>
            </a:r>
            <a:r>
              <a:rPr lang="ru-RU" altLang="x-none" dirty="0">
                <a:latin typeface="PT Sans" panose="020B0503020203020204" pitchFamily="34" charset="77"/>
              </a:rPr>
              <a:t>ОЦЕНКА</a:t>
            </a:r>
          </a:p>
        </p:txBody>
      </p:sp>
      <p:sp>
        <p:nvSpPr>
          <p:cNvPr id="12" name="Номер слайда 6">
            <a:extLst>
              <a:ext uri="{FF2B5EF4-FFF2-40B4-BE49-F238E27FC236}">
                <a16:creationId xmlns:a16="http://schemas.microsoft.com/office/drawing/2014/main" id="{B3E9E148-CC96-C74D-BBC9-5E31ECA70FA8}"/>
              </a:ext>
            </a:extLst>
          </p:cNvPr>
          <p:cNvSpPr>
            <a:spLocks noGrp="1"/>
          </p:cNvSpPr>
          <p:nvPr>
            <p:ph type="sldNum" sz="quarter" idx="18"/>
          </p:nvPr>
        </p:nvSpPr>
        <p:spPr/>
        <p:txBody>
          <a:bodyPr/>
          <a:lstStyle>
            <a:lvl1pPr>
              <a:defRPr>
                <a:latin typeface="Calibri" panose="020F0502020204030204" pitchFamily="34" charset="0"/>
                <a:cs typeface="Calibri" panose="020F0502020204030204" pitchFamily="34" charset="0"/>
              </a:defRPr>
            </a:lvl1pPr>
          </a:lstStyle>
          <a:p>
            <a:fld id="{0F45C01E-A95C-794F-9362-38AC688B7BB6}" type="slidenum">
              <a:rPr lang="ru-RU" altLang="x-none" smtClean="0"/>
              <a:pPr/>
              <a:t>‹#›</a:t>
            </a:fld>
            <a:endParaRPr lang="ru-RU" altLang="x-none"/>
          </a:p>
        </p:txBody>
      </p:sp>
    </p:spTree>
    <p:extLst>
      <p:ext uri="{BB962C8B-B14F-4D97-AF65-F5344CB8AC3E}">
        <p14:creationId xmlns:p14="http://schemas.microsoft.com/office/powerpoint/2010/main" val="4057427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3.emf"/><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2.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4CD557-D6B0-5543-A6F4-5C51F4706DDB}"/>
              </a:ext>
            </a:extLst>
          </p:cNvPr>
          <p:cNvSpPr>
            <a:spLocks noGrp="1"/>
          </p:cNvSpPr>
          <p:nvPr>
            <p:ph type="title"/>
          </p:nvPr>
        </p:nvSpPr>
        <p:spPr>
          <a:xfrm>
            <a:off x="381000" y="327025"/>
            <a:ext cx="6467475" cy="592138"/>
          </a:xfrm>
          <a:prstGeom prst="rect">
            <a:avLst/>
          </a:prstGeom>
        </p:spPr>
        <p:txBody>
          <a:bodyPr vert="horz" wrap="square" lIns="0" tIns="0" rIns="0" bIns="0" numCol="1" anchor="t" anchorCtr="0" compatLnSpc="1">
            <a:prstTxWarp prst="textNoShape">
              <a:avLst/>
            </a:prstTxWarp>
            <a:noAutofit/>
          </a:bodyPr>
          <a:lstStyle/>
          <a:p>
            <a:pPr lvl="0"/>
            <a:r>
              <a:rPr lang="en-US" altLang="x-none"/>
              <a:t>Образец заголовка</a:t>
            </a:r>
            <a:endParaRPr lang="ru-RU" altLang="x-none"/>
          </a:p>
        </p:txBody>
      </p:sp>
      <p:sp>
        <p:nvSpPr>
          <p:cNvPr id="3" name="Текст 2">
            <a:extLst>
              <a:ext uri="{FF2B5EF4-FFF2-40B4-BE49-F238E27FC236}">
                <a16:creationId xmlns:a16="http://schemas.microsoft.com/office/drawing/2014/main" id="{727B1B38-007B-9A4D-B8EC-6FA555964FD8}"/>
              </a:ext>
            </a:extLst>
          </p:cNvPr>
          <p:cNvSpPr>
            <a:spLocks noGrp="1"/>
          </p:cNvSpPr>
          <p:nvPr>
            <p:ph type="body" idx="1"/>
          </p:nvPr>
        </p:nvSpPr>
        <p:spPr>
          <a:xfrm>
            <a:off x="1152525" y="1112838"/>
            <a:ext cx="7600950" cy="3481387"/>
          </a:xfrm>
          <a:prstGeom prst="rect">
            <a:avLst/>
          </a:prstGeom>
        </p:spPr>
        <p:txBody>
          <a:bodyPr vert="horz" wrap="square" lIns="0" tIns="0" rIns="0" bIns="0" numCol="1" anchor="t" anchorCtr="0" compatLnSpc="1">
            <a:prstTxWarp prst="textNoShape">
              <a:avLst/>
            </a:prstTxWarp>
            <a:noAutofit/>
          </a:bodyPr>
          <a:lstStyle/>
          <a:p>
            <a:pPr lvl="0"/>
            <a:r>
              <a:rPr lang="en-US" altLang="x-none" dirty="0" err="1"/>
              <a:t>Образец</a:t>
            </a:r>
            <a:r>
              <a:rPr lang="en-US" altLang="x-none" dirty="0"/>
              <a:t> </a:t>
            </a:r>
            <a:r>
              <a:rPr lang="en-US" altLang="x-none" dirty="0" err="1"/>
              <a:t>текста</a:t>
            </a:r>
            <a:endParaRPr lang="en-US" altLang="x-none" dirty="0"/>
          </a:p>
          <a:p>
            <a:pPr lvl="1"/>
            <a:r>
              <a:rPr lang="en-US" altLang="x-none" dirty="0" err="1"/>
              <a:t>Второй</a:t>
            </a:r>
            <a:r>
              <a:rPr lang="en-US" altLang="x-none" dirty="0"/>
              <a:t> </a:t>
            </a:r>
            <a:r>
              <a:rPr lang="en-US" altLang="x-none" dirty="0" err="1"/>
              <a:t>уровень</a:t>
            </a:r>
            <a:endParaRPr lang="en-US" altLang="x-none" dirty="0"/>
          </a:p>
          <a:p>
            <a:pPr lvl="2"/>
            <a:r>
              <a:rPr lang="en-US" altLang="x-none" dirty="0" err="1"/>
              <a:t>Третий</a:t>
            </a:r>
            <a:r>
              <a:rPr lang="en-US" altLang="x-none" dirty="0"/>
              <a:t> </a:t>
            </a:r>
            <a:r>
              <a:rPr lang="en-US" altLang="x-none" dirty="0" err="1"/>
              <a:t>уровень</a:t>
            </a:r>
            <a:endParaRPr lang="en-US" altLang="x-none" dirty="0"/>
          </a:p>
          <a:p>
            <a:pPr lvl="3"/>
            <a:r>
              <a:rPr lang="en-US" altLang="x-none" dirty="0" err="1"/>
              <a:t>Четвертый</a:t>
            </a:r>
            <a:r>
              <a:rPr lang="en-US" altLang="x-none" dirty="0"/>
              <a:t> </a:t>
            </a:r>
            <a:r>
              <a:rPr lang="en-US" altLang="x-none" dirty="0" err="1"/>
              <a:t>уровень</a:t>
            </a:r>
            <a:endParaRPr lang="en-US" altLang="x-none" dirty="0"/>
          </a:p>
          <a:p>
            <a:pPr lvl="4"/>
            <a:r>
              <a:rPr lang="en-US" altLang="x-none" dirty="0" err="1"/>
              <a:t>Пятый</a:t>
            </a:r>
            <a:r>
              <a:rPr lang="en-US" altLang="x-none" dirty="0"/>
              <a:t> </a:t>
            </a:r>
            <a:r>
              <a:rPr lang="en-US" altLang="x-none" dirty="0" err="1"/>
              <a:t>уровень</a:t>
            </a:r>
            <a:endParaRPr lang="ru-RU" altLang="x-none" dirty="0"/>
          </a:p>
        </p:txBody>
      </p:sp>
      <p:cxnSp>
        <p:nvCxnSpPr>
          <p:cNvPr id="12" name="Прямая соединительная линия 11">
            <a:extLst>
              <a:ext uri="{FF2B5EF4-FFF2-40B4-BE49-F238E27FC236}">
                <a16:creationId xmlns:a16="http://schemas.microsoft.com/office/drawing/2014/main" id="{E37EA0F3-CA42-5842-A593-47C858AC565D}"/>
              </a:ext>
            </a:extLst>
          </p:cNvPr>
          <p:cNvCxnSpPr/>
          <p:nvPr userDrawn="1"/>
        </p:nvCxnSpPr>
        <p:spPr>
          <a:xfrm>
            <a:off x="0" y="3671888"/>
            <a:ext cx="9144000" cy="0"/>
          </a:xfrm>
          <a:prstGeom prst="line">
            <a:avLst/>
          </a:prstGeom>
          <a:ln w="12700">
            <a:solidFill>
              <a:srgbClr val="93CA74"/>
            </a:solidFill>
          </a:ln>
          <a:effectLst/>
        </p:spPr>
        <p:style>
          <a:lnRef idx="2">
            <a:schemeClr val="accent1"/>
          </a:lnRef>
          <a:fillRef idx="0">
            <a:schemeClr val="accent1"/>
          </a:fillRef>
          <a:effectRef idx="1">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47558EFA-1C60-3641-9144-E299CAAE5629}"/>
              </a:ext>
            </a:extLst>
          </p:cNvPr>
          <p:cNvCxnSpPr/>
          <p:nvPr userDrawn="1"/>
        </p:nvCxnSpPr>
        <p:spPr>
          <a:xfrm>
            <a:off x="1150938" y="0"/>
            <a:ext cx="0" cy="5143500"/>
          </a:xfrm>
          <a:prstGeom prst="line">
            <a:avLst/>
          </a:prstGeom>
          <a:ln w="12700">
            <a:solidFill>
              <a:srgbClr val="93CA74"/>
            </a:solidFill>
          </a:ln>
          <a:effectLst/>
        </p:spPr>
        <p:style>
          <a:lnRef idx="2">
            <a:schemeClr val="accent1"/>
          </a:lnRef>
          <a:fillRef idx="0">
            <a:schemeClr val="accent1"/>
          </a:fillRef>
          <a:effectRef idx="1">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3CB53D7E-F783-BD43-A1C6-BF30EC416B43}"/>
              </a:ext>
            </a:extLst>
          </p:cNvPr>
          <p:cNvCxnSpPr/>
          <p:nvPr userDrawn="1"/>
        </p:nvCxnSpPr>
        <p:spPr>
          <a:xfrm flipV="1">
            <a:off x="4002088" y="0"/>
            <a:ext cx="5141912" cy="5143500"/>
          </a:xfrm>
          <a:prstGeom prst="line">
            <a:avLst/>
          </a:prstGeom>
          <a:ln w="12700">
            <a:solidFill>
              <a:srgbClr val="93CA74"/>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56" r:id="rId5"/>
  </p:sldLayoutIdLst>
  <p:hf hdr="0" dt="0"/>
  <p:txStyles>
    <p:titleStyle>
      <a:lvl1pPr algn="l" defTabSz="457200" rtl="0" eaLnBrk="0" fontAlgn="base" hangingPunct="0">
        <a:spcBef>
          <a:spcPct val="0"/>
        </a:spcBef>
        <a:spcAft>
          <a:spcPct val="0"/>
        </a:spcAft>
        <a:defRPr sz="1600" b="1" kern="1200" cap="all" spc="100">
          <a:solidFill>
            <a:schemeClr val="tx1"/>
          </a:solidFill>
          <a:latin typeface="Calibri" panose="020F0502020204030204" pitchFamily="34" charset="0"/>
          <a:ea typeface="ＭＳ Ｐゴシック" charset="0"/>
          <a:cs typeface="Calibri" panose="020F0502020204030204" pitchFamily="34" charset="0"/>
        </a:defRPr>
      </a:lvl1pPr>
      <a:lvl2pPr algn="l" defTabSz="457200" rtl="0" eaLnBrk="0" fontAlgn="base" hangingPunct="0">
        <a:spcBef>
          <a:spcPct val="0"/>
        </a:spcBef>
        <a:spcAft>
          <a:spcPct val="0"/>
        </a:spcAft>
        <a:defRPr sz="1600" b="1">
          <a:solidFill>
            <a:schemeClr val="tx1"/>
          </a:solidFill>
          <a:latin typeface="PT Sans" charset="0"/>
          <a:ea typeface="ＭＳ Ｐゴシック" charset="0"/>
        </a:defRPr>
      </a:lvl2pPr>
      <a:lvl3pPr algn="l" defTabSz="457200" rtl="0" eaLnBrk="0" fontAlgn="base" hangingPunct="0">
        <a:spcBef>
          <a:spcPct val="0"/>
        </a:spcBef>
        <a:spcAft>
          <a:spcPct val="0"/>
        </a:spcAft>
        <a:defRPr sz="1600" b="1">
          <a:solidFill>
            <a:schemeClr val="tx1"/>
          </a:solidFill>
          <a:latin typeface="PT Sans" charset="0"/>
          <a:ea typeface="ＭＳ Ｐゴシック" charset="0"/>
        </a:defRPr>
      </a:lvl3pPr>
      <a:lvl4pPr algn="l" defTabSz="457200" rtl="0" eaLnBrk="0" fontAlgn="base" hangingPunct="0">
        <a:spcBef>
          <a:spcPct val="0"/>
        </a:spcBef>
        <a:spcAft>
          <a:spcPct val="0"/>
        </a:spcAft>
        <a:defRPr sz="1600" b="1">
          <a:solidFill>
            <a:schemeClr val="tx1"/>
          </a:solidFill>
          <a:latin typeface="PT Sans" charset="0"/>
          <a:ea typeface="ＭＳ Ｐゴシック" charset="0"/>
        </a:defRPr>
      </a:lvl4pPr>
      <a:lvl5pPr algn="l" defTabSz="457200" rtl="0" eaLnBrk="0" fontAlgn="base" hangingPunct="0">
        <a:spcBef>
          <a:spcPct val="0"/>
        </a:spcBef>
        <a:spcAft>
          <a:spcPct val="0"/>
        </a:spcAft>
        <a:defRPr sz="1600" b="1">
          <a:solidFill>
            <a:schemeClr val="tx1"/>
          </a:solidFill>
          <a:latin typeface="PT Sans" charset="0"/>
          <a:ea typeface="ＭＳ Ｐゴシック" charset="0"/>
        </a:defRPr>
      </a:lvl5pPr>
      <a:lvl6pPr marL="457200" algn="l" defTabSz="457200" rtl="0" fontAlgn="base">
        <a:spcBef>
          <a:spcPct val="0"/>
        </a:spcBef>
        <a:spcAft>
          <a:spcPct val="0"/>
        </a:spcAft>
        <a:defRPr sz="1600" b="1">
          <a:solidFill>
            <a:schemeClr val="tx1"/>
          </a:solidFill>
          <a:latin typeface="PT Sans" charset="0"/>
          <a:ea typeface="ＭＳ Ｐゴシック" charset="0"/>
        </a:defRPr>
      </a:lvl6pPr>
      <a:lvl7pPr marL="914400" algn="l" defTabSz="457200" rtl="0" fontAlgn="base">
        <a:spcBef>
          <a:spcPct val="0"/>
        </a:spcBef>
        <a:spcAft>
          <a:spcPct val="0"/>
        </a:spcAft>
        <a:defRPr sz="1600" b="1">
          <a:solidFill>
            <a:schemeClr val="tx1"/>
          </a:solidFill>
          <a:latin typeface="PT Sans" charset="0"/>
          <a:ea typeface="ＭＳ Ｐゴシック" charset="0"/>
        </a:defRPr>
      </a:lvl7pPr>
      <a:lvl8pPr marL="1371600" algn="l" defTabSz="457200" rtl="0" fontAlgn="base">
        <a:spcBef>
          <a:spcPct val="0"/>
        </a:spcBef>
        <a:spcAft>
          <a:spcPct val="0"/>
        </a:spcAft>
        <a:defRPr sz="1600" b="1">
          <a:solidFill>
            <a:schemeClr val="tx1"/>
          </a:solidFill>
          <a:latin typeface="PT Sans" charset="0"/>
          <a:ea typeface="ＭＳ Ｐゴシック" charset="0"/>
        </a:defRPr>
      </a:lvl8pPr>
      <a:lvl9pPr marL="1828800" algn="l" defTabSz="457200" rtl="0" fontAlgn="base">
        <a:spcBef>
          <a:spcPct val="0"/>
        </a:spcBef>
        <a:spcAft>
          <a:spcPct val="0"/>
        </a:spcAft>
        <a:defRPr sz="1600" b="1">
          <a:solidFill>
            <a:schemeClr val="tx1"/>
          </a:solidFill>
          <a:latin typeface="PT Sans" charset="0"/>
          <a:ea typeface="ＭＳ Ｐゴシック" charset="0"/>
        </a:defRPr>
      </a:lvl9pPr>
    </p:titleStyle>
    <p:bodyStyle>
      <a:lvl1pPr marL="342900" indent="-342900" algn="l" defTabSz="457200" rtl="0" eaLnBrk="0" fontAlgn="base" hangingPunct="0">
        <a:spcBef>
          <a:spcPts val="563"/>
        </a:spcBef>
        <a:spcAft>
          <a:spcPct val="0"/>
        </a:spcAft>
        <a:buFont typeface="Arial" panose="020B0604020202020204" pitchFamily="34" charset="0"/>
        <a:defRPr sz="1000" kern="1200">
          <a:solidFill>
            <a:schemeClr val="tx1"/>
          </a:solidFill>
          <a:latin typeface="Calibri" panose="020F0502020204030204" pitchFamily="34" charset="0"/>
          <a:ea typeface="ＭＳ Ｐゴシック" charset="0"/>
          <a:cs typeface="Calibri" panose="020F0502020204030204" pitchFamily="34" charset="0"/>
        </a:defRPr>
      </a:lvl1pPr>
      <a:lvl2pPr marL="179388" indent="-179388" algn="l" defTabSz="457200" rtl="0" eaLnBrk="0" fontAlgn="base" hangingPunct="0">
        <a:lnSpc>
          <a:spcPts val="1200"/>
        </a:lnSpc>
        <a:spcBef>
          <a:spcPts val="563"/>
        </a:spcBef>
        <a:spcAft>
          <a:spcPct val="0"/>
        </a:spcAft>
        <a:buClr>
          <a:srgbClr val="93CA74"/>
        </a:buClr>
        <a:buSzPct val="100000"/>
        <a:buFont typeface="Arial" panose="020B0604020202020204" pitchFamily="34" charset="0"/>
        <a:buChar char="―"/>
        <a:defRPr sz="1000" kern="1200">
          <a:solidFill>
            <a:schemeClr val="tx1"/>
          </a:solidFill>
          <a:latin typeface="Calibri" panose="020F0502020204030204" pitchFamily="34" charset="0"/>
          <a:ea typeface="ＭＳ Ｐゴシック" charset="0"/>
          <a:cs typeface="Calibri" panose="020F0502020204030204" pitchFamily="34" charset="0"/>
        </a:defRPr>
      </a:lvl2pPr>
      <a:lvl3pPr marL="0" indent="0" algn="l" defTabSz="457200" rtl="0" eaLnBrk="0" fontAlgn="base" hangingPunct="0">
        <a:lnSpc>
          <a:spcPts val="1400"/>
        </a:lnSpc>
        <a:spcBef>
          <a:spcPts val="2550"/>
        </a:spcBef>
        <a:spcAft>
          <a:spcPct val="0"/>
        </a:spcAft>
        <a:defRPr sz="1000" b="1" kern="1200" cap="all" spc="200">
          <a:solidFill>
            <a:schemeClr val="tx1"/>
          </a:solidFill>
          <a:latin typeface="Calibri" panose="020F0502020204030204" pitchFamily="34" charset="0"/>
          <a:ea typeface="ＭＳ Ｐゴシック" charset="0"/>
          <a:cs typeface="Calibri" panose="020F0502020204030204" pitchFamily="34" charset="0"/>
        </a:defRPr>
      </a:lvl3pPr>
      <a:lvl4pPr marL="0" indent="0" algn="l" defTabSz="457200" rtl="0" eaLnBrk="0" fontAlgn="base" hangingPunct="0">
        <a:lnSpc>
          <a:spcPts val="1800"/>
        </a:lnSpc>
        <a:spcBef>
          <a:spcPts val="2268"/>
        </a:spcBef>
        <a:spcAft>
          <a:spcPct val="0"/>
        </a:spcAft>
        <a:buFont typeface="Arial" panose="020B0604020202020204" pitchFamily="34" charset="0"/>
        <a:defRPr sz="1600" kern="1200">
          <a:solidFill>
            <a:schemeClr val="tx1"/>
          </a:solidFill>
          <a:latin typeface="Calibri" panose="020F0502020204030204" pitchFamily="34" charset="0"/>
          <a:ea typeface="ＭＳ Ｐゴシック" charset="0"/>
          <a:cs typeface="Calibri" panose="020F0502020204030204" pitchFamily="34" charset="0"/>
        </a:defRPr>
      </a:lvl4pPr>
      <a:lvl5pPr marL="0" indent="0" algn="l" defTabSz="457200" rtl="0" eaLnBrk="0" fontAlgn="base" hangingPunct="0">
        <a:lnSpc>
          <a:spcPts val="1200"/>
        </a:lnSpc>
        <a:spcBef>
          <a:spcPts val="567"/>
        </a:spcBef>
        <a:spcAft>
          <a:spcPct val="0"/>
        </a:spcAft>
        <a:defRPr sz="1000" kern="1200">
          <a:solidFill>
            <a:srgbClr val="93CA74"/>
          </a:solidFill>
          <a:latin typeface="Calibri" panose="020F0502020204030204" pitchFamily="34" charset="0"/>
          <a:ea typeface="ＭＳ Ｐゴシック" charset="0"/>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C6B1D5-A851-CC4F-9F7F-8CD2F8F18188}"/>
              </a:ext>
            </a:extLst>
          </p:cNvPr>
          <p:cNvSpPr>
            <a:spLocks noGrp="1"/>
          </p:cNvSpPr>
          <p:nvPr>
            <p:ph type="title"/>
          </p:nvPr>
        </p:nvSpPr>
        <p:spPr>
          <a:xfrm>
            <a:off x="381000" y="327025"/>
            <a:ext cx="6467475" cy="592138"/>
          </a:xfrm>
          <a:prstGeom prst="rect">
            <a:avLst/>
          </a:prstGeom>
        </p:spPr>
        <p:txBody>
          <a:bodyPr vert="horz" wrap="square" lIns="0" tIns="0" rIns="0" bIns="0" numCol="1" anchor="t" anchorCtr="0" compatLnSpc="1">
            <a:prstTxWarp prst="textNoShape">
              <a:avLst/>
            </a:prstTxWarp>
            <a:noAutofit/>
          </a:bodyPr>
          <a:lstStyle/>
          <a:p>
            <a:pPr lvl="0"/>
            <a:r>
              <a:rPr lang="en-US" altLang="x-none"/>
              <a:t>Образец заголовка</a:t>
            </a:r>
            <a:endParaRPr lang="ru-RU" altLang="x-none"/>
          </a:p>
        </p:txBody>
      </p:sp>
      <p:sp>
        <p:nvSpPr>
          <p:cNvPr id="3" name="Текст 2">
            <a:extLst>
              <a:ext uri="{FF2B5EF4-FFF2-40B4-BE49-F238E27FC236}">
                <a16:creationId xmlns:a16="http://schemas.microsoft.com/office/drawing/2014/main" id="{AF2DC936-5447-A343-A647-EEA2E041B96D}"/>
              </a:ext>
            </a:extLst>
          </p:cNvPr>
          <p:cNvSpPr>
            <a:spLocks noGrp="1"/>
          </p:cNvSpPr>
          <p:nvPr>
            <p:ph type="body" idx="1"/>
          </p:nvPr>
        </p:nvSpPr>
        <p:spPr>
          <a:xfrm>
            <a:off x="381000" y="1049338"/>
            <a:ext cx="8372475" cy="3544887"/>
          </a:xfrm>
          <a:prstGeom prst="rect">
            <a:avLst/>
          </a:prstGeom>
        </p:spPr>
        <p:txBody>
          <a:bodyPr vert="horz" wrap="square" lIns="0" tIns="0" rIns="0" bIns="0" numCol="1" anchor="t" anchorCtr="0" compatLnSpc="1">
            <a:prstTxWarp prst="textNoShape">
              <a:avLst/>
            </a:prstTxWarp>
            <a:noAutofit/>
          </a:bodyPr>
          <a:lstStyle/>
          <a:p>
            <a:pPr lvl="0"/>
            <a:r>
              <a:rPr lang="en-US" altLang="x-none" dirty="0" err="1"/>
              <a:t>Образец</a:t>
            </a:r>
            <a:r>
              <a:rPr lang="en-US" altLang="x-none" dirty="0"/>
              <a:t> </a:t>
            </a:r>
            <a:r>
              <a:rPr lang="en-US" altLang="x-none" dirty="0" err="1"/>
              <a:t>текста</a:t>
            </a:r>
            <a:endParaRPr lang="en-US" altLang="x-none" dirty="0"/>
          </a:p>
          <a:p>
            <a:pPr lvl="1"/>
            <a:r>
              <a:rPr lang="en-US" altLang="x-none" dirty="0" err="1"/>
              <a:t>Второй</a:t>
            </a:r>
            <a:r>
              <a:rPr lang="en-US" altLang="x-none" dirty="0"/>
              <a:t> </a:t>
            </a:r>
            <a:r>
              <a:rPr lang="en-US" altLang="x-none" dirty="0" err="1"/>
              <a:t>уровень</a:t>
            </a:r>
            <a:endParaRPr lang="en-US" altLang="x-none" dirty="0"/>
          </a:p>
          <a:p>
            <a:pPr lvl="2"/>
            <a:r>
              <a:rPr lang="en-US" altLang="x-none" dirty="0" err="1"/>
              <a:t>Третий</a:t>
            </a:r>
            <a:r>
              <a:rPr lang="en-US" altLang="x-none" dirty="0"/>
              <a:t> </a:t>
            </a:r>
            <a:r>
              <a:rPr lang="en-US" altLang="x-none" dirty="0" err="1"/>
              <a:t>уровень</a:t>
            </a:r>
            <a:endParaRPr lang="en-US" altLang="x-none" dirty="0"/>
          </a:p>
          <a:p>
            <a:pPr lvl="3"/>
            <a:r>
              <a:rPr lang="en-US" altLang="x-none" dirty="0" err="1"/>
              <a:t>Четвертый</a:t>
            </a:r>
            <a:r>
              <a:rPr lang="en-US" altLang="x-none" dirty="0"/>
              <a:t> </a:t>
            </a:r>
            <a:r>
              <a:rPr lang="en-US" altLang="x-none" dirty="0" err="1"/>
              <a:t>уровень</a:t>
            </a:r>
            <a:endParaRPr lang="en-US" altLang="x-none" dirty="0"/>
          </a:p>
          <a:p>
            <a:pPr lvl="4"/>
            <a:r>
              <a:rPr lang="en-US" altLang="x-none" dirty="0" err="1"/>
              <a:t>Пятый</a:t>
            </a:r>
            <a:r>
              <a:rPr lang="en-US" altLang="x-none" dirty="0"/>
              <a:t> </a:t>
            </a:r>
            <a:r>
              <a:rPr lang="en-US" altLang="x-none" dirty="0" err="1"/>
              <a:t>уровень</a:t>
            </a:r>
            <a:endParaRPr lang="ru-RU" altLang="x-none" dirty="0"/>
          </a:p>
        </p:txBody>
      </p:sp>
      <p:sp>
        <p:nvSpPr>
          <p:cNvPr id="4" name="Дата 3">
            <a:extLst>
              <a:ext uri="{FF2B5EF4-FFF2-40B4-BE49-F238E27FC236}">
                <a16:creationId xmlns:a16="http://schemas.microsoft.com/office/drawing/2014/main" id="{0DDF7054-3E1A-2F47-9182-E4F394985699}"/>
              </a:ext>
            </a:extLst>
          </p:cNvPr>
          <p:cNvSpPr>
            <a:spLocks noGrp="1"/>
          </p:cNvSpPr>
          <p:nvPr>
            <p:ph type="dt" sz="half" idx="2"/>
          </p:nvPr>
        </p:nvSpPr>
        <p:spPr>
          <a:xfrm>
            <a:off x="7115175" y="4852988"/>
            <a:ext cx="577850" cy="187325"/>
          </a:xfrm>
          <a:prstGeom prst="rect">
            <a:avLst/>
          </a:prstGeom>
        </p:spPr>
        <p:txBody>
          <a:bodyPr vert="horz" lIns="0" tIns="0" rIns="0" bIns="0" rtlCol="0" anchor="t" anchorCtr="0">
            <a:noAutofit/>
          </a:bodyPr>
          <a:lstStyle>
            <a:lvl1pPr algn="l" eaLnBrk="1" fontAlgn="auto" hangingPunct="1">
              <a:spcBef>
                <a:spcPts val="0"/>
              </a:spcBef>
              <a:spcAft>
                <a:spcPts val="0"/>
              </a:spcAft>
              <a:defRPr sz="600">
                <a:solidFill>
                  <a:schemeClr val="bg2">
                    <a:lumMod val="75000"/>
                  </a:schemeClr>
                </a:solidFill>
                <a:latin typeface="Calibri" panose="020F0502020204030204" pitchFamily="34" charset="0"/>
                <a:ea typeface="+mn-ea"/>
                <a:cs typeface="Calibri" panose="020F0502020204030204" pitchFamily="34" charset="0"/>
              </a:defRPr>
            </a:lvl1pPr>
          </a:lstStyle>
          <a:p>
            <a:pPr>
              <a:defRPr/>
            </a:pPr>
            <a:endParaRPr lang="ru-RU" dirty="0"/>
          </a:p>
        </p:txBody>
      </p:sp>
      <p:sp>
        <p:nvSpPr>
          <p:cNvPr id="5" name="Нижний колонтитул 4">
            <a:extLst>
              <a:ext uri="{FF2B5EF4-FFF2-40B4-BE49-F238E27FC236}">
                <a16:creationId xmlns:a16="http://schemas.microsoft.com/office/drawing/2014/main" id="{8EE29EC0-B360-A04A-AEBA-5AF5D6516831}"/>
              </a:ext>
            </a:extLst>
          </p:cNvPr>
          <p:cNvSpPr>
            <a:spLocks noGrp="1"/>
          </p:cNvSpPr>
          <p:nvPr>
            <p:ph type="ftr" sz="quarter" idx="3"/>
          </p:nvPr>
        </p:nvSpPr>
        <p:spPr>
          <a:xfrm>
            <a:off x="2292350" y="4852988"/>
            <a:ext cx="4556125" cy="192087"/>
          </a:xfrm>
          <a:prstGeom prst="rect">
            <a:avLst/>
          </a:prstGeom>
        </p:spPr>
        <p:txBody>
          <a:bodyPr vert="horz" wrap="square" lIns="0" tIns="0" rIns="0" bIns="0" numCol="1" anchor="t" anchorCtr="0" compatLnSpc="1">
            <a:prstTxWarp prst="textNoShape">
              <a:avLst/>
            </a:prstTxWarp>
            <a:noAutofit/>
          </a:bodyPr>
          <a:lstStyle>
            <a:lvl1pPr defTabSz="457189" eaLnBrk="1" hangingPunct="1">
              <a:defRPr sz="600">
                <a:solidFill>
                  <a:srgbClr val="A8B2A8"/>
                </a:solidFill>
                <a:latin typeface="Calibri" panose="020F0502020204030204" pitchFamily="34" charset="0"/>
                <a:cs typeface="Calibri" panose="020F0502020204030204" pitchFamily="34" charset="0"/>
              </a:defRPr>
            </a:lvl1pPr>
          </a:lstStyle>
          <a:p>
            <a:pPr>
              <a:defRPr/>
            </a:pPr>
            <a:r>
              <a:rPr lang="en-US" altLang="x-none" dirty="0">
                <a:latin typeface="PT Sans" panose="020B0503020203020204" pitchFamily="34" charset="77"/>
              </a:rPr>
              <a:t>ESG </a:t>
            </a:r>
            <a:r>
              <a:rPr lang="ru-RU" altLang="x-none" dirty="0">
                <a:latin typeface="PT Sans" panose="020B0503020203020204" pitchFamily="34" charset="77"/>
              </a:rPr>
              <a:t>ОЦЕНКА</a:t>
            </a:r>
          </a:p>
        </p:txBody>
      </p:sp>
      <p:sp>
        <p:nvSpPr>
          <p:cNvPr id="6" name="Номер слайда 5">
            <a:extLst>
              <a:ext uri="{FF2B5EF4-FFF2-40B4-BE49-F238E27FC236}">
                <a16:creationId xmlns:a16="http://schemas.microsoft.com/office/drawing/2014/main" id="{B7C5CDAC-0E14-AE4E-BF15-2D1861D97065}"/>
              </a:ext>
            </a:extLst>
          </p:cNvPr>
          <p:cNvSpPr>
            <a:spLocks noGrp="1"/>
          </p:cNvSpPr>
          <p:nvPr>
            <p:ph type="sldNum" sz="quarter" idx="4"/>
          </p:nvPr>
        </p:nvSpPr>
        <p:spPr>
          <a:xfrm>
            <a:off x="8443913" y="4789488"/>
            <a:ext cx="312737" cy="238125"/>
          </a:xfrm>
          <a:prstGeom prst="rect">
            <a:avLst/>
          </a:prstGeom>
        </p:spPr>
        <p:txBody>
          <a:bodyPr vert="horz" wrap="square" lIns="0" tIns="0" rIns="0" bIns="0" numCol="1" anchor="ctr" anchorCtr="0" compatLnSpc="1">
            <a:prstTxWarp prst="textNoShape">
              <a:avLst/>
            </a:prstTxWarp>
            <a:noAutofit/>
          </a:bodyPr>
          <a:lstStyle>
            <a:lvl1pPr algn="r" eaLnBrk="1" hangingPunct="1">
              <a:defRPr sz="1100" b="1">
                <a:latin typeface="Calibri" panose="020F0502020204030204" pitchFamily="34" charset="0"/>
                <a:cs typeface="Calibri" panose="020F0502020204030204" pitchFamily="34" charset="0"/>
              </a:defRPr>
            </a:lvl1pPr>
          </a:lstStyle>
          <a:p>
            <a:fld id="{90515AA7-35AE-C841-A1A5-C99C40C83E34}" type="slidenum">
              <a:rPr lang="ru-RU" altLang="x-none" smtClean="0"/>
              <a:pPr/>
              <a:t>‹#›</a:t>
            </a:fld>
            <a:endParaRPr lang="ru-RU" altLang="x-none"/>
          </a:p>
        </p:txBody>
      </p:sp>
      <p:cxnSp>
        <p:nvCxnSpPr>
          <p:cNvPr id="12" name="Прямая соединительная линия 11">
            <a:extLst>
              <a:ext uri="{FF2B5EF4-FFF2-40B4-BE49-F238E27FC236}">
                <a16:creationId xmlns:a16="http://schemas.microsoft.com/office/drawing/2014/main" id="{115D625D-0313-DB41-93B1-737673770C91}"/>
              </a:ext>
            </a:extLst>
          </p:cNvPr>
          <p:cNvCxnSpPr/>
          <p:nvPr userDrawn="1"/>
        </p:nvCxnSpPr>
        <p:spPr>
          <a:xfrm>
            <a:off x="0" y="4770438"/>
            <a:ext cx="9144000" cy="0"/>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6152" name="Изображение 12">
            <a:extLst>
              <a:ext uri="{FF2B5EF4-FFF2-40B4-BE49-F238E27FC236}">
                <a16:creationId xmlns:a16="http://schemas.microsoft.com/office/drawing/2014/main" id="{8FCEFC75-53F1-9F49-9E0F-0B870B2D96D8}"/>
              </a:ext>
            </a:extLst>
          </p:cNvPr>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1157288" y="4873625"/>
            <a:ext cx="723900" cy="5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3" name="Изображение 10">
            <a:extLst>
              <a:ext uri="{FF2B5EF4-FFF2-40B4-BE49-F238E27FC236}">
                <a16:creationId xmlns:a16="http://schemas.microsoft.com/office/drawing/2014/main" id="{F392A9DD-8D15-B540-8235-9129166567D4}"/>
              </a:ext>
            </a:extLst>
          </p:cNvPr>
          <p:cNvPicPr>
            <a:picLocks noChangeAspect="1" noChangeArrowheads="1"/>
          </p:cNvPicPr>
          <p:nvPr userDrawn="1"/>
        </p:nvPicPr>
        <p:blipFill>
          <a:blip r:embed="rId16">
            <a:extLst>
              <a:ext uri="{28A0092B-C50C-407E-A947-70E740481C1C}">
                <a14:useLocalDpi xmlns:a14="http://schemas.microsoft.com/office/drawing/2010/main"/>
              </a:ext>
            </a:extLst>
          </a:blip>
          <a:srcRect/>
          <a:stretch>
            <a:fillRect/>
          </a:stretch>
        </p:blipFill>
        <p:spPr bwMode="auto">
          <a:xfrm>
            <a:off x="361950" y="4770438"/>
            <a:ext cx="508000" cy="19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9" r:id="rId8"/>
    <p:sldLayoutId id="2147483746" r:id="rId9"/>
    <p:sldLayoutId id="2147483747" r:id="rId10"/>
    <p:sldLayoutId id="2147483748" r:id="rId11"/>
    <p:sldLayoutId id="2147483750" r:id="rId12"/>
    <p:sldLayoutId id="2147483751" r:id="rId13"/>
  </p:sldLayoutIdLst>
  <p:hf hdr="0" dt="0"/>
  <p:txStyles>
    <p:titleStyle>
      <a:lvl1pPr algn="l" defTabSz="457200" rtl="0" eaLnBrk="0" fontAlgn="base" hangingPunct="0">
        <a:spcBef>
          <a:spcPct val="0"/>
        </a:spcBef>
        <a:spcAft>
          <a:spcPct val="0"/>
        </a:spcAft>
        <a:defRPr sz="1600" b="1" kern="1200" cap="all" spc="100">
          <a:solidFill>
            <a:schemeClr val="tx1"/>
          </a:solidFill>
          <a:latin typeface="Calibri" panose="020F0502020204030204" pitchFamily="34" charset="0"/>
          <a:ea typeface="ＭＳ Ｐゴシック" charset="0"/>
          <a:cs typeface="Calibri" panose="020F0502020204030204" pitchFamily="34" charset="0"/>
        </a:defRPr>
      </a:lvl1pPr>
      <a:lvl2pPr algn="l" defTabSz="457200" rtl="0" eaLnBrk="0" fontAlgn="base" hangingPunct="0">
        <a:spcBef>
          <a:spcPct val="0"/>
        </a:spcBef>
        <a:spcAft>
          <a:spcPct val="0"/>
        </a:spcAft>
        <a:defRPr sz="1600" b="1">
          <a:solidFill>
            <a:schemeClr val="tx1"/>
          </a:solidFill>
          <a:latin typeface="PT Sans" charset="0"/>
          <a:ea typeface="ＭＳ Ｐゴシック" charset="0"/>
        </a:defRPr>
      </a:lvl2pPr>
      <a:lvl3pPr algn="l" defTabSz="457200" rtl="0" eaLnBrk="0" fontAlgn="base" hangingPunct="0">
        <a:spcBef>
          <a:spcPct val="0"/>
        </a:spcBef>
        <a:spcAft>
          <a:spcPct val="0"/>
        </a:spcAft>
        <a:defRPr sz="1600" b="1">
          <a:solidFill>
            <a:schemeClr val="tx1"/>
          </a:solidFill>
          <a:latin typeface="PT Sans" charset="0"/>
          <a:ea typeface="ＭＳ Ｐゴシック" charset="0"/>
        </a:defRPr>
      </a:lvl3pPr>
      <a:lvl4pPr algn="l" defTabSz="457200" rtl="0" eaLnBrk="0" fontAlgn="base" hangingPunct="0">
        <a:spcBef>
          <a:spcPct val="0"/>
        </a:spcBef>
        <a:spcAft>
          <a:spcPct val="0"/>
        </a:spcAft>
        <a:defRPr sz="1600" b="1">
          <a:solidFill>
            <a:schemeClr val="tx1"/>
          </a:solidFill>
          <a:latin typeface="PT Sans" charset="0"/>
          <a:ea typeface="ＭＳ Ｐゴシック" charset="0"/>
        </a:defRPr>
      </a:lvl4pPr>
      <a:lvl5pPr algn="l" defTabSz="457200" rtl="0" eaLnBrk="0" fontAlgn="base" hangingPunct="0">
        <a:spcBef>
          <a:spcPct val="0"/>
        </a:spcBef>
        <a:spcAft>
          <a:spcPct val="0"/>
        </a:spcAft>
        <a:defRPr sz="1600" b="1">
          <a:solidFill>
            <a:schemeClr val="tx1"/>
          </a:solidFill>
          <a:latin typeface="PT Sans" charset="0"/>
          <a:ea typeface="ＭＳ Ｐゴシック" charset="0"/>
        </a:defRPr>
      </a:lvl5pPr>
      <a:lvl6pPr marL="457200" algn="l" defTabSz="457200" rtl="0" fontAlgn="base">
        <a:spcBef>
          <a:spcPct val="0"/>
        </a:spcBef>
        <a:spcAft>
          <a:spcPct val="0"/>
        </a:spcAft>
        <a:defRPr sz="1600" b="1">
          <a:solidFill>
            <a:schemeClr val="tx1"/>
          </a:solidFill>
          <a:latin typeface="PT Sans" charset="0"/>
          <a:ea typeface="ＭＳ Ｐゴシック" charset="0"/>
        </a:defRPr>
      </a:lvl6pPr>
      <a:lvl7pPr marL="914400" algn="l" defTabSz="457200" rtl="0" fontAlgn="base">
        <a:spcBef>
          <a:spcPct val="0"/>
        </a:spcBef>
        <a:spcAft>
          <a:spcPct val="0"/>
        </a:spcAft>
        <a:defRPr sz="1600" b="1">
          <a:solidFill>
            <a:schemeClr val="tx1"/>
          </a:solidFill>
          <a:latin typeface="PT Sans" charset="0"/>
          <a:ea typeface="ＭＳ Ｐゴシック" charset="0"/>
        </a:defRPr>
      </a:lvl7pPr>
      <a:lvl8pPr marL="1371600" algn="l" defTabSz="457200" rtl="0" fontAlgn="base">
        <a:spcBef>
          <a:spcPct val="0"/>
        </a:spcBef>
        <a:spcAft>
          <a:spcPct val="0"/>
        </a:spcAft>
        <a:defRPr sz="1600" b="1">
          <a:solidFill>
            <a:schemeClr val="tx1"/>
          </a:solidFill>
          <a:latin typeface="PT Sans" charset="0"/>
          <a:ea typeface="ＭＳ Ｐゴシック" charset="0"/>
        </a:defRPr>
      </a:lvl8pPr>
      <a:lvl9pPr marL="1828800" algn="l" defTabSz="457200" rtl="0" fontAlgn="base">
        <a:spcBef>
          <a:spcPct val="0"/>
        </a:spcBef>
        <a:spcAft>
          <a:spcPct val="0"/>
        </a:spcAft>
        <a:defRPr sz="1600" b="1">
          <a:solidFill>
            <a:schemeClr val="tx1"/>
          </a:solidFill>
          <a:latin typeface="PT Sans" charset="0"/>
          <a:ea typeface="ＭＳ Ｐゴシック" charset="0"/>
        </a:defRPr>
      </a:lvl9pPr>
    </p:titleStyle>
    <p:bodyStyle>
      <a:lvl1pPr marL="0" indent="0" algn="l" defTabSz="457200" rtl="0" eaLnBrk="0" fontAlgn="base" hangingPunct="0">
        <a:spcBef>
          <a:spcPts val="567"/>
        </a:spcBef>
        <a:spcAft>
          <a:spcPct val="0"/>
        </a:spcAft>
        <a:buFont typeface="Arial" panose="020B0604020202020204" pitchFamily="34" charset="0"/>
        <a:defRPr sz="1000" kern="1200">
          <a:solidFill>
            <a:schemeClr val="tx1"/>
          </a:solidFill>
          <a:latin typeface="Calibri" panose="020F0502020204030204" pitchFamily="34" charset="0"/>
          <a:ea typeface="ＭＳ Ｐゴシック" charset="0"/>
          <a:cs typeface="Calibri" panose="020F0502020204030204" pitchFamily="34" charset="0"/>
        </a:defRPr>
      </a:lvl1pPr>
      <a:lvl2pPr marL="179388" indent="-179388" algn="l" defTabSz="457200" rtl="0" eaLnBrk="0" fontAlgn="base" hangingPunct="0">
        <a:lnSpc>
          <a:spcPts val="1200"/>
        </a:lnSpc>
        <a:spcBef>
          <a:spcPts val="567"/>
        </a:spcBef>
        <a:spcAft>
          <a:spcPct val="0"/>
        </a:spcAft>
        <a:buClr>
          <a:srgbClr val="93CA74"/>
        </a:buClr>
        <a:buSzPct val="100000"/>
        <a:buFont typeface="Lucida Grande" panose="020B0600040502020204" pitchFamily="34" charset="0"/>
        <a:buChar char="‑"/>
        <a:defRPr sz="1000" kern="1200">
          <a:solidFill>
            <a:schemeClr val="tx1"/>
          </a:solidFill>
          <a:latin typeface="Calibri" panose="020F0502020204030204" pitchFamily="34" charset="0"/>
          <a:ea typeface="ＭＳ Ｐゴシック" charset="0"/>
          <a:cs typeface="Calibri" panose="020F0502020204030204" pitchFamily="34" charset="0"/>
        </a:defRPr>
      </a:lvl2pPr>
      <a:lvl3pPr marL="0" indent="0" algn="l" defTabSz="457200" rtl="0" eaLnBrk="0" fontAlgn="base" hangingPunct="0">
        <a:lnSpc>
          <a:spcPts val="1400"/>
        </a:lnSpc>
        <a:spcBef>
          <a:spcPts val="2550"/>
        </a:spcBef>
        <a:spcAft>
          <a:spcPct val="0"/>
        </a:spcAft>
        <a:defRPr sz="1000" b="1" cap="all" spc="50">
          <a:solidFill>
            <a:schemeClr val="tx1"/>
          </a:solidFill>
          <a:latin typeface="Calibri" panose="020F0502020204030204" pitchFamily="34" charset="0"/>
          <a:ea typeface="ＭＳ Ｐゴシック" charset="0"/>
          <a:cs typeface="Calibri" panose="020F0502020204030204" pitchFamily="34" charset="0"/>
        </a:defRPr>
      </a:lvl3pPr>
      <a:lvl4pPr marL="0" indent="0" algn="l" defTabSz="457200" rtl="0" eaLnBrk="0" fontAlgn="base" hangingPunct="0">
        <a:lnSpc>
          <a:spcPts val="1800"/>
        </a:lnSpc>
        <a:spcBef>
          <a:spcPts val="2268"/>
        </a:spcBef>
        <a:spcAft>
          <a:spcPct val="0"/>
        </a:spcAft>
        <a:buFont typeface="Arial" panose="020B0604020202020204" pitchFamily="34" charset="0"/>
        <a:defRPr sz="1600" kern="1200">
          <a:solidFill>
            <a:schemeClr val="tx1"/>
          </a:solidFill>
          <a:latin typeface="Calibri" panose="020F0502020204030204" pitchFamily="34" charset="0"/>
          <a:ea typeface="ＭＳ Ｐゴシック" charset="0"/>
          <a:cs typeface="Calibri" panose="020F0502020204030204" pitchFamily="34" charset="0"/>
        </a:defRPr>
      </a:lvl4pPr>
      <a:lvl5pPr marL="0" indent="0" algn="l" defTabSz="457200" rtl="0" eaLnBrk="0" fontAlgn="base" hangingPunct="0">
        <a:lnSpc>
          <a:spcPts val="1200"/>
        </a:lnSpc>
        <a:spcBef>
          <a:spcPts val="567"/>
        </a:spcBef>
        <a:spcAft>
          <a:spcPct val="0"/>
        </a:spcAft>
        <a:defRPr sz="1000" kern="1200">
          <a:solidFill>
            <a:srgbClr val="93CA74"/>
          </a:solidFill>
          <a:latin typeface="Calibri" panose="020F0502020204030204" pitchFamily="34" charset="0"/>
          <a:ea typeface="ＭＳ Ｐゴシック" charset="0"/>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cbr.ru/develop/ur/na/"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hyperlink" Target="mailto:svetlana.kanevskaya@acra-ratings.ru" TargetMode="External"/><Relationship Id="rId3" Type="http://schemas.openxmlformats.org/officeDocument/2006/relationships/hyperlink" Target="mailto:info@acra-ratings.ru" TargetMode="External"/><Relationship Id="rId7" Type="http://schemas.openxmlformats.org/officeDocument/2006/relationships/hyperlink" Target="mailto:natalia.suslennikova@acra-ratings.ru"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mailto:darya.yudaeva@acra-rm.ru" TargetMode="External"/><Relationship Id="rId5" Type="http://schemas.openxmlformats.org/officeDocument/2006/relationships/hyperlink" Target="mailto:vladimir.gorchakov@acra-ratings.ru" TargetMode="External"/><Relationship Id="rId4" Type="http://schemas.openxmlformats.org/officeDocument/2006/relationships/hyperlink" Target="mailto:alexey.mukhin@acra-ratings.r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a:extLst>
              <a:ext uri="{FF2B5EF4-FFF2-40B4-BE49-F238E27FC236}">
                <a16:creationId xmlns:a16="http://schemas.microsoft.com/office/drawing/2014/main" id="{7F898A41-6DDA-4144-A15A-E2A64EB662FD}"/>
              </a:ext>
            </a:extLst>
          </p:cNvPr>
          <p:cNvSpPr>
            <a:spLocks noGrp="1"/>
          </p:cNvSpPr>
          <p:nvPr>
            <p:ph type="title"/>
          </p:nvPr>
        </p:nvSpPr>
        <p:spPr>
          <a:xfrm>
            <a:off x="1374936" y="260252"/>
            <a:ext cx="5860172" cy="1663598"/>
          </a:xfrm>
        </p:spPr>
        <p:txBody>
          <a:bodyPr wrap="none">
            <a:noAutofit/>
          </a:bodyPr>
          <a:lstStyle/>
          <a:p>
            <a:pPr eaLnBrk="1" hangingPunct="1">
              <a:lnSpc>
                <a:spcPct val="100000"/>
              </a:lnSpc>
              <a:spcBef>
                <a:spcPts val="2400"/>
              </a:spcBef>
              <a:spcAft>
                <a:spcPts val="0"/>
              </a:spcAft>
            </a:pPr>
            <a:r>
              <a:rPr lang="en-US" altLang="x-none" sz="1200" cap="none" dirty="0">
                <a:ea typeface="ＭＳ Ｐゴシック" panose="020B0600070205080204" pitchFamily="34" charset="-128"/>
              </a:rPr>
              <a:t/>
            </a:r>
            <a:br>
              <a:rPr lang="en-US" altLang="x-none" sz="1200" cap="none" dirty="0">
                <a:ea typeface="ＭＳ Ｐゴシック" panose="020B0600070205080204" pitchFamily="34" charset="-128"/>
              </a:rPr>
            </a:br>
            <a:r>
              <a:rPr lang="ru-RU" altLang="x-none" sz="2100" cap="none" dirty="0">
                <a:ea typeface="ＭＳ Ｐゴシック" panose="020B0600070205080204" pitchFamily="34" charset="-128"/>
              </a:rPr>
              <a:t/>
            </a:r>
            <a:br>
              <a:rPr lang="ru-RU" altLang="x-none" sz="2100" cap="none" dirty="0">
                <a:ea typeface="ＭＳ Ｐゴシック" panose="020B0600070205080204" pitchFamily="34" charset="-128"/>
              </a:rPr>
            </a:br>
            <a:r>
              <a:rPr lang="ru-RU" altLang="x-none" sz="1800" cap="none" dirty="0" smtClean="0">
                <a:ea typeface="ＭＳ Ｐゴシック" panose="020B0600070205080204" pitchFamily="34" charset="-128"/>
              </a:rPr>
              <a:t>РАЗВИЛКИ СТАНОВЛЕНИЯ </a:t>
            </a:r>
            <a:br>
              <a:rPr lang="ru-RU" altLang="x-none" sz="1800" cap="none" dirty="0" smtClean="0">
                <a:ea typeface="ＭＳ Ｐゴシック" panose="020B0600070205080204" pitchFamily="34" charset="-128"/>
              </a:rPr>
            </a:br>
            <a:r>
              <a:rPr lang="ru-RU" altLang="x-none" sz="1800" cap="none" dirty="0" smtClean="0">
                <a:ea typeface="ＭＳ Ｐゴシック" panose="020B0600070205080204" pitchFamily="34" charset="-128"/>
              </a:rPr>
              <a:t>НАЦИОНАЛЬНОЙ СИСТЕМЫ </a:t>
            </a:r>
            <a:br>
              <a:rPr lang="ru-RU" altLang="x-none" sz="1800" cap="none" dirty="0" smtClean="0">
                <a:ea typeface="ＭＳ Ｐゴシック" panose="020B0600070205080204" pitchFamily="34" charset="-128"/>
              </a:rPr>
            </a:br>
            <a:r>
              <a:rPr lang="ru-RU" altLang="x-none" sz="1800" cap="none" dirty="0" smtClean="0">
                <a:ea typeface="ＭＳ Ｐゴシック" panose="020B0600070205080204" pitchFamily="34" charset="-128"/>
              </a:rPr>
              <a:t>ЗЕЛЕНОГО И СОЦИАЛЬНОГО </a:t>
            </a:r>
            <a:br>
              <a:rPr lang="ru-RU" altLang="x-none" sz="1800" cap="none" dirty="0" smtClean="0">
                <a:ea typeface="ＭＳ Ｐゴシック" panose="020B0600070205080204" pitchFamily="34" charset="-128"/>
              </a:rPr>
            </a:br>
            <a:r>
              <a:rPr lang="ru-RU" altLang="x-none" sz="1800" cap="none" dirty="0" smtClean="0">
                <a:ea typeface="ＭＳ Ｐゴシック" panose="020B0600070205080204" pitchFamily="34" charset="-128"/>
              </a:rPr>
              <a:t>ФИНАНСИРОВАНИЯ </a:t>
            </a:r>
            <a:r>
              <a:rPr lang="ru-RU" altLang="x-none" sz="1800" cap="none" dirty="0" smtClean="0">
                <a:ea typeface="ＭＳ Ｐゴシック" panose="020B0600070205080204" pitchFamily="34" charset="-128"/>
              </a:rPr>
              <a:t>В РОССИИ</a:t>
            </a:r>
            <a:endParaRPr lang="ru-RU" altLang="x-none" sz="1800" cap="none" dirty="0">
              <a:latin typeface="+mn-lt"/>
              <a:ea typeface="ＭＳ Ｐゴシック" panose="020B0600070205080204" pitchFamily="34" charset="-128"/>
            </a:endParaRPr>
          </a:p>
        </p:txBody>
      </p:sp>
      <p:sp>
        <p:nvSpPr>
          <p:cNvPr id="6" name="Текст 5">
            <a:extLst>
              <a:ext uri="{FF2B5EF4-FFF2-40B4-BE49-F238E27FC236}">
                <a16:creationId xmlns:a16="http://schemas.microsoft.com/office/drawing/2014/main" id="{94DEAD84-FB23-9644-942E-6CE213D8B48E}"/>
              </a:ext>
            </a:extLst>
          </p:cNvPr>
          <p:cNvSpPr>
            <a:spLocks noGrp="1"/>
          </p:cNvSpPr>
          <p:nvPr>
            <p:ph type="body" idx="1"/>
          </p:nvPr>
        </p:nvSpPr>
        <p:spPr>
          <a:xfrm rot="16200000">
            <a:off x="-224082" y="1378652"/>
            <a:ext cx="1941673" cy="457679"/>
          </a:xfrm>
        </p:spPr>
        <p:txBody>
          <a:bodyPr/>
          <a:lstStyle/>
          <a:p>
            <a:pPr algn="r"/>
            <a:r>
              <a:rPr lang="ru-RU" altLang="x-none" cap="none" dirty="0" smtClean="0">
                <a:latin typeface="+mn-lt"/>
                <a:ea typeface="ＭＳ Ｐゴシック" panose="020B0600070205080204" pitchFamily="34" charset="-128"/>
              </a:rPr>
              <a:t>МАРТ 2022</a:t>
            </a:r>
            <a:endParaRPr lang="ru-RU" altLang="x-none" cap="none" dirty="0">
              <a:latin typeface="+mn-lt"/>
              <a:ea typeface="ＭＳ Ｐゴシック" panose="020B0600070205080204" pitchFamily="34" charset="-128"/>
            </a:endParaRPr>
          </a:p>
        </p:txBody>
      </p:sp>
      <p:sp>
        <p:nvSpPr>
          <p:cNvPr id="3" name="Текст 2"/>
          <p:cNvSpPr>
            <a:spLocks noGrp="1"/>
          </p:cNvSpPr>
          <p:nvPr>
            <p:ph type="body" sz="quarter" idx="10"/>
          </p:nvPr>
        </p:nvSpPr>
        <p:spPr>
          <a:xfrm>
            <a:off x="1374936" y="2342618"/>
            <a:ext cx="4818955" cy="931372"/>
          </a:xfrm>
        </p:spPr>
        <p:txBody>
          <a:bodyPr/>
          <a:lstStyle/>
          <a:p>
            <a:pPr lvl="1"/>
            <a:r>
              <a:rPr lang="ru-RU" sz="1200" b="1" dirty="0" smtClean="0"/>
              <a:t>Комитет </a:t>
            </a:r>
            <a:r>
              <a:rPr lang="ru-RU" sz="1200" b="1" dirty="0"/>
              <a:t>РСПП по корпоративной социальной ответственности и устойчивому </a:t>
            </a:r>
            <a:r>
              <a:rPr lang="ru-RU" sz="1200" b="1" dirty="0" smtClean="0"/>
              <a:t>развитию</a:t>
            </a:r>
          </a:p>
          <a:p>
            <a:pPr lvl="1"/>
            <a:endParaRPr lang="ru-RU" sz="1400" dirty="0"/>
          </a:p>
          <a:p>
            <a:pPr lvl="1"/>
            <a:r>
              <a:rPr lang="en-US" sz="1200" i="1" dirty="0" smtClean="0"/>
              <a:t>31</a:t>
            </a:r>
            <a:r>
              <a:rPr lang="ru-RU" sz="1200" i="1" dirty="0" smtClean="0"/>
              <a:t> </a:t>
            </a:r>
            <a:r>
              <a:rPr lang="ru-RU" sz="1200" i="1" dirty="0" smtClean="0"/>
              <a:t>марта 2022</a:t>
            </a:r>
            <a:endParaRPr lang="ru-RU" sz="1200" i="1" dirty="0">
              <a:solidFill>
                <a:srgbClr val="93CA74"/>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B91F7C-64D9-2E46-8B2C-83BAF6505016}"/>
              </a:ext>
            </a:extLst>
          </p:cNvPr>
          <p:cNvSpPr>
            <a:spLocks noGrp="1"/>
          </p:cNvSpPr>
          <p:nvPr>
            <p:ph type="title"/>
          </p:nvPr>
        </p:nvSpPr>
        <p:spPr/>
        <p:txBody>
          <a:bodyPr/>
          <a:lstStyle/>
          <a:p>
            <a:r>
              <a:rPr lang="ru-RU" cap="none" dirty="0" smtClean="0">
                <a:ea typeface="ＭＳ Ｐゴシック" panose="020B0600070205080204" pitchFamily="34" charset="-128"/>
              </a:rPr>
              <a:t>СИТУАЦИЯ НА РЫНКЕ НА НАЧАЛО 2022 ГОДА</a:t>
            </a:r>
            <a:endParaRPr lang="ru-RU" dirty="0"/>
          </a:p>
        </p:txBody>
      </p:sp>
      <p:sp>
        <p:nvSpPr>
          <p:cNvPr id="4" name="Номер слайда 3">
            <a:extLst>
              <a:ext uri="{FF2B5EF4-FFF2-40B4-BE49-F238E27FC236}">
                <a16:creationId xmlns:a16="http://schemas.microsoft.com/office/drawing/2014/main" id="{98D7342A-45E2-7E4F-8C7F-89FAADA22DFE}"/>
              </a:ext>
            </a:extLst>
          </p:cNvPr>
          <p:cNvSpPr>
            <a:spLocks noGrp="1"/>
          </p:cNvSpPr>
          <p:nvPr>
            <p:ph type="sldNum" sz="quarter" idx="12"/>
          </p:nvPr>
        </p:nvSpPr>
        <p:spPr/>
        <p:txBody>
          <a:bodyPr/>
          <a:lstStyle/>
          <a:p>
            <a:fld id="{9954E594-3971-734C-8D09-D5CC94AAA63A}" type="slidenum">
              <a:rPr lang="ru-RU" altLang="x-none" smtClean="0"/>
              <a:pPr/>
              <a:t>2</a:t>
            </a:fld>
            <a:endParaRPr lang="ru-RU" altLang="x-none" dirty="0"/>
          </a:p>
        </p:txBody>
      </p:sp>
      <p:cxnSp>
        <p:nvCxnSpPr>
          <p:cNvPr id="5" name="Прямая соединительная линия 4">
            <a:extLst>
              <a:ext uri="{FF2B5EF4-FFF2-40B4-BE49-F238E27FC236}">
                <a16:creationId xmlns:a16="http://schemas.microsoft.com/office/drawing/2014/main" id="{0D37AB9B-CDF7-1E44-9C40-E63C6CD74F3D}"/>
              </a:ext>
            </a:extLst>
          </p:cNvPr>
          <p:cNvCxnSpPr/>
          <p:nvPr/>
        </p:nvCxnSpPr>
        <p:spPr>
          <a:xfrm>
            <a:off x="381000" y="1096126"/>
            <a:ext cx="0" cy="3542619"/>
          </a:xfrm>
          <a:prstGeom prst="line">
            <a:avLst/>
          </a:prstGeom>
          <a:ln w="12700">
            <a:solidFill>
              <a:srgbClr val="93CA74"/>
            </a:solidFill>
          </a:ln>
          <a:effectLst/>
        </p:spPr>
        <p:style>
          <a:lnRef idx="2">
            <a:schemeClr val="accent1"/>
          </a:lnRef>
          <a:fillRef idx="0">
            <a:schemeClr val="accent1"/>
          </a:fillRef>
          <a:effectRef idx="1">
            <a:schemeClr val="accent1"/>
          </a:effectRef>
          <a:fontRef idx="minor">
            <a:schemeClr val="tx1"/>
          </a:fontRef>
        </p:style>
      </p:cxnSp>
      <p:sp>
        <p:nvSpPr>
          <p:cNvPr id="6" name="Объект 2">
            <a:extLst>
              <a:ext uri="{FF2B5EF4-FFF2-40B4-BE49-F238E27FC236}">
                <a16:creationId xmlns:a16="http://schemas.microsoft.com/office/drawing/2014/main" id="{BD44709B-4F2E-394F-9317-06314FC5F69D}"/>
              </a:ext>
            </a:extLst>
          </p:cNvPr>
          <p:cNvSpPr txBox="1">
            <a:spLocks/>
          </p:cNvSpPr>
          <p:nvPr/>
        </p:nvSpPr>
        <p:spPr>
          <a:xfrm>
            <a:off x="457350" y="1001577"/>
            <a:ext cx="4001184" cy="3583771"/>
          </a:xfrm>
          <a:prstGeom prst="rect">
            <a:avLst/>
          </a:prstGeom>
        </p:spPr>
        <p:txBody>
          <a:bodyPr/>
          <a:lstStyle>
            <a:lvl1pPr marL="0" indent="0" algn="l" defTabSz="457200" rtl="0" eaLnBrk="0" fontAlgn="base" hangingPunct="0">
              <a:spcBef>
                <a:spcPts val="567"/>
              </a:spcBef>
              <a:spcAft>
                <a:spcPct val="0"/>
              </a:spcAft>
              <a:buFont typeface="Arial" panose="020B0604020202020204" pitchFamily="34" charset="0"/>
              <a:defRPr sz="1000" kern="1200">
                <a:solidFill>
                  <a:schemeClr val="tx1"/>
                </a:solidFill>
                <a:latin typeface="Calibri" panose="020F0502020204030204" pitchFamily="34" charset="0"/>
                <a:ea typeface="ＭＳ Ｐゴシック" charset="0"/>
                <a:cs typeface="Calibri" panose="020F0502020204030204" pitchFamily="34" charset="0"/>
              </a:defRPr>
            </a:lvl1pPr>
            <a:lvl2pPr marL="179388" indent="-179388" algn="l" defTabSz="457200" rtl="0" eaLnBrk="0" fontAlgn="base" hangingPunct="0">
              <a:lnSpc>
                <a:spcPts val="1200"/>
              </a:lnSpc>
              <a:spcBef>
                <a:spcPts val="567"/>
              </a:spcBef>
              <a:spcAft>
                <a:spcPct val="0"/>
              </a:spcAft>
              <a:buClr>
                <a:srgbClr val="93CA74"/>
              </a:buClr>
              <a:buSzPct val="100000"/>
              <a:buFont typeface="Lucida Grande" panose="020B0600040502020204" pitchFamily="34" charset="0"/>
              <a:buChar char="‑"/>
              <a:defRPr sz="1000" kern="1200">
                <a:solidFill>
                  <a:schemeClr val="tx1"/>
                </a:solidFill>
                <a:latin typeface="Calibri" panose="020F0502020204030204" pitchFamily="34" charset="0"/>
                <a:ea typeface="ＭＳ Ｐゴシック" charset="0"/>
                <a:cs typeface="Calibri" panose="020F0502020204030204" pitchFamily="34" charset="0"/>
              </a:defRPr>
            </a:lvl2pPr>
            <a:lvl3pPr marL="0" indent="0" algn="l" defTabSz="457200" rtl="0" eaLnBrk="0" fontAlgn="base" hangingPunct="0">
              <a:lnSpc>
                <a:spcPts val="1400"/>
              </a:lnSpc>
              <a:spcBef>
                <a:spcPts val="2550"/>
              </a:spcBef>
              <a:spcAft>
                <a:spcPct val="0"/>
              </a:spcAft>
              <a:defRPr sz="1000" b="1" cap="all" spc="50">
                <a:solidFill>
                  <a:schemeClr val="tx1"/>
                </a:solidFill>
                <a:latin typeface="Calibri" panose="020F0502020204030204" pitchFamily="34" charset="0"/>
                <a:ea typeface="ＭＳ Ｐゴシック" charset="0"/>
                <a:cs typeface="Calibri" panose="020F0502020204030204" pitchFamily="34" charset="0"/>
              </a:defRPr>
            </a:lvl3pPr>
            <a:lvl4pPr marL="0" indent="0" algn="l" defTabSz="457200" rtl="0" eaLnBrk="0" fontAlgn="base" hangingPunct="0">
              <a:lnSpc>
                <a:spcPts val="1800"/>
              </a:lnSpc>
              <a:spcBef>
                <a:spcPts val="2268"/>
              </a:spcBef>
              <a:spcAft>
                <a:spcPct val="0"/>
              </a:spcAft>
              <a:buFont typeface="Arial" panose="020B0604020202020204" pitchFamily="34" charset="0"/>
              <a:defRPr sz="1600" kern="1200">
                <a:solidFill>
                  <a:schemeClr val="tx1"/>
                </a:solidFill>
                <a:latin typeface="Calibri" panose="020F0502020204030204" pitchFamily="34" charset="0"/>
                <a:ea typeface="ＭＳ Ｐゴシック" charset="0"/>
                <a:cs typeface="Calibri" panose="020F0502020204030204" pitchFamily="34" charset="0"/>
              </a:defRPr>
            </a:lvl4pPr>
            <a:lvl5pPr marL="0" indent="0" algn="l" defTabSz="457200" rtl="0" eaLnBrk="0" fontAlgn="base" hangingPunct="0">
              <a:lnSpc>
                <a:spcPts val="1200"/>
              </a:lnSpc>
              <a:spcBef>
                <a:spcPts val="567"/>
              </a:spcBef>
              <a:spcAft>
                <a:spcPct val="0"/>
              </a:spcAft>
              <a:defRPr sz="1000" kern="1200">
                <a:solidFill>
                  <a:srgbClr val="93CA74"/>
                </a:solidFill>
                <a:latin typeface="Calibri" panose="020F0502020204030204" pitchFamily="34" charset="0"/>
                <a:ea typeface="ＭＳ Ｐゴシック" charset="0"/>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ru-RU" sz="1800" b="1" spc="50" dirty="0" smtClean="0"/>
              <a:t>Зеленое и социальное финансирование в России</a:t>
            </a:r>
            <a:endParaRPr lang="en-US" sz="1800" b="1" spc="50" dirty="0"/>
          </a:p>
          <a:p>
            <a:pPr marL="285750" indent="-285750">
              <a:buFont typeface="Arial" panose="020B0604020202020204" pitchFamily="34" charset="0"/>
              <a:buChar char="•"/>
            </a:pPr>
            <a:r>
              <a:rPr lang="ru-RU" sz="1050" dirty="0" smtClean="0">
                <a:solidFill>
                  <a:srgbClr val="3C4951"/>
                </a:solidFill>
              </a:rPr>
              <a:t>Внедрена первая версия </a:t>
            </a:r>
            <a:r>
              <a:rPr lang="ru-RU" sz="1050" b="1" dirty="0" smtClean="0">
                <a:solidFill>
                  <a:srgbClr val="3C4951"/>
                </a:solidFill>
              </a:rPr>
              <a:t>Национальной Таксономии Зеленых проектов – Постановление Правительства №1587 и Распоряжение Правительства №1912</a:t>
            </a:r>
          </a:p>
          <a:p>
            <a:pPr marL="285750" indent="-285750">
              <a:buFont typeface="Arial" panose="020B0604020202020204" pitchFamily="34" charset="0"/>
              <a:buChar char="•"/>
            </a:pPr>
            <a:r>
              <a:rPr lang="ru-RU" sz="1050" dirty="0" smtClean="0">
                <a:solidFill>
                  <a:srgbClr val="3C4951"/>
                </a:solidFill>
              </a:rPr>
              <a:t>Разработана первая версия </a:t>
            </a:r>
            <a:r>
              <a:rPr lang="ru-RU" sz="1050" b="1" dirty="0" smtClean="0">
                <a:solidFill>
                  <a:srgbClr val="3C4951"/>
                </a:solidFill>
              </a:rPr>
              <a:t>Социальной Таксономии</a:t>
            </a:r>
          </a:p>
          <a:p>
            <a:pPr marL="285750" indent="-285750">
              <a:buFont typeface="Arial" panose="020B0604020202020204" pitchFamily="34" charset="0"/>
              <a:buChar char="•"/>
            </a:pPr>
            <a:r>
              <a:rPr lang="ru-RU" sz="1050" dirty="0" smtClean="0">
                <a:solidFill>
                  <a:srgbClr val="3C4951"/>
                </a:solidFill>
              </a:rPr>
              <a:t>Разработаны и планируются к актуализации </a:t>
            </a:r>
            <a:r>
              <a:rPr lang="ru-RU" sz="1050" b="1" dirty="0" smtClean="0">
                <a:solidFill>
                  <a:srgbClr val="3C4951"/>
                </a:solidFill>
              </a:rPr>
              <a:t>Справочники по наилучшим доступным технологиям </a:t>
            </a:r>
            <a:r>
              <a:rPr lang="ru-RU" sz="1050" dirty="0" smtClean="0">
                <a:solidFill>
                  <a:srgbClr val="3C4951"/>
                </a:solidFill>
              </a:rPr>
              <a:t>(как одна из основ для критерия зеленых финансов)</a:t>
            </a:r>
          </a:p>
          <a:p>
            <a:pPr marL="285750" indent="-285750">
              <a:buFont typeface="Arial" panose="020B0604020202020204" pitchFamily="34" charset="0"/>
              <a:buChar char="•"/>
            </a:pPr>
            <a:r>
              <a:rPr lang="ru-RU" sz="1050" dirty="0" smtClean="0">
                <a:solidFill>
                  <a:srgbClr val="3C4951"/>
                </a:solidFill>
              </a:rPr>
              <a:t>Банком России сформирован и внедрен набор критериев для </a:t>
            </a:r>
            <a:r>
              <a:rPr lang="ru-RU" sz="1050" b="1" dirty="0" smtClean="0">
                <a:solidFill>
                  <a:srgbClr val="3C4951"/>
                </a:solidFill>
              </a:rPr>
              <a:t>инструментов зеленого и социального финансирования</a:t>
            </a:r>
            <a:r>
              <a:rPr lang="ru-RU" sz="1050" dirty="0" smtClean="0">
                <a:solidFill>
                  <a:srgbClr val="3C4951"/>
                </a:solidFill>
              </a:rPr>
              <a:t>, а также отчетности по таким инструментам (</a:t>
            </a:r>
            <a:r>
              <a:rPr lang="ru-RU" sz="1050" i="1" dirty="0" smtClean="0">
                <a:solidFill>
                  <a:srgbClr val="3C4951"/>
                </a:solidFill>
              </a:rPr>
              <a:t>706-П</a:t>
            </a:r>
            <a:r>
              <a:rPr lang="ru-RU" sz="1050" dirty="0" smtClean="0">
                <a:solidFill>
                  <a:srgbClr val="3C4951"/>
                </a:solidFill>
              </a:rPr>
              <a:t> и </a:t>
            </a:r>
            <a:r>
              <a:rPr lang="ru-RU" sz="1050" i="1" dirty="0" smtClean="0">
                <a:solidFill>
                  <a:srgbClr val="3C4951"/>
                </a:solidFill>
              </a:rPr>
              <a:t>714-П</a:t>
            </a:r>
            <a:r>
              <a:rPr lang="ru-RU" sz="1050" dirty="0" smtClean="0">
                <a:solidFill>
                  <a:srgbClr val="3C4951"/>
                </a:solidFill>
              </a:rPr>
              <a:t>), в проработке находился целый ряд новых видов финансовых инструментов (в том числе «</a:t>
            </a:r>
            <a:r>
              <a:rPr lang="ru-RU" sz="1050" i="1" dirty="0" smtClean="0">
                <a:solidFill>
                  <a:srgbClr val="3C4951"/>
                </a:solidFill>
              </a:rPr>
              <a:t>облигации климатического перехода»</a:t>
            </a:r>
            <a:r>
              <a:rPr lang="ru-RU" sz="1050" dirty="0" smtClean="0">
                <a:solidFill>
                  <a:srgbClr val="3C4951"/>
                </a:solidFill>
              </a:rPr>
              <a:t>)</a:t>
            </a:r>
          </a:p>
          <a:p>
            <a:pPr marL="285750" indent="-285750">
              <a:buFont typeface="Arial" panose="020B0604020202020204" pitchFamily="34" charset="0"/>
              <a:buChar char="•"/>
            </a:pPr>
            <a:r>
              <a:rPr lang="ru-RU" sz="1050" dirty="0">
                <a:solidFill>
                  <a:srgbClr val="3C4951"/>
                </a:solidFill>
              </a:rPr>
              <a:t>Создан </a:t>
            </a:r>
            <a:r>
              <a:rPr lang="ru-RU" sz="1050" b="1" dirty="0">
                <a:solidFill>
                  <a:srgbClr val="3C4951"/>
                </a:solidFill>
              </a:rPr>
              <a:t>Сектор устойчивого развития </a:t>
            </a:r>
            <a:r>
              <a:rPr lang="ru-RU" sz="1050" dirty="0">
                <a:solidFill>
                  <a:srgbClr val="3C4951"/>
                </a:solidFill>
              </a:rPr>
              <a:t>на Московской Бирже и утверждены новые </a:t>
            </a:r>
            <a:r>
              <a:rPr lang="ru-RU" sz="1050" b="1" dirty="0">
                <a:solidFill>
                  <a:srgbClr val="3C4951"/>
                </a:solidFill>
              </a:rPr>
              <a:t>правила листинга</a:t>
            </a:r>
            <a:endParaRPr lang="en-US" sz="1050" b="1" dirty="0">
              <a:solidFill>
                <a:srgbClr val="3C4951"/>
              </a:solidFill>
            </a:endParaRPr>
          </a:p>
        </p:txBody>
      </p:sp>
      <p:cxnSp>
        <p:nvCxnSpPr>
          <p:cNvPr id="7" name="Прямая соединительная линия 6">
            <a:extLst>
              <a:ext uri="{FF2B5EF4-FFF2-40B4-BE49-F238E27FC236}">
                <a16:creationId xmlns:a16="http://schemas.microsoft.com/office/drawing/2014/main" id="{5349EF85-AA22-134E-9B27-BC7801000D3B}"/>
              </a:ext>
            </a:extLst>
          </p:cNvPr>
          <p:cNvCxnSpPr/>
          <p:nvPr/>
        </p:nvCxnSpPr>
        <p:spPr>
          <a:xfrm>
            <a:off x="4570412" y="1160822"/>
            <a:ext cx="0" cy="3477923"/>
          </a:xfrm>
          <a:prstGeom prst="line">
            <a:avLst/>
          </a:prstGeom>
          <a:ln w="12700">
            <a:solidFill>
              <a:srgbClr val="93CA74"/>
            </a:solidFill>
          </a:ln>
          <a:effectLst/>
        </p:spPr>
        <p:style>
          <a:lnRef idx="2">
            <a:schemeClr val="accent1"/>
          </a:lnRef>
          <a:fillRef idx="0">
            <a:schemeClr val="accent1"/>
          </a:fillRef>
          <a:effectRef idx="1">
            <a:schemeClr val="accent1"/>
          </a:effectRef>
          <a:fontRef idx="minor">
            <a:schemeClr val="tx1"/>
          </a:fontRef>
        </p:style>
      </p:cxnSp>
      <p:sp>
        <p:nvSpPr>
          <p:cNvPr id="9" name="Объект 2">
            <a:extLst>
              <a:ext uri="{FF2B5EF4-FFF2-40B4-BE49-F238E27FC236}">
                <a16:creationId xmlns:a16="http://schemas.microsoft.com/office/drawing/2014/main" id="{764C826D-36AF-DE4E-AF6E-80CB60AD55C4}"/>
              </a:ext>
            </a:extLst>
          </p:cNvPr>
          <p:cNvSpPr txBox="1">
            <a:spLocks/>
          </p:cNvSpPr>
          <p:nvPr/>
        </p:nvSpPr>
        <p:spPr>
          <a:xfrm>
            <a:off x="4682291" y="1001577"/>
            <a:ext cx="4074359" cy="2599703"/>
          </a:xfrm>
          <a:prstGeom prst="rect">
            <a:avLst/>
          </a:prstGeom>
        </p:spPr>
        <p:txBody>
          <a:bodyPr/>
          <a:lstStyle>
            <a:lvl1pPr marL="0" indent="0" algn="l" defTabSz="457200" rtl="0" eaLnBrk="0" fontAlgn="base" hangingPunct="0">
              <a:spcBef>
                <a:spcPts val="567"/>
              </a:spcBef>
              <a:spcAft>
                <a:spcPct val="0"/>
              </a:spcAft>
              <a:buFont typeface="Arial" panose="020B0604020202020204" pitchFamily="34" charset="0"/>
              <a:defRPr sz="1000" kern="1200">
                <a:solidFill>
                  <a:schemeClr val="tx1"/>
                </a:solidFill>
                <a:latin typeface="Calibri" panose="020F0502020204030204" pitchFamily="34" charset="0"/>
                <a:ea typeface="ＭＳ Ｐゴシック" charset="0"/>
                <a:cs typeface="Calibri" panose="020F0502020204030204" pitchFamily="34" charset="0"/>
              </a:defRPr>
            </a:lvl1pPr>
            <a:lvl2pPr marL="179388" indent="-179388" algn="l" defTabSz="457200" rtl="0" eaLnBrk="0" fontAlgn="base" hangingPunct="0">
              <a:lnSpc>
                <a:spcPts val="1200"/>
              </a:lnSpc>
              <a:spcBef>
                <a:spcPts val="567"/>
              </a:spcBef>
              <a:spcAft>
                <a:spcPct val="0"/>
              </a:spcAft>
              <a:buClr>
                <a:srgbClr val="93CA74"/>
              </a:buClr>
              <a:buSzPct val="100000"/>
              <a:buFont typeface="Lucida Grande" panose="020B0600040502020204" pitchFamily="34" charset="0"/>
              <a:buChar char="‑"/>
              <a:defRPr sz="1000" kern="1200">
                <a:solidFill>
                  <a:schemeClr val="tx1"/>
                </a:solidFill>
                <a:latin typeface="Calibri" panose="020F0502020204030204" pitchFamily="34" charset="0"/>
                <a:ea typeface="ＭＳ Ｐゴシック" charset="0"/>
                <a:cs typeface="Calibri" panose="020F0502020204030204" pitchFamily="34" charset="0"/>
              </a:defRPr>
            </a:lvl2pPr>
            <a:lvl3pPr marL="0" indent="0" algn="l" defTabSz="457200" rtl="0" eaLnBrk="0" fontAlgn="base" hangingPunct="0">
              <a:lnSpc>
                <a:spcPts val="1400"/>
              </a:lnSpc>
              <a:spcBef>
                <a:spcPts val="2550"/>
              </a:spcBef>
              <a:spcAft>
                <a:spcPct val="0"/>
              </a:spcAft>
              <a:defRPr sz="1000" b="1" cap="all" spc="50">
                <a:solidFill>
                  <a:schemeClr val="tx1"/>
                </a:solidFill>
                <a:latin typeface="Calibri" panose="020F0502020204030204" pitchFamily="34" charset="0"/>
                <a:ea typeface="ＭＳ Ｐゴシック" charset="0"/>
                <a:cs typeface="Calibri" panose="020F0502020204030204" pitchFamily="34" charset="0"/>
              </a:defRPr>
            </a:lvl3pPr>
            <a:lvl4pPr marL="0" indent="0" algn="l" defTabSz="457200" rtl="0" eaLnBrk="0" fontAlgn="base" hangingPunct="0">
              <a:lnSpc>
                <a:spcPts val="1800"/>
              </a:lnSpc>
              <a:spcBef>
                <a:spcPts val="2268"/>
              </a:spcBef>
              <a:spcAft>
                <a:spcPct val="0"/>
              </a:spcAft>
              <a:buFont typeface="Arial" panose="020B0604020202020204" pitchFamily="34" charset="0"/>
              <a:defRPr sz="1600" kern="1200">
                <a:solidFill>
                  <a:schemeClr val="tx1"/>
                </a:solidFill>
                <a:latin typeface="Calibri" panose="020F0502020204030204" pitchFamily="34" charset="0"/>
                <a:ea typeface="ＭＳ Ｐゴシック" charset="0"/>
                <a:cs typeface="Calibri" panose="020F0502020204030204" pitchFamily="34" charset="0"/>
              </a:defRPr>
            </a:lvl4pPr>
            <a:lvl5pPr marL="0" indent="0" algn="l" defTabSz="457200" rtl="0" eaLnBrk="0" fontAlgn="base" hangingPunct="0">
              <a:lnSpc>
                <a:spcPts val="1200"/>
              </a:lnSpc>
              <a:spcBef>
                <a:spcPts val="567"/>
              </a:spcBef>
              <a:spcAft>
                <a:spcPct val="0"/>
              </a:spcAft>
              <a:defRPr sz="1000" kern="1200">
                <a:solidFill>
                  <a:srgbClr val="93CA74"/>
                </a:solidFill>
                <a:latin typeface="Calibri" panose="020F0502020204030204" pitchFamily="34" charset="0"/>
                <a:ea typeface="ＭＳ Ｐゴシック" charset="0"/>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spc="50" dirty="0" smtClean="0"/>
              <a:t>ESG-</a:t>
            </a:r>
            <a:r>
              <a:rPr lang="ru-RU" sz="1800" b="1" spc="50" dirty="0" smtClean="0"/>
              <a:t>рейтинги / оценки и корпоративное управление</a:t>
            </a:r>
            <a:endParaRPr lang="ru-RU" sz="1800" b="1" spc="50" dirty="0"/>
          </a:p>
          <a:p>
            <a:pPr marL="285750" indent="-285750">
              <a:buFont typeface="Arial" panose="020B0604020202020204" pitchFamily="34" charset="0"/>
              <a:buChar char="•"/>
            </a:pPr>
            <a:r>
              <a:rPr lang="ru-RU" sz="1050" dirty="0" smtClean="0">
                <a:solidFill>
                  <a:srgbClr val="3C4951"/>
                </a:solidFill>
              </a:rPr>
              <a:t>Очень </a:t>
            </a:r>
            <a:r>
              <a:rPr lang="ru-RU" sz="1050" b="1" dirty="0" smtClean="0">
                <a:solidFill>
                  <a:srgbClr val="3C4951"/>
                </a:solidFill>
              </a:rPr>
              <a:t>широкая линейка </a:t>
            </a:r>
            <a:r>
              <a:rPr lang="en-US" sz="1050" b="1" dirty="0" smtClean="0">
                <a:solidFill>
                  <a:srgbClr val="3C4951"/>
                </a:solidFill>
              </a:rPr>
              <a:t>ESG-</a:t>
            </a:r>
            <a:r>
              <a:rPr lang="ru-RU" sz="1050" b="1" dirty="0" smtClean="0">
                <a:solidFill>
                  <a:srgbClr val="3C4951"/>
                </a:solidFill>
              </a:rPr>
              <a:t>рейтингов / </a:t>
            </a:r>
            <a:r>
              <a:rPr lang="ru-RU" sz="1050" b="1" dirty="0" err="1" smtClean="0">
                <a:solidFill>
                  <a:srgbClr val="3C4951"/>
                </a:solidFill>
              </a:rPr>
              <a:t>рэнкингов</a:t>
            </a:r>
            <a:r>
              <a:rPr lang="ru-RU" sz="1050" b="1" dirty="0" smtClean="0">
                <a:solidFill>
                  <a:srgbClr val="3C4951"/>
                </a:solidFill>
              </a:rPr>
              <a:t> / оценок с разными критериям и слабой корреляцией</a:t>
            </a:r>
          </a:p>
          <a:p>
            <a:pPr marL="285750" indent="-285750">
              <a:buFont typeface="Arial" panose="020B0604020202020204" pitchFamily="34" charset="0"/>
              <a:buChar char="•"/>
            </a:pPr>
            <a:r>
              <a:rPr lang="ru-RU" sz="1050" dirty="0" smtClean="0">
                <a:solidFill>
                  <a:srgbClr val="3C4951"/>
                </a:solidFill>
              </a:rPr>
              <a:t>Большинство </a:t>
            </a:r>
            <a:r>
              <a:rPr lang="en-US" sz="1050" dirty="0" smtClean="0">
                <a:solidFill>
                  <a:srgbClr val="3C4951"/>
                </a:solidFill>
              </a:rPr>
              <a:t>ESG-</a:t>
            </a:r>
            <a:r>
              <a:rPr lang="ru-RU" sz="1050" dirty="0" err="1" smtClean="0">
                <a:solidFill>
                  <a:srgbClr val="3C4951"/>
                </a:solidFill>
              </a:rPr>
              <a:t>рэнкингов</a:t>
            </a:r>
            <a:r>
              <a:rPr lang="ru-RU" sz="1050" dirty="0" smtClean="0">
                <a:solidFill>
                  <a:srgbClr val="3C4951"/>
                </a:solidFill>
              </a:rPr>
              <a:t> / рейтингов российским эмитентам были присвоены зарубежными компаниями и служили для отчетности </a:t>
            </a:r>
            <a:r>
              <a:rPr lang="ru-RU" sz="1050" b="1" dirty="0" smtClean="0">
                <a:solidFill>
                  <a:srgbClr val="3C4951"/>
                </a:solidFill>
              </a:rPr>
              <a:t>перед иностранными инвесторами и фондами</a:t>
            </a:r>
          </a:p>
          <a:p>
            <a:pPr marL="285750" indent="-285750">
              <a:buFont typeface="Arial" panose="020B0604020202020204" pitchFamily="34" charset="0"/>
              <a:buChar char="•"/>
            </a:pPr>
            <a:r>
              <a:rPr lang="ru-RU" sz="1050" dirty="0" smtClean="0">
                <a:solidFill>
                  <a:srgbClr val="3C4951"/>
                </a:solidFill>
              </a:rPr>
              <a:t>Документы, связанные с развитием </a:t>
            </a:r>
            <a:r>
              <a:rPr lang="ru-RU" sz="1050" b="1" dirty="0" smtClean="0">
                <a:solidFill>
                  <a:srgbClr val="3C4951"/>
                </a:solidFill>
              </a:rPr>
              <a:t>практик корпоративного управления</a:t>
            </a:r>
            <a:r>
              <a:rPr lang="ru-RU" sz="1050" dirty="0" smtClean="0">
                <a:solidFill>
                  <a:srgbClr val="3C4951"/>
                </a:solidFill>
              </a:rPr>
              <a:t> были подготовлены на основе зарубежным практик и рекомендаций, однако уже были полностью адаптированы под российскую специфику </a:t>
            </a:r>
            <a:r>
              <a:rPr lang="en-US" sz="1050" dirty="0" smtClean="0">
                <a:solidFill>
                  <a:srgbClr val="3C4951"/>
                </a:solidFill>
                <a:hlinkClick r:id="rId2"/>
              </a:rPr>
              <a:t>https</a:t>
            </a:r>
            <a:r>
              <a:rPr lang="en-US" sz="1050" dirty="0">
                <a:solidFill>
                  <a:srgbClr val="3C4951"/>
                </a:solidFill>
                <a:hlinkClick r:id="rId2"/>
              </a:rPr>
              <a:t>://www.cbr.ru/develop/ur/na</a:t>
            </a:r>
            <a:r>
              <a:rPr lang="en-US" sz="1050" dirty="0" smtClean="0">
                <a:solidFill>
                  <a:srgbClr val="3C4951"/>
                </a:solidFill>
                <a:hlinkClick r:id="rId2"/>
              </a:rPr>
              <a:t>/</a:t>
            </a:r>
            <a:r>
              <a:rPr lang="ru-RU" sz="1050" dirty="0" smtClean="0">
                <a:solidFill>
                  <a:srgbClr val="3C4951"/>
                </a:solidFill>
              </a:rPr>
              <a:t> </a:t>
            </a:r>
            <a:endParaRPr lang="en-US" sz="1050" dirty="0">
              <a:solidFill>
                <a:srgbClr val="3C4951"/>
              </a:solidFill>
            </a:endParaRPr>
          </a:p>
        </p:txBody>
      </p:sp>
      <p:sp>
        <p:nvSpPr>
          <p:cNvPr id="11" name="Нижний колонтитул 2">
            <a:extLst>
              <a:ext uri="{FF2B5EF4-FFF2-40B4-BE49-F238E27FC236}">
                <a16:creationId xmlns:a16="http://schemas.microsoft.com/office/drawing/2014/main" id="{F5AEB277-3CFF-B347-B914-CC194BBFB32F}"/>
              </a:ext>
            </a:extLst>
          </p:cNvPr>
          <p:cNvSpPr>
            <a:spLocks noGrp="1"/>
          </p:cNvSpPr>
          <p:nvPr>
            <p:ph type="ftr" sz="quarter" idx="11"/>
          </p:nvPr>
        </p:nvSpPr>
        <p:spPr>
          <a:xfrm>
            <a:off x="2292350" y="4852988"/>
            <a:ext cx="4556125" cy="192087"/>
          </a:xfrm>
        </p:spPr>
        <p:txBody>
          <a:bodyPr/>
          <a:lstStyle/>
          <a:p>
            <a:r>
              <a:rPr lang="ru-RU" spc="30" dirty="0"/>
              <a:t>РАЗВИЛКИ СТАНОВЛЕНИЯ </a:t>
            </a:r>
            <a:r>
              <a:rPr lang="ru-RU" spc="30" dirty="0" smtClean="0"/>
              <a:t>НАЦИОНАЛЬНОЙ </a:t>
            </a:r>
            <a:r>
              <a:rPr lang="ru-RU" spc="30" dirty="0"/>
              <a:t>СИСТЕМЫ </a:t>
            </a:r>
            <a:r>
              <a:rPr lang="ru-RU" spc="30" dirty="0" smtClean="0"/>
              <a:t>ЗЕЛЕНОГО </a:t>
            </a:r>
            <a:r>
              <a:rPr lang="ru-RU" spc="30" dirty="0"/>
              <a:t>ФИНАНСИРОВАНИЯ В РОССИИ</a:t>
            </a:r>
            <a:endParaRPr lang="ru-RU" altLang="x-none" spc="30" dirty="0"/>
          </a:p>
        </p:txBody>
      </p:sp>
    </p:spTree>
    <p:extLst>
      <p:ext uri="{BB962C8B-B14F-4D97-AF65-F5344CB8AC3E}">
        <p14:creationId xmlns:p14="http://schemas.microsoft.com/office/powerpoint/2010/main" val="2983687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ПРОБЛЕМЫ и вызовы рынка в текущей ситуации</a:t>
            </a:r>
            <a:endParaRPr lang="ru-RU" dirty="0"/>
          </a:p>
        </p:txBody>
      </p:sp>
      <p:sp>
        <p:nvSpPr>
          <p:cNvPr id="5" name="Объект 4"/>
          <p:cNvSpPr>
            <a:spLocks noGrp="1"/>
          </p:cNvSpPr>
          <p:nvPr>
            <p:ph idx="1"/>
          </p:nvPr>
        </p:nvSpPr>
        <p:spPr>
          <a:xfrm>
            <a:off x="381002" y="1240565"/>
            <a:ext cx="4484673" cy="3455993"/>
          </a:xfrm>
        </p:spPr>
        <p:txBody>
          <a:bodyPr/>
          <a:lstStyle/>
          <a:p>
            <a:pPr marL="342900" indent="-342900">
              <a:buAutoNum type="arabicParenBoth"/>
            </a:pPr>
            <a:r>
              <a:rPr lang="ru-RU" sz="1400" dirty="0" smtClean="0"/>
              <a:t>Исходная ориентация на международные стандарты зеленого финансирования</a:t>
            </a:r>
            <a:r>
              <a:rPr lang="en-US" sz="1400" dirty="0" smtClean="0"/>
              <a:t>: </a:t>
            </a:r>
            <a:r>
              <a:rPr lang="en-US" sz="1400" b="1" i="1" dirty="0" smtClean="0"/>
              <a:t>1) ICMA 2) CBI</a:t>
            </a:r>
            <a:endParaRPr lang="ru-RU" sz="1400" b="1" i="1" dirty="0" smtClean="0"/>
          </a:p>
          <a:p>
            <a:pPr marL="342900" indent="-342900">
              <a:buAutoNum type="arabicParenBoth"/>
            </a:pPr>
            <a:endParaRPr lang="en-US" sz="1400" dirty="0" smtClean="0"/>
          </a:p>
          <a:p>
            <a:pPr marL="342900" indent="-342900">
              <a:buFont typeface="Arial" panose="020B0604020202020204" pitchFamily="34" charset="0"/>
              <a:buAutoNum type="arabicParenBoth"/>
            </a:pPr>
            <a:r>
              <a:rPr lang="ru-RU" sz="1400" dirty="0" smtClean="0"/>
              <a:t>Ориентация </a:t>
            </a:r>
            <a:r>
              <a:rPr lang="ru-RU" sz="1400" dirty="0"/>
              <a:t>на </a:t>
            </a:r>
            <a:r>
              <a:rPr lang="en-US" sz="1400" dirty="0"/>
              <a:t>ESG-</a:t>
            </a:r>
            <a:r>
              <a:rPr lang="ru-RU" sz="1400" dirty="0"/>
              <a:t>рейтинги и оценки от крупнейших международных провайдеров (в том числе </a:t>
            </a:r>
            <a:r>
              <a:rPr lang="en-US" sz="1400" i="1" dirty="0"/>
              <a:t>MSCI, </a:t>
            </a:r>
            <a:r>
              <a:rPr lang="en-US" sz="1400" dirty="0" err="1"/>
              <a:t>Sustainalytics</a:t>
            </a:r>
            <a:r>
              <a:rPr lang="en-US" sz="1400" dirty="0" smtClean="0"/>
              <a:t>)</a:t>
            </a:r>
            <a:endParaRPr lang="ru-RU" sz="1400" dirty="0"/>
          </a:p>
          <a:p>
            <a:pPr marL="342900" indent="-342900">
              <a:buFont typeface="Arial" panose="020B0604020202020204" pitchFamily="34" charset="0"/>
              <a:buAutoNum type="arabicParenBoth"/>
            </a:pPr>
            <a:endParaRPr lang="ru-RU" sz="1400" dirty="0"/>
          </a:p>
          <a:p>
            <a:pPr marL="342900" indent="-342900">
              <a:buFont typeface="Arial" panose="020B0604020202020204" pitchFamily="34" charset="0"/>
              <a:buAutoNum type="arabicParenBoth"/>
            </a:pPr>
            <a:r>
              <a:rPr lang="ru-RU" sz="1400" dirty="0" smtClean="0"/>
              <a:t>Ориентация </a:t>
            </a:r>
            <a:r>
              <a:rPr lang="ru-RU" sz="1400" dirty="0"/>
              <a:t>на иностранные фонды акций и </a:t>
            </a:r>
            <a:r>
              <a:rPr lang="ru-RU" sz="1400" dirty="0" smtClean="0"/>
              <a:t>облигаций</a:t>
            </a:r>
            <a:endParaRPr lang="ru-RU" sz="1400" dirty="0"/>
          </a:p>
          <a:p>
            <a:pPr marL="342900" indent="-342900">
              <a:buFont typeface="Arial" panose="020B0604020202020204" pitchFamily="34" charset="0"/>
              <a:buAutoNum type="arabicParenBoth"/>
            </a:pPr>
            <a:endParaRPr lang="ru-RU" sz="1400" dirty="0" smtClean="0"/>
          </a:p>
          <a:p>
            <a:pPr marL="342900" indent="-342900">
              <a:buFont typeface="Arial" panose="020B0604020202020204" pitchFamily="34" charset="0"/>
              <a:buAutoNum type="arabicParenBoth"/>
            </a:pPr>
            <a:r>
              <a:rPr lang="ru-RU" sz="1400" dirty="0" smtClean="0"/>
              <a:t>Недостаточный учет </a:t>
            </a:r>
            <a:r>
              <a:rPr lang="ru-RU" sz="1400" dirty="0"/>
              <a:t>российской специфики </a:t>
            </a:r>
            <a:r>
              <a:rPr lang="ru-RU" sz="1400" dirty="0" smtClean="0"/>
              <a:t>при проведении оценок социальных и экологических рисков</a:t>
            </a:r>
            <a:endParaRPr lang="ru-RU" sz="1400" dirty="0"/>
          </a:p>
          <a:p>
            <a:pPr marL="350838" lvl="1" indent="-171450">
              <a:buFont typeface="Arial" panose="020B0604020202020204" pitchFamily="34" charset="0"/>
              <a:buChar char="•"/>
            </a:pPr>
            <a:endParaRPr lang="ru-RU" dirty="0" smtClean="0"/>
          </a:p>
          <a:p>
            <a:pPr marL="171450" indent="-171450">
              <a:buFont typeface="Arial" panose="020B0604020202020204" pitchFamily="34" charset="0"/>
              <a:buChar char="•"/>
            </a:pPr>
            <a:endParaRPr lang="ru-RU" dirty="0"/>
          </a:p>
        </p:txBody>
      </p:sp>
      <p:sp>
        <p:nvSpPr>
          <p:cNvPr id="2" name="Прямоугольник 1"/>
          <p:cNvSpPr/>
          <p:nvPr/>
        </p:nvSpPr>
        <p:spPr>
          <a:xfrm>
            <a:off x="2093589" y="4861560"/>
            <a:ext cx="3886719" cy="184666"/>
          </a:xfrm>
          <a:prstGeom prst="rect">
            <a:avLst/>
          </a:prstGeom>
        </p:spPr>
        <p:txBody>
          <a:bodyPr vert="horz" wrap="square" lIns="0" tIns="0" rIns="0" bIns="0" numCol="1" anchor="t" anchorCtr="0" compatLnSpc="1">
            <a:prstTxWarp prst="textNoShape">
              <a:avLst/>
            </a:prstTxWarp>
            <a:noAutofit/>
          </a:bodyPr>
          <a:lstStyle/>
          <a:p>
            <a:pPr defTabSz="457189" eaLnBrk="1" hangingPunct="1"/>
            <a:r>
              <a:rPr lang="ru-RU" sz="600" spc="30" dirty="0">
                <a:solidFill>
                  <a:srgbClr val="A8B2A8"/>
                </a:solidFill>
                <a:cs typeface="Calibri" panose="020F0502020204030204" pitchFamily="34" charset="0"/>
              </a:rPr>
              <a:t>РАЗВИЛКИ СТАНОВЛЕНИЯ НАЦИОНАЛЬНОЙ СИСТЕМЫ ЗЕЛЕНОГО ФИНАНСИРОВАНИЯ В РОССИИ</a:t>
            </a:r>
            <a:endParaRPr lang="ru-RU" altLang="x-none" sz="600" spc="30" dirty="0">
              <a:solidFill>
                <a:srgbClr val="A8B2A8"/>
              </a:solidFill>
              <a:cs typeface="Calibri" panose="020F0502020204030204" pitchFamily="34" charset="0"/>
            </a:endParaRPr>
          </a:p>
        </p:txBody>
      </p:sp>
      <p:sp>
        <p:nvSpPr>
          <p:cNvPr id="3" name="Стрелка вправо 2"/>
          <p:cNvSpPr/>
          <p:nvPr/>
        </p:nvSpPr>
        <p:spPr>
          <a:xfrm>
            <a:off x="4939095" y="1169103"/>
            <a:ext cx="574003" cy="487235"/>
          </a:xfrm>
          <a:prstGeom prst="rightArrow">
            <a:avLst/>
          </a:prstGeom>
          <a:noFill/>
          <a:ln w="19050">
            <a:solidFill>
              <a:srgbClr val="93CA7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586518" y="1156054"/>
            <a:ext cx="3557482" cy="3539430"/>
          </a:xfrm>
          <a:prstGeom prst="rect">
            <a:avLst/>
          </a:prstGeom>
        </p:spPr>
        <p:txBody>
          <a:bodyPr wrap="square">
            <a:spAutoFit/>
          </a:bodyPr>
          <a:lstStyle/>
          <a:p>
            <a:pPr marL="342900" indent="-342900">
              <a:buAutoNum type="arabicParenBoth"/>
            </a:pPr>
            <a:r>
              <a:rPr lang="en-US" sz="1400" b="1" i="1" dirty="0" smtClean="0"/>
              <a:t>ICMA</a:t>
            </a:r>
            <a:r>
              <a:rPr lang="ru-RU" sz="1400" b="1" dirty="0" smtClean="0"/>
              <a:t> </a:t>
            </a:r>
            <a:r>
              <a:rPr lang="ru-RU" sz="1400" dirty="0" smtClean="0"/>
              <a:t>приостановило членство российских верификаторов и исключило бумаги из списка</a:t>
            </a:r>
            <a:endParaRPr lang="ru-RU" sz="1400" dirty="0"/>
          </a:p>
          <a:p>
            <a:pPr marL="342900" indent="-342900">
              <a:buAutoNum type="arabicParenBoth"/>
            </a:pPr>
            <a:endParaRPr lang="en-US" sz="1400" dirty="0"/>
          </a:p>
          <a:p>
            <a:pPr marL="342900" indent="-342900">
              <a:buFont typeface="Arial" panose="020B0604020202020204" pitchFamily="34" charset="0"/>
              <a:buAutoNum type="arabicParenBoth"/>
            </a:pPr>
            <a:r>
              <a:rPr lang="ru-RU" sz="1400" dirty="0" smtClean="0"/>
              <a:t>Крупнейшие провайдеры оценок отказались от работы с российскими компаниями</a:t>
            </a:r>
            <a:endParaRPr lang="ru-RU" sz="1400" dirty="0"/>
          </a:p>
          <a:p>
            <a:pPr marL="342900" indent="-342900">
              <a:buFont typeface="Arial" panose="020B0604020202020204" pitchFamily="34" charset="0"/>
              <a:buAutoNum type="arabicParenBoth"/>
            </a:pPr>
            <a:endParaRPr lang="ru-RU" sz="1400" dirty="0" smtClean="0"/>
          </a:p>
          <a:p>
            <a:pPr marL="342900" indent="-342900">
              <a:buFont typeface="Arial" panose="020B0604020202020204" pitchFamily="34" charset="0"/>
              <a:buAutoNum type="arabicParenBoth"/>
            </a:pPr>
            <a:r>
              <a:rPr lang="ru-RU" sz="1400" dirty="0" smtClean="0"/>
              <a:t>Иностранные </a:t>
            </a:r>
            <a:r>
              <a:rPr lang="ru-RU" sz="1400" dirty="0"/>
              <a:t>инвесторы вышли из подавляющего большинства российских бумаг </a:t>
            </a:r>
            <a:endParaRPr lang="ru-RU" sz="1400" dirty="0" smtClean="0"/>
          </a:p>
          <a:p>
            <a:pPr marL="342900" indent="-342900">
              <a:buFont typeface="Arial" panose="020B0604020202020204" pitchFamily="34" charset="0"/>
              <a:buAutoNum type="arabicParenBoth"/>
            </a:pPr>
            <a:endParaRPr lang="ru-RU" sz="1400" dirty="0"/>
          </a:p>
          <a:p>
            <a:pPr marL="342900" indent="-342900">
              <a:buFont typeface="Arial" panose="020B0604020202020204" pitchFamily="34" charset="0"/>
              <a:buAutoNum type="arabicParenBoth"/>
            </a:pPr>
            <a:r>
              <a:rPr lang="ru-RU" sz="1400" dirty="0" smtClean="0"/>
              <a:t>Отзыв </a:t>
            </a:r>
            <a:r>
              <a:rPr lang="en-US" sz="1400" dirty="0" smtClean="0"/>
              <a:t>ESG-</a:t>
            </a:r>
            <a:r>
              <a:rPr lang="ru-RU" sz="1400" dirty="0" smtClean="0"/>
              <a:t>оценок и рейтингов не был связан с изменением деятельности самих компаний, а связан с внешними политико-экономическими причинами</a:t>
            </a:r>
            <a:endParaRPr lang="ru-RU" sz="1400" dirty="0"/>
          </a:p>
        </p:txBody>
      </p:sp>
      <p:sp>
        <p:nvSpPr>
          <p:cNvPr id="7" name="Стрелка вправо 6"/>
          <p:cNvSpPr/>
          <p:nvPr/>
        </p:nvSpPr>
        <p:spPr>
          <a:xfrm>
            <a:off x="4975805" y="2034964"/>
            <a:ext cx="574003" cy="487235"/>
          </a:xfrm>
          <a:prstGeom prst="rightArrow">
            <a:avLst/>
          </a:prstGeom>
          <a:noFill/>
          <a:ln w="19050">
            <a:solidFill>
              <a:srgbClr val="93CA7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 name="Стрелка вправо 7"/>
          <p:cNvSpPr/>
          <p:nvPr/>
        </p:nvSpPr>
        <p:spPr>
          <a:xfrm>
            <a:off x="4975804" y="2884010"/>
            <a:ext cx="574003" cy="487235"/>
          </a:xfrm>
          <a:prstGeom prst="rightArrow">
            <a:avLst/>
          </a:prstGeom>
          <a:noFill/>
          <a:ln w="19050">
            <a:solidFill>
              <a:srgbClr val="93CA7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4942431" y="3733056"/>
            <a:ext cx="574003" cy="487235"/>
          </a:xfrm>
          <a:prstGeom prst="rightArrow">
            <a:avLst/>
          </a:prstGeom>
          <a:noFill/>
          <a:ln w="19050">
            <a:solidFill>
              <a:srgbClr val="93CA7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Номер слайда 3">
            <a:extLst>
              <a:ext uri="{FF2B5EF4-FFF2-40B4-BE49-F238E27FC236}">
                <a16:creationId xmlns:a16="http://schemas.microsoft.com/office/drawing/2014/main" id="{98D7342A-45E2-7E4F-8C7F-89FAADA22DFE}"/>
              </a:ext>
            </a:extLst>
          </p:cNvPr>
          <p:cNvSpPr>
            <a:spLocks noGrp="1"/>
          </p:cNvSpPr>
          <p:nvPr>
            <p:ph type="sldNum" sz="quarter" idx="12"/>
          </p:nvPr>
        </p:nvSpPr>
        <p:spPr>
          <a:xfrm>
            <a:off x="8443913" y="4789488"/>
            <a:ext cx="312737" cy="238125"/>
          </a:xfrm>
        </p:spPr>
        <p:txBody>
          <a:bodyPr/>
          <a:lstStyle/>
          <a:p>
            <a:fld id="{9954E594-3971-734C-8D09-D5CC94AAA63A}" type="slidenum">
              <a:rPr lang="ru-RU" altLang="x-none" smtClean="0"/>
              <a:pPr/>
              <a:t>3</a:t>
            </a:fld>
            <a:endParaRPr lang="ru-RU" altLang="x-none" dirty="0"/>
          </a:p>
        </p:txBody>
      </p:sp>
    </p:spTree>
    <p:extLst>
      <p:ext uri="{BB962C8B-B14F-4D97-AF65-F5344CB8AC3E}">
        <p14:creationId xmlns:p14="http://schemas.microsoft.com/office/powerpoint/2010/main" val="387120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«контуры будущего» в </a:t>
            </a:r>
            <a:r>
              <a:rPr lang="en-US" dirty="0" err="1" smtClean="0"/>
              <a:t>esg</a:t>
            </a:r>
            <a:r>
              <a:rPr lang="en-US" dirty="0" smtClean="0"/>
              <a:t> </a:t>
            </a:r>
            <a:r>
              <a:rPr lang="ru-RU" dirty="0" smtClean="0"/>
              <a:t>повестке в России</a:t>
            </a:r>
            <a:endParaRPr lang="ru-RU" dirty="0"/>
          </a:p>
        </p:txBody>
      </p:sp>
      <p:sp>
        <p:nvSpPr>
          <p:cNvPr id="5" name="Объект 4"/>
          <p:cNvSpPr>
            <a:spLocks noGrp="1"/>
          </p:cNvSpPr>
          <p:nvPr>
            <p:ph idx="1"/>
          </p:nvPr>
        </p:nvSpPr>
        <p:spPr>
          <a:xfrm>
            <a:off x="381003" y="1156053"/>
            <a:ext cx="3196504" cy="3455993"/>
          </a:xfrm>
        </p:spPr>
        <p:txBody>
          <a:bodyPr/>
          <a:lstStyle/>
          <a:p>
            <a:pPr marL="342900" indent="-342900">
              <a:buClr>
                <a:srgbClr val="94CA74"/>
              </a:buClr>
              <a:buFont typeface="Arial" panose="020B0604020202020204" pitchFamily="34" charset="0"/>
              <a:buChar char="•"/>
            </a:pPr>
            <a:r>
              <a:rPr lang="ru-RU" sz="1400" b="1" dirty="0" smtClean="0"/>
              <a:t>Средняя вероятность </a:t>
            </a:r>
            <a:r>
              <a:rPr lang="ru-RU" sz="1400" b="1" dirty="0"/>
              <a:t>полного сворачивания ESG-повестки </a:t>
            </a:r>
            <a:r>
              <a:rPr lang="ru-RU" sz="1400" dirty="0"/>
              <a:t>в России на фоне ухода с рынка западных компаний и технологий, иностранных инвесторов, фондов</a:t>
            </a:r>
            <a:endParaRPr lang="en-US" sz="1400" dirty="0" smtClean="0"/>
          </a:p>
          <a:p>
            <a:pPr marL="342900" indent="-342900">
              <a:buClr>
                <a:srgbClr val="94CA74"/>
              </a:buClr>
              <a:buFont typeface="Arial" panose="020B0604020202020204" pitchFamily="34" charset="0"/>
              <a:buChar char="•"/>
            </a:pPr>
            <a:endParaRPr lang="ru-RU" sz="1400" dirty="0" smtClean="0"/>
          </a:p>
          <a:p>
            <a:pPr marL="342900" indent="-342900">
              <a:buClr>
                <a:srgbClr val="94CA74"/>
              </a:buClr>
              <a:buFont typeface="Arial" panose="020B0604020202020204" pitchFamily="34" charset="0"/>
              <a:buChar char="•"/>
            </a:pPr>
            <a:r>
              <a:rPr lang="ru-RU" sz="1400" dirty="0" smtClean="0"/>
              <a:t>Очевидное </a:t>
            </a:r>
            <a:r>
              <a:rPr lang="ru-RU" sz="1400" b="1" dirty="0" smtClean="0"/>
              <a:t>снижение </a:t>
            </a:r>
            <a:r>
              <a:rPr lang="ru-RU" sz="1400" b="1" dirty="0"/>
              <a:t>расходов на экологию и благотворительность</a:t>
            </a:r>
          </a:p>
          <a:p>
            <a:pPr marL="342900" indent="-342900">
              <a:buClr>
                <a:srgbClr val="94CA74"/>
              </a:buClr>
              <a:buFont typeface="Arial" panose="020B0604020202020204" pitchFamily="34" charset="0"/>
              <a:buChar char="•"/>
            </a:pPr>
            <a:endParaRPr lang="ru-RU" sz="1400" dirty="0" smtClean="0"/>
          </a:p>
          <a:p>
            <a:pPr marL="342900" indent="-342900">
              <a:buClr>
                <a:srgbClr val="94CA74"/>
              </a:buClr>
              <a:buFont typeface="Arial" panose="020B0604020202020204" pitchFamily="34" charset="0"/>
              <a:buChar char="•"/>
            </a:pPr>
            <a:r>
              <a:rPr lang="ru-RU" sz="1400" dirty="0" smtClean="0"/>
              <a:t>Очень </a:t>
            </a:r>
            <a:r>
              <a:rPr lang="ru-RU" sz="1400" dirty="0"/>
              <a:t>высока вероятность </a:t>
            </a:r>
            <a:r>
              <a:rPr lang="ru-RU" sz="1400" b="1" dirty="0"/>
              <a:t>корректировки западных стандартов корпоративного управления</a:t>
            </a:r>
          </a:p>
          <a:p>
            <a:pPr marL="350838" lvl="1" indent="-171450">
              <a:buFont typeface="Arial" panose="020B0604020202020204" pitchFamily="34" charset="0"/>
              <a:buChar char="•"/>
            </a:pPr>
            <a:endParaRPr lang="ru-RU" dirty="0" smtClean="0"/>
          </a:p>
          <a:p>
            <a:pPr marL="171450" indent="-171450">
              <a:buFont typeface="Arial" panose="020B0604020202020204" pitchFamily="34" charset="0"/>
              <a:buChar char="•"/>
            </a:pPr>
            <a:endParaRPr lang="ru-RU" dirty="0"/>
          </a:p>
        </p:txBody>
      </p:sp>
      <p:sp>
        <p:nvSpPr>
          <p:cNvPr id="2" name="Прямоугольник 1"/>
          <p:cNvSpPr/>
          <p:nvPr/>
        </p:nvSpPr>
        <p:spPr>
          <a:xfrm>
            <a:off x="2093589" y="4861560"/>
            <a:ext cx="3886719" cy="184666"/>
          </a:xfrm>
          <a:prstGeom prst="rect">
            <a:avLst/>
          </a:prstGeom>
        </p:spPr>
        <p:txBody>
          <a:bodyPr vert="horz" wrap="square" lIns="0" tIns="0" rIns="0" bIns="0" numCol="1" anchor="t" anchorCtr="0" compatLnSpc="1">
            <a:prstTxWarp prst="textNoShape">
              <a:avLst/>
            </a:prstTxWarp>
            <a:noAutofit/>
          </a:bodyPr>
          <a:lstStyle/>
          <a:p>
            <a:pPr defTabSz="457189" eaLnBrk="1" hangingPunct="1"/>
            <a:r>
              <a:rPr lang="ru-RU" sz="600" spc="30" dirty="0">
                <a:solidFill>
                  <a:srgbClr val="A8B2A8"/>
                </a:solidFill>
                <a:cs typeface="Calibri" panose="020F0502020204030204" pitchFamily="34" charset="0"/>
              </a:rPr>
              <a:t>РАЗВИЛКИ СТАНОВЛЕНИЯ НАЦИОНАЛЬНОЙ СИСТЕМЫ ЗЕЛЕНОГО ФИНАНСИРОВАНИЯ В РОССИИ</a:t>
            </a:r>
            <a:endParaRPr lang="ru-RU" altLang="x-none" sz="600" spc="30" dirty="0">
              <a:solidFill>
                <a:srgbClr val="A8B2A8"/>
              </a:solidFill>
              <a:cs typeface="Calibri" panose="020F0502020204030204" pitchFamily="34" charset="0"/>
            </a:endParaRPr>
          </a:p>
        </p:txBody>
      </p:sp>
      <p:sp>
        <p:nvSpPr>
          <p:cNvPr id="6" name="Прямоугольник 5"/>
          <p:cNvSpPr/>
          <p:nvPr/>
        </p:nvSpPr>
        <p:spPr>
          <a:xfrm>
            <a:off x="3921402" y="1103369"/>
            <a:ext cx="4722014" cy="2616101"/>
          </a:xfrm>
          <a:prstGeom prst="rect">
            <a:avLst/>
          </a:prstGeom>
        </p:spPr>
        <p:txBody>
          <a:bodyPr wrap="square">
            <a:spAutoFit/>
          </a:bodyPr>
          <a:lstStyle/>
          <a:p>
            <a:pPr marL="342900" indent="-342900">
              <a:spcBef>
                <a:spcPts val="567"/>
              </a:spcBef>
              <a:buClr>
                <a:srgbClr val="94CA74"/>
              </a:buClr>
              <a:buFont typeface="Arial" panose="020B0604020202020204" pitchFamily="34" charset="0"/>
              <a:buChar char="•"/>
            </a:pPr>
            <a:r>
              <a:rPr lang="ru-RU" sz="1400" b="1" dirty="0" smtClean="0">
                <a:ea typeface="ＭＳ Ｐゴシック" charset="0"/>
                <a:cs typeface="Calibri" panose="020F0502020204030204" pitchFamily="34" charset="0"/>
              </a:rPr>
              <a:t>Высокая вероятность трансформация </a:t>
            </a:r>
            <a:r>
              <a:rPr lang="ru-RU" sz="1400" b="1" dirty="0">
                <a:ea typeface="ＭＳ Ｐゴシック" charset="0"/>
                <a:cs typeface="Calibri" panose="020F0502020204030204" pitchFamily="34" charset="0"/>
              </a:rPr>
              <a:t>текущей ESG-повестки в России</a:t>
            </a:r>
            <a:r>
              <a:rPr lang="ru-RU" sz="1400" dirty="0">
                <a:ea typeface="ＭＳ Ｐゴシック" charset="0"/>
                <a:cs typeface="Calibri" panose="020F0502020204030204" pitchFamily="34" charset="0"/>
              </a:rPr>
              <a:t> с учетом накопленных решений и созданных институтов</a:t>
            </a:r>
          </a:p>
          <a:p>
            <a:pPr marL="342900" indent="-342900">
              <a:buAutoNum type="arabicParenBoth"/>
            </a:pPr>
            <a:endParaRPr lang="en-US" sz="1400" dirty="0"/>
          </a:p>
          <a:p>
            <a:pPr marL="342900" indent="-342900">
              <a:spcBef>
                <a:spcPts val="567"/>
              </a:spcBef>
              <a:buClr>
                <a:srgbClr val="94CA74"/>
              </a:buClr>
              <a:buFont typeface="Arial" panose="020B0604020202020204" pitchFamily="34" charset="0"/>
              <a:buChar char="•"/>
            </a:pPr>
            <a:r>
              <a:rPr lang="ru-RU" sz="1400" b="1" dirty="0">
                <a:ea typeface="ＭＳ Ｐゴシック" charset="0"/>
                <a:cs typeface="Calibri" panose="020F0502020204030204" pitchFamily="34" charset="0"/>
              </a:rPr>
              <a:t>Сохранение климатической повестки </a:t>
            </a:r>
            <a:r>
              <a:rPr lang="ru-RU" sz="1400" dirty="0">
                <a:ea typeface="ＭＳ Ｐゴシック" charset="0"/>
                <a:cs typeface="Calibri" panose="020F0502020204030204" pitchFamily="34" charset="0"/>
              </a:rPr>
              <a:t>с учетом принятых </a:t>
            </a:r>
            <a:r>
              <a:rPr lang="ru-RU" sz="1400" dirty="0" smtClean="0">
                <a:ea typeface="ＭＳ Ｐゴシック" charset="0"/>
                <a:cs typeface="Calibri" panose="020F0502020204030204" pitchFamily="34" charset="0"/>
              </a:rPr>
              <a:t>решений, в том числе </a:t>
            </a:r>
            <a:r>
              <a:rPr lang="ru-RU" sz="1400" i="1" dirty="0" smtClean="0">
                <a:ea typeface="ＭＳ Ｐゴシック" charset="0"/>
                <a:cs typeface="Calibri" panose="020F0502020204030204" pitchFamily="34" charset="0"/>
              </a:rPr>
              <a:t>Стратегии </a:t>
            </a:r>
            <a:r>
              <a:rPr lang="ru-RU" sz="1400" i="1" dirty="0" err="1" smtClean="0">
                <a:ea typeface="ＭＳ Ｐゴシック" charset="0"/>
                <a:cs typeface="Calibri" panose="020F0502020204030204" pitchFamily="34" charset="0"/>
              </a:rPr>
              <a:t>низкоуглеродного</a:t>
            </a:r>
            <a:r>
              <a:rPr lang="ru-RU" sz="1400" i="1" dirty="0" smtClean="0">
                <a:ea typeface="ＭＳ Ｐゴシック" charset="0"/>
                <a:cs typeface="Calibri" panose="020F0502020204030204" pitchFamily="34" charset="0"/>
              </a:rPr>
              <a:t> развития</a:t>
            </a:r>
            <a:endParaRPr lang="ru-RU" sz="1400" i="1" dirty="0">
              <a:ea typeface="ＭＳ Ｐゴシック" charset="0"/>
              <a:cs typeface="Calibri" panose="020F0502020204030204" pitchFamily="34" charset="0"/>
            </a:endParaRPr>
          </a:p>
          <a:p>
            <a:pPr marL="342900" indent="-342900">
              <a:buFont typeface="Arial" panose="020B0604020202020204" pitchFamily="34" charset="0"/>
              <a:buAutoNum type="arabicParenBoth"/>
            </a:pPr>
            <a:endParaRPr lang="ru-RU" sz="1400" dirty="0" smtClean="0"/>
          </a:p>
          <a:p>
            <a:pPr marL="342900" indent="-342900">
              <a:spcBef>
                <a:spcPts val="567"/>
              </a:spcBef>
              <a:buClr>
                <a:srgbClr val="94CA74"/>
              </a:buClr>
              <a:buFont typeface="Arial" panose="020B0604020202020204" pitchFamily="34" charset="0"/>
              <a:buChar char="•"/>
            </a:pPr>
            <a:r>
              <a:rPr lang="ru-RU" sz="1400" b="1" dirty="0">
                <a:ea typeface="ＭＳ Ｐゴシック" charset="0"/>
                <a:cs typeface="Calibri" panose="020F0502020204030204" pitchFamily="34" charset="0"/>
              </a:rPr>
              <a:t>Возрождение некоторых общественных </a:t>
            </a:r>
            <a:r>
              <a:rPr lang="en-US" sz="1400" b="1" dirty="0" smtClean="0">
                <a:ea typeface="ＭＳ Ｐゴシック" charset="0"/>
                <a:cs typeface="Calibri" panose="020F0502020204030204" pitchFamily="34" charset="0"/>
              </a:rPr>
              <a:t>ESG-</a:t>
            </a:r>
            <a:r>
              <a:rPr lang="ru-RU" sz="1400" b="1" dirty="0" smtClean="0">
                <a:ea typeface="ＭＳ Ｐゴシック" charset="0"/>
                <a:cs typeface="Calibri" panose="020F0502020204030204" pitchFamily="34" charset="0"/>
              </a:rPr>
              <a:t>практик </a:t>
            </a:r>
            <a:r>
              <a:rPr lang="ru-RU" sz="1400" dirty="0" smtClean="0">
                <a:ea typeface="ＭＳ Ｐゴシック" charset="0"/>
                <a:cs typeface="Calibri" panose="020F0502020204030204" pitchFamily="34" charset="0"/>
              </a:rPr>
              <a:t>в сфере обращения с отходами</a:t>
            </a:r>
            <a:endParaRPr lang="ru-RU" sz="1400" dirty="0">
              <a:ea typeface="ＭＳ Ｐゴシック" charset="0"/>
              <a:cs typeface="Calibri" panose="020F0502020204030204" pitchFamily="34" charset="0"/>
            </a:endParaRPr>
          </a:p>
          <a:p>
            <a:pPr marL="342900" indent="-342900">
              <a:buFont typeface="Arial" panose="020B0604020202020204" pitchFamily="34" charset="0"/>
              <a:buAutoNum type="arabicParenBoth"/>
            </a:pPr>
            <a:endParaRPr lang="ru-RU" sz="1400" dirty="0"/>
          </a:p>
        </p:txBody>
      </p:sp>
      <p:sp>
        <p:nvSpPr>
          <p:cNvPr id="10" name="Номер слайда 3">
            <a:extLst>
              <a:ext uri="{FF2B5EF4-FFF2-40B4-BE49-F238E27FC236}">
                <a16:creationId xmlns:a16="http://schemas.microsoft.com/office/drawing/2014/main" id="{98D7342A-45E2-7E4F-8C7F-89FAADA22DFE}"/>
              </a:ext>
            </a:extLst>
          </p:cNvPr>
          <p:cNvSpPr>
            <a:spLocks noGrp="1"/>
          </p:cNvSpPr>
          <p:nvPr>
            <p:ph type="sldNum" sz="quarter" idx="12"/>
          </p:nvPr>
        </p:nvSpPr>
        <p:spPr>
          <a:xfrm>
            <a:off x="8443913" y="4789488"/>
            <a:ext cx="312737" cy="238125"/>
          </a:xfrm>
        </p:spPr>
        <p:txBody>
          <a:bodyPr/>
          <a:lstStyle/>
          <a:p>
            <a:fld id="{9954E594-3971-734C-8D09-D5CC94AAA63A}" type="slidenum">
              <a:rPr lang="ru-RU" altLang="x-none" smtClean="0"/>
              <a:pPr/>
              <a:t>4</a:t>
            </a:fld>
            <a:endParaRPr lang="ru-RU" altLang="x-none" dirty="0"/>
          </a:p>
        </p:txBody>
      </p:sp>
      <p:cxnSp>
        <p:nvCxnSpPr>
          <p:cNvPr id="11" name="Прямая соединительная линия 10">
            <a:extLst>
              <a:ext uri="{FF2B5EF4-FFF2-40B4-BE49-F238E27FC236}">
                <a16:creationId xmlns:a16="http://schemas.microsoft.com/office/drawing/2014/main" id="{5349EF85-AA22-134E-9B27-BC7801000D3B}"/>
              </a:ext>
            </a:extLst>
          </p:cNvPr>
          <p:cNvCxnSpPr/>
          <p:nvPr/>
        </p:nvCxnSpPr>
        <p:spPr>
          <a:xfrm>
            <a:off x="3749454" y="1134123"/>
            <a:ext cx="0" cy="3477923"/>
          </a:xfrm>
          <a:prstGeom prst="line">
            <a:avLst/>
          </a:prstGeom>
          <a:ln w="12700">
            <a:solidFill>
              <a:srgbClr val="93CA7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4921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B91F7C-64D9-2E46-8B2C-83BAF6505016}"/>
              </a:ext>
            </a:extLst>
          </p:cNvPr>
          <p:cNvSpPr>
            <a:spLocks noGrp="1"/>
          </p:cNvSpPr>
          <p:nvPr>
            <p:ph type="title"/>
          </p:nvPr>
        </p:nvSpPr>
        <p:spPr/>
        <p:txBody>
          <a:bodyPr/>
          <a:lstStyle/>
          <a:p>
            <a:r>
              <a:rPr lang="ru-RU" cap="none" dirty="0" smtClean="0">
                <a:ea typeface="ＭＳ Ｐゴシック" panose="020B0600070205080204" pitchFamily="34" charset="-128"/>
              </a:rPr>
              <a:t>СИТУАЦИЯ НА РЫНКЕ ПОСЛЕ МАРТА 2022 ГОДА</a:t>
            </a:r>
            <a:endParaRPr lang="ru-RU" dirty="0"/>
          </a:p>
        </p:txBody>
      </p:sp>
      <p:sp>
        <p:nvSpPr>
          <p:cNvPr id="4" name="Номер слайда 3">
            <a:extLst>
              <a:ext uri="{FF2B5EF4-FFF2-40B4-BE49-F238E27FC236}">
                <a16:creationId xmlns:a16="http://schemas.microsoft.com/office/drawing/2014/main" id="{98D7342A-45E2-7E4F-8C7F-89FAADA22DFE}"/>
              </a:ext>
            </a:extLst>
          </p:cNvPr>
          <p:cNvSpPr>
            <a:spLocks noGrp="1"/>
          </p:cNvSpPr>
          <p:nvPr>
            <p:ph type="sldNum" sz="quarter" idx="12"/>
          </p:nvPr>
        </p:nvSpPr>
        <p:spPr/>
        <p:txBody>
          <a:bodyPr/>
          <a:lstStyle/>
          <a:p>
            <a:fld id="{9954E594-3971-734C-8D09-D5CC94AAA63A}" type="slidenum">
              <a:rPr lang="ru-RU" altLang="x-none" smtClean="0"/>
              <a:pPr/>
              <a:t>5</a:t>
            </a:fld>
            <a:endParaRPr lang="ru-RU" altLang="x-none"/>
          </a:p>
        </p:txBody>
      </p:sp>
      <p:cxnSp>
        <p:nvCxnSpPr>
          <p:cNvPr id="5" name="Прямая соединительная линия 4">
            <a:extLst>
              <a:ext uri="{FF2B5EF4-FFF2-40B4-BE49-F238E27FC236}">
                <a16:creationId xmlns:a16="http://schemas.microsoft.com/office/drawing/2014/main" id="{0D37AB9B-CDF7-1E44-9C40-E63C6CD74F3D}"/>
              </a:ext>
            </a:extLst>
          </p:cNvPr>
          <p:cNvCxnSpPr/>
          <p:nvPr/>
        </p:nvCxnSpPr>
        <p:spPr>
          <a:xfrm>
            <a:off x="381000" y="919163"/>
            <a:ext cx="0" cy="3611190"/>
          </a:xfrm>
          <a:prstGeom prst="line">
            <a:avLst/>
          </a:prstGeom>
          <a:ln w="12700">
            <a:solidFill>
              <a:srgbClr val="93CA74"/>
            </a:solidFill>
          </a:ln>
          <a:effectLst/>
        </p:spPr>
        <p:style>
          <a:lnRef idx="2">
            <a:schemeClr val="accent1"/>
          </a:lnRef>
          <a:fillRef idx="0">
            <a:schemeClr val="accent1"/>
          </a:fillRef>
          <a:effectRef idx="1">
            <a:schemeClr val="accent1"/>
          </a:effectRef>
          <a:fontRef idx="minor">
            <a:schemeClr val="tx1"/>
          </a:fontRef>
        </p:style>
      </p:cxnSp>
      <p:sp>
        <p:nvSpPr>
          <p:cNvPr id="6" name="Объект 2">
            <a:extLst>
              <a:ext uri="{FF2B5EF4-FFF2-40B4-BE49-F238E27FC236}">
                <a16:creationId xmlns:a16="http://schemas.microsoft.com/office/drawing/2014/main" id="{BD44709B-4F2E-394F-9317-06314FC5F69D}"/>
              </a:ext>
            </a:extLst>
          </p:cNvPr>
          <p:cNvSpPr txBox="1">
            <a:spLocks/>
          </p:cNvSpPr>
          <p:nvPr/>
        </p:nvSpPr>
        <p:spPr>
          <a:xfrm>
            <a:off x="457348" y="1250370"/>
            <a:ext cx="4368281" cy="3279983"/>
          </a:xfrm>
          <a:prstGeom prst="rect">
            <a:avLst/>
          </a:prstGeom>
        </p:spPr>
        <p:txBody>
          <a:bodyPr/>
          <a:lstStyle>
            <a:lvl1pPr marL="0" indent="0" algn="l" defTabSz="457200" rtl="0" eaLnBrk="0" fontAlgn="base" hangingPunct="0">
              <a:spcBef>
                <a:spcPts val="567"/>
              </a:spcBef>
              <a:spcAft>
                <a:spcPct val="0"/>
              </a:spcAft>
              <a:buFont typeface="Arial" panose="020B0604020202020204" pitchFamily="34" charset="0"/>
              <a:defRPr sz="1000" kern="1200">
                <a:solidFill>
                  <a:schemeClr val="tx1"/>
                </a:solidFill>
                <a:latin typeface="Calibri" panose="020F0502020204030204" pitchFamily="34" charset="0"/>
                <a:ea typeface="ＭＳ Ｐゴシック" charset="0"/>
                <a:cs typeface="Calibri" panose="020F0502020204030204" pitchFamily="34" charset="0"/>
              </a:defRPr>
            </a:lvl1pPr>
            <a:lvl2pPr marL="179388" indent="-179388" algn="l" defTabSz="457200" rtl="0" eaLnBrk="0" fontAlgn="base" hangingPunct="0">
              <a:lnSpc>
                <a:spcPts val="1200"/>
              </a:lnSpc>
              <a:spcBef>
                <a:spcPts val="567"/>
              </a:spcBef>
              <a:spcAft>
                <a:spcPct val="0"/>
              </a:spcAft>
              <a:buClr>
                <a:srgbClr val="93CA74"/>
              </a:buClr>
              <a:buSzPct val="100000"/>
              <a:buFont typeface="Lucida Grande" panose="020B0600040502020204" pitchFamily="34" charset="0"/>
              <a:buChar char="‑"/>
              <a:defRPr sz="1000" kern="1200">
                <a:solidFill>
                  <a:schemeClr val="tx1"/>
                </a:solidFill>
                <a:latin typeface="Calibri" panose="020F0502020204030204" pitchFamily="34" charset="0"/>
                <a:ea typeface="ＭＳ Ｐゴシック" charset="0"/>
                <a:cs typeface="Calibri" panose="020F0502020204030204" pitchFamily="34" charset="0"/>
              </a:defRPr>
            </a:lvl2pPr>
            <a:lvl3pPr marL="0" indent="0" algn="l" defTabSz="457200" rtl="0" eaLnBrk="0" fontAlgn="base" hangingPunct="0">
              <a:lnSpc>
                <a:spcPts val="1400"/>
              </a:lnSpc>
              <a:spcBef>
                <a:spcPts val="2550"/>
              </a:spcBef>
              <a:spcAft>
                <a:spcPct val="0"/>
              </a:spcAft>
              <a:defRPr sz="1000" b="1" cap="all" spc="50">
                <a:solidFill>
                  <a:schemeClr val="tx1"/>
                </a:solidFill>
                <a:latin typeface="Calibri" panose="020F0502020204030204" pitchFamily="34" charset="0"/>
                <a:ea typeface="ＭＳ Ｐゴシック" charset="0"/>
                <a:cs typeface="Calibri" panose="020F0502020204030204" pitchFamily="34" charset="0"/>
              </a:defRPr>
            </a:lvl3pPr>
            <a:lvl4pPr marL="0" indent="0" algn="l" defTabSz="457200" rtl="0" eaLnBrk="0" fontAlgn="base" hangingPunct="0">
              <a:lnSpc>
                <a:spcPts val="1800"/>
              </a:lnSpc>
              <a:spcBef>
                <a:spcPts val="2268"/>
              </a:spcBef>
              <a:spcAft>
                <a:spcPct val="0"/>
              </a:spcAft>
              <a:buFont typeface="Arial" panose="020B0604020202020204" pitchFamily="34" charset="0"/>
              <a:defRPr sz="1600" kern="1200">
                <a:solidFill>
                  <a:schemeClr val="tx1"/>
                </a:solidFill>
                <a:latin typeface="Calibri" panose="020F0502020204030204" pitchFamily="34" charset="0"/>
                <a:ea typeface="ＭＳ Ｐゴシック" charset="0"/>
                <a:cs typeface="Calibri" panose="020F0502020204030204" pitchFamily="34" charset="0"/>
              </a:defRPr>
            </a:lvl4pPr>
            <a:lvl5pPr marL="0" indent="0" algn="l" defTabSz="457200" rtl="0" eaLnBrk="0" fontAlgn="base" hangingPunct="0">
              <a:lnSpc>
                <a:spcPts val="1200"/>
              </a:lnSpc>
              <a:spcBef>
                <a:spcPts val="567"/>
              </a:spcBef>
              <a:spcAft>
                <a:spcPct val="0"/>
              </a:spcAft>
              <a:defRPr sz="1000" kern="1200">
                <a:solidFill>
                  <a:srgbClr val="93CA74"/>
                </a:solidFill>
                <a:latin typeface="Calibri" panose="020F0502020204030204" pitchFamily="34" charset="0"/>
                <a:ea typeface="ＭＳ Ｐゴシック" charset="0"/>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ü"/>
            </a:pPr>
            <a:r>
              <a:rPr lang="ru-RU" sz="1400" b="1" dirty="0" smtClean="0">
                <a:solidFill>
                  <a:srgbClr val="3C4951"/>
                </a:solidFill>
              </a:rPr>
              <a:t>В отсутствии внешних арбитров и центров компетенций необходимо усиливать национальный центр зеленых финансов – ВЭБ.РФ</a:t>
            </a:r>
          </a:p>
          <a:p>
            <a:pPr marL="285750" indent="-285750">
              <a:buFont typeface="Wingdings" panose="05000000000000000000" pitchFamily="2" charset="2"/>
              <a:buChar char="ü"/>
            </a:pPr>
            <a:endParaRPr lang="ru-RU" sz="1400" dirty="0" smtClean="0">
              <a:solidFill>
                <a:srgbClr val="3C4951"/>
              </a:solidFill>
            </a:endParaRPr>
          </a:p>
          <a:p>
            <a:pPr marL="285750" indent="-285750">
              <a:buFont typeface="Wingdings" panose="05000000000000000000" pitchFamily="2" charset="2"/>
              <a:buChar char="ü"/>
            </a:pPr>
            <a:endParaRPr lang="ru-RU" sz="1400" dirty="0">
              <a:solidFill>
                <a:srgbClr val="3C4951"/>
              </a:solidFill>
            </a:endParaRPr>
          </a:p>
          <a:p>
            <a:pPr marL="285750" indent="-285750">
              <a:buFont typeface="Wingdings" panose="05000000000000000000" pitchFamily="2" charset="2"/>
              <a:buChar char="ü"/>
            </a:pPr>
            <a:endParaRPr lang="ru-RU" sz="1400" dirty="0" smtClean="0">
              <a:solidFill>
                <a:srgbClr val="3C4951"/>
              </a:solidFill>
            </a:endParaRPr>
          </a:p>
          <a:p>
            <a:pPr marL="285750" indent="-285750">
              <a:buFont typeface="Wingdings" panose="05000000000000000000" pitchFamily="2" charset="2"/>
              <a:buChar char="ü"/>
            </a:pPr>
            <a:endParaRPr lang="ru-RU" sz="1400" dirty="0" smtClean="0">
              <a:solidFill>
                <a:srgbClr val="3C4951"/>
              </a:solidFill>
            </a:endParaRPr>
          </a:p>
          <a:p>
            <a:pPr marL="285750" indent="-285750">
              <a:buFont typeface="Wingdings" panose="05000000000000000000" pitchFamily="2" charset="2"/>
              <a:buChar char="ü"/>
            </a:pPr>
            <a:endParaRPr lang="ru-RU" sz="1400" dirty="0" smtClean="0">
              <a:solidFill>
                <a:srgbClr val="3C4951"/>
              </a:solidFill>
            </a:endParaRPr>
          </a:p>
          <a:p>
            <a:pPr marL="285750" indent="-285750">
              <a:buFont typeface="Wingdings" panose="05000000000000000000" pitchFamily="2" charset="2"/>
              <a:buChar char="ü"/>
            </a:pPr>
            <a:r>
              <a:rPr lang="ru-RU" sz="1400" dirty="0" smtClean="0">
                <a:solidFill>
                  <a:srgbClr val="3C4951"/>
                </a:solidFill>
              </a:rPr>
              <a:t>Повестка </a:t>
            </a:r>
            <a:r>
              <a:rPr lang="ru-RU" sz="1400" b="1" dirty="0" smtClean="0">
                <a:solidFill>
                  <a:srgbClr val="3C4951"/>
                </a:solidFill>
              </a:rPr>
              <a:t>корпоративного управления </a:t>
            </a:r>
            <a:r>
              <a:rPr lang="ru-RU" sz="1400" dirty="0" smtClean="0">
                <a:solidFill>
                  <a:srgbClr val="3C4951"/>
                </a:solidFill>
              </a:rPr>
              <a:t>потребует корректировки, но без ликвидации уже созданных практик</a:t>
            </a:r>
          </a:p>
          <a:p>
            <a:pPr marL="285750" indent="-285750">
              <a:buFont typeface="Wingdings" panose="05000000000000000000" pitchFamily="2" charset="2"/>
              <a:buChar char="ü"/>
            </a:pPr>
            <a:endParaRPr lang="ru-RU" sz="1200" dirty="0">
              <a:solidFill>
                <a:srgbClr val="3C4951"/>
              </a:solidFill>
            </a:endParaRPr>
          </a:p>
          <a:p>
            <a:pPr marL="285750" indent="-285750">
              <a:buFont typeface="Wingdings" panose="05000000000000000000" pitchFamily="2" charset="2"/>
              <a:buChar char="ü"/>
            </a:pPr>
            <a:endParaRPr lang="ru-RU" sz="1200" dirty="0" smtClean="0">
              <a:solidFill>
                <a:srgbClr val="3C4951"/>
              </a:solidFill>
            </a:endParaRPr>
          </a:p>
          <a:p>
            <a:pPr marL="285750" indent="-285750">
              <a:buFont typeface="Wingdings" panose="05000000000000000000" pitchFamily="2" charset="2"/>
              <a:buChar char="ü"/>
            </a:pPr>
            <a:endParaRPr lang="ru-RU" sz="1200" dirty="0" smtClean="0">
              <a:solidFill>
                <a:srgbClr val="3C4951"/>
              </a:solidFill>
            </a:endParaRPr>
          </a:p>
        </p:txBody>
      </p:sp>
      <p:sp>
        <p:nvSpPr>
          <p:cNvPr id="9" name="Объект 2">
            <a:extLst>
              <a:ext uri="{FF2B5EF4-FFF2-40B4-BE49-F238E27FC236}">
                <a16:creationId xmlns:a16="http://schemas.microsoft.com/office/drawing/2014/main" id="{764C826D-36AF-DE4E-AF6E-80CB60AD55C4}"/>
              </a:ext>
            </a:extLst>
          </p:cNvPr>
          <p:cNvSpPr txBox="1">
            <a:spLocks/>
          </p:cNvSpPr>
          <p:nvPr/>
        </p:nvSpPr>
        <p:spPr>
          <a:xfrm>
            <a:off x="5702910" y="1681961"/>
            <a:ext cx="3154088" cy="2046135"/>
          </a:xfrm>
          <a:prstGeom prst="rect">
            <a:avLst/>
          </a:prstGeom>
        </p:spPr>
        <p:txBody>
          <a:bodyPr/>
          <a:lstStyle>
            <a:lvl1pPr marL="0" indent="0" algn="l" defTabSz="457200" rtl="0" eaLnBrk="0" fontAlgn="base" hangingPunct="0">
              <a:spcBef>
                <a:spcPts val="567"/>
              </a:spcBef>
              <a:spcAft>
                <a:spcPct val="0"/>
              </a:spcAft>
              <a:buFont typeface="Arial" panose="020B0604020202020204" pitchFamily="34" charset="0"/>
              <a:defRPr sz="1000" kern="1200">
                <a:solidFill>
                  <a:schemeClr val="tx1"/>
                </a:solidFill>
                <a:latin typeface="Calibri" panose="020F0502020204030204" pitchFamily="34" charset="0"/>
                <a:ea typeface="ＭＳ Ｐゴシック" charset="0"/>
                <a:cs typeface="Calibri" panose="020F0502020204030204" pitchFamily="34" charset="0"/>
              </a:defRPr>
            </a:lvl1pPr>
            <a:lvl2pPr marL="179388" indent="-179388" algn="l" defTabSz="457200" rtl="0" eaLnBrk="0" fontAlgn="base" hangingPunct="0">
              <a:lnSpc>
                <a:spcPts val="1200"/>
              </a:lnSpc>
              <a:spcBef>
                <a:spcPts val="567"/>
              </a:spcBef>
              <a:spcAft>
                <a:spcPct val="0"/>
              </a:spcAft>
              <a:buClr>
                <a:srgbClr val="93CA74"/>
              </a:buClr>
              <a:buSzPct val="100000"/>
              <a:buFont typeface="Lucida Grande" panose="020B0600040502020204" pitchFamily="34" charset="0"/>
              <a:buChar char="‑"/>
              <a:defRPr sz="1000" kern="1200">
                <a:solidFill>
                  <a:schemeClr val="tx1"/>
                </a:solidFill>
                <a:latin typeface="Calibri" panose="020F0502020204030204" pitchFamily="34" charset="0"/>
                <a:ea typeface="ＭＳ Ｐゴシック" charset="0"/>
                <a:cs typeface="Calibri" panose="020F0502020204030204" pitchFamily="34" charset="0"/>
              </a:defRPr>
            </a:lvl2pPr>
            <a:lvl3pPr marL="0" indent="0" algn="l" defTabSz="457200" rtl="0" eaLnBrk="0" fontAlgn="base" hangingPunct="0">
              <a:lnSpc>
                <a:spcPts val="1400"/>
              </a:lnSpc>
              <a:spcBef>
                <a:spcPts val="2550"/>
              </a:spcBef>
              <a:spcAft>
                <a:spcPct val="0"/>
              </a:spcAft>
              <a:defRPr sz="1000" b="1" cap="all" spc="50">
                <a:solidFill>
                  <a:schemeClr val="tx1"/>
                </a:solidFill>
                <a:latin typeface="Calibri" panose="020F0502020204030204" pitchFamily="34" charset="0"/>
                <a:ea typeface="ＭＳ Ｐゴシック" charset="0"/>
                <a:cs typeface="Calibri" panose="020F0502020204030204" pitchFamily="34" charset="0"/>
              </a:defRPr>
            </a:lvl3pPr>
            <a:lvl4pPr marL="0" indent="0" algn="l" defTabSz="457200" rtl="0" eaLnBrk="0" fontAlgn="base" hangingPunct="0">
              <a:lnSpc>
                <a:spcPts val="1800"/>
              </a:lnSpc>
              <a:spcBef>
                <a:spcPts val="2268"/>
              </a:spcBef>
              <a:spcAft>
                <a:spcPct val="0"/>
              </a:spcAft>
              <a:buFont typeface="Arial" panose="020B0604020202020204" pitchFamily="34" charset="0"/>
              <a:defRPr sz="1600" kern="1200">
                <a:solidFill>
                  <a:schemeClr val="tx1"/>
                </a:solidFill>
                <a:latin typeface="Calibri" panose="020F0502020204030204" pitchFamily="34" charset="0"/>
                <a:ea typeface="ＭＳ Ｐゴシック" charset="0"/>
                <a:cs typeface="Calibri" panose="020F0502020204030204" pitchFamily="34" charset="0"/>
              </a:defRPr>
            </a:lvl4pPr>
            <a:lvl5pPr marL="0" indent="0" algn="l" defTabSz="457200" rtl="0" eaLnBrk="0" fontAlgn="base" hangingPunct="0">
              <a:lnSpc>
                <a:spcPts val="1200"/>
              </a:lnSpc>
              <a:spcBef>
                <a:spcPts val="567"/>
              </a:spcBef>
              <a:spcAft>
                <a:spcPct val="0"/>
              </a:spcAft>
              <a:defRPr sz="1000" kern="1200">
                <a:solidFill>
                  <a:srgbClr val="93CA74"/>
                </a:solidFill>
                <a:latin typeface="Calibri" panose="020F0502020204030204" pitchFamily="34" charset="0"/>
                <a:ea typeface="ＭＳ Ｐゴシック" charset="0"/>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300" dirty="0">
              <a:solidFill>
                <a:srgbClr val="3C4951"/>
              </a:solidFill>
            </a:endParaRPr>
          </a:p>
        </p:txBody>
      </p:sp>
      <p:sp>
        <p:nvSpPr>
          <p:cNvPr id="10" name="Прямоугольник 9"/>
          <p:cNvSpPr/>
          <p:nvPr/>
        </p:nvSpPr>
        <p:spPr>
          <a:xfrm>
            <a:off x="2093589" y="4861560"/>
            <a:ext cx="3886719" cy="184666"/>
          </a:xfrm>
          <a:prstGeom prst="rect">
            <a:avLst/>
          </a:prstGeom>
        </p:spPr>
        <p:txBody>
          <a:bodyPr vert="horz" wrap="square" lIns="0" tIns="0" rIns="0" bIns="0" numCol="1" anchor="t" anchorCtr="0" compatLnSpc="1">
            <a:prstTxWarp prst="textNoShape">
              <a:avLst/>
            </a:prstTxWarp>
            <a:noAutofit/>
          </a:bodyPr>
          <a:lstStyle/>
          <a:p>
            <a:pPr defTabSz="457189" eaLnBrk="1" hangingPunct="1"/>
            <a:r>
              <a:rPr lang="ru-RU" sz="600" spc="30" dirty="0">
                <a:solidFill>
                  <a:srgbClr val="A8B2A8"/>
                </a:solidFill>
                <a:cs typeface="Calibri" panose="020F0502020204030204" pitchFamily="34" charset="0"/>
              </a:rPr>
              <a:t>РАЗВИЛКИ СТАНОВЛЕНИЯ НАЦИОНАЛЬНОЙ СИСТЕМЫ ЗЕЛЕНОГО ФИНАНСИРОВАНИЯ В РОССИИ</a:t>
            </a:r>
            <a:endParaRPr lang="ru-RU" altLang="x-none" sz="600" spc="30" dirty="0">
              <a:solidFill>
                <a:srgbClr val="A8B2A8"/>
              </a:solidFill>
              <a:cs typeface="Calibri" panose="020F0502020204030204" pitchFamily="34" charset="0"/>
            </a:endParaRPr>
          </a:p>
        </p:txBody>
      </p:sp>
      <p:cxnSp>
        <p:nvCxnSpPr>
          <p:cNvPr id="12" name="Прямая соединительная линия 11">
            <a:extLst>
              <a:ext uri="{FF2B5EF4-FFF2-40B4-BE49-F238E27FC236}">
                <a16:creationId xmlns:a16="http://schemas.microsoft.com/office/drawing/2014/main" id="{0D37AB9B-CDF7-1E44-9C40-E63C6CD74F3D}"/>
              </a:ext>
            </a:extLst>
          </p:cNvPr>
          <p:cNvCxnSpPr/>
          <p:nvPr/>
        </p:nvCxnSpPr>
        <p:spPr>
          <a:xfrm>
            <a:off x="8756650" y="919163"/>
            <a:ext cx="0" cy="3472626"/>
          </a:xfrm>
          <a:prstGeom prst="line">
            <a:avLst/>
          </a:prstGeom>
          <a:ln w="12700">
            <a:solidFill>
              <a:srgbClr val="93CA74"/>
            </a:solidFill>
          </a:ln>
          <a:effectLst/>
        </p:spPr>
        <p:style>
          <a:lnRef idx="2">
            <a:schemeClr val="accent1"/>
          </a:lnRef>
          <a:fillRef idx="0">
            <a:schemeClr val="accent1"/>
          </a:fillRef>
          <a:effectRef idx="1">
            <a:schemeClr val="accent1"/>
          </a:effectRef>
          <a:fontRef idx="minor">
            <a:schemeClr val="tx1"/>
          </a:fontRef>
        </p:style>
      </p:cxnSp>
      <p:sp>
        <p:nvSpPr>
          <p:cNvPr id="3" name="Прямоугольник 2"/>
          <p:cNvSpPr/>
          <p:nvPr/>
        </p:nvSpPr>
        <p:spPr>
          <a:xfrm>
            <a:off x="4919072" y="1206366"/>
            <a:ext cx="3790856" cy="3323987"/>
          </a:xfrm>
          <a:prstGeom prst="rect">
            <a:avLst/>
          </a:prstGeom>
        </p:spPr>
        <p:txBody>
          <a:bodyPr wrap="square">
            <a:spAutoFit/>
          </a:bodyPr>
          <a:lstStyle/>
          <a:p>
            <a:pPr marL="285750" indent="-285750">
              <a:buFont typeface="Wingdings" panose="05000000000000000000" pitchFamily="2" charset="2"/>
              <a:buChar char="ü"/>
            </a:pPr>
            <a:r>
              <a:rPr lang="ru-RU" sz="1400" dirty="0">
                <a:solidFill>
                  <a:srgbClr val="3C4951"/>
                </a:solidFill>
              </a:rPr>
              <a:t>Реализация инфраструктурных проектов, в целях поддержки экономики должна проводиться </a:t>
            </a:r>
            <a:r>
              <a:rPr lang="ru-RU" sz="1400" b="1" dirty="0">
                <a:solidFill>
                  <a:srgbClr val="3C4951"/>
                </a:solidFill>
              </a:rPr>
              <a:t>только с учетом социальных и экологических рисков реализации проектов </a:t>
            </a:r>
            <a:r>
              <a:rPr lang="ru-RU" sz="1400" dirty="0">
                <a:solidFill>
                  <a:srgbClr val="3C4951"/>
                </a:solidFill>
              </a:rPr>
              <a:t>(</a:t>
            </a:r>
            <a:r>
              <a:rPr lang="ru-RU" sz="1400" i="1" dirty="0">
                <a:solidFill>
                  <a:srgbClr val="3C4951"/>
                </a:solidFill>
              </a:rPr>
              <a:t>такой механизм уже был отработан в рамках проекта </a:t>
            </a:r>
            <a:r>
              <a:rPr lang="en-US" sz="1400" i="1" dirty="0">
                <a:solidFill>
                  <a:srgbClr val="3C4951"/>
                </a:solidFill>
              </a:rPr>
              <a:t>IRIIS</a:t>
            </a:r>
            <a:r>
              <a:rPr lang="en-US" sz="1400" dirty="0">
                <a:solidFill>
                  <a:srgbClr val="3C4951"/>
                </a:solidFill>
              </a:rPr>
              <a:t>)</a:t>
            </a:r>
            <a:endParaRPr lang="ru-RU" sz="1400" dirty="0">
              <a:solidFill>
                <a:srgbClr val="3C4951"/>
              </a:solidFill>
            </a:endParaRPr>
          </a:p>
          <a:p>
            <a:pPr marL="285750" indent="-285750">
              <a:buFont typeface="Wingdings" panose="05000000000000000000" pitchFamily="2" charset="2"/>
              <a:buChar char="ü"/>
            </a:pPr>
            <a:endParaRPr lang="ru-RU" sz="1400" b="1" dirty="0" smtClean="0">
              <a:solidFill>
                <a:srgbClr val="3C4951"/>
              </a:solidFill>
            </a:endParaRPr>
          </a:p>
          <a:p>
            <a:pPr marL="285750" indent="-285750">
              <a:buFont typeface="Wingdings" panose="05000000000000000000" pitchFamily="2" charset="2"/>
              <a:buChar char="ü"/>
            </a:pPr>
            <a:endParaRPr lang="ru-RU" sz="1400" b="1" dirty="0">
              <a:solidFill>
                <a:srgbClr val="3C4951"/>
              </a:solidFill>
            </a:endParaRPr>
          </a:p>
          <a:p>
            <a:pPr marL="285750" indent="-285750">
              <a:buFont typeface="Wingdings" panose="05000000000000000000" pitchFamily="2" charset="2"/>
              <a:buChar char="ü"/>
            </a:pPr>
            <a:endParaRPr lang="ru-RU" sz="1400" b="1" dirty="0">
              <a:solidFill>
                <a:srgbClr val="3C4951"/>
              </a:solidFill>
            </a:endParaRPr>
          </a:p>
          <a:p>
            <a:pPr marL="285750" indent="-285750">
              <a:buFont typeface="Wingdings" panose="05000000000000000000" pitchFamily="2" charset="2"/>
              <a:buChar char="ü"/>
            </a:pPr>
            <a:r>
              <a:rPr lang="ru-RU" sz="1400" dirty="0">
                <a:solidFill>
                  <a:srgbClr val="3C4951"/>
                </a:solidFill>
              </a:rPr>
              <a:t>Частные Банки при начале кредитования новых проектов с </a:t>
            </a:r>
            <a:r>
              <a:rPr lang="ru-RU" sz="1400" dirty="0" err="1">
                <a:solidFill>
                  <a:srgbClr val="3C4951"/>
                </a:solidFill>
              </a:rPr>
              <a:t>госучастием</a:t>
            </a:r>
            <a:r>
              <a:rPr lang="ru-RU" sz="1400" dirty="0">
                <a:solidFill>
                  <a:srgbClr val="3C4951"/>
                </a:solidFill>
              </a:rPr>
              <a:t> должны во главу угла ставить </a:t>
            </a:r>
            <a:r>
              <a:rPr lang="ru-RU" sz="1400" b="1" dirty="0">
                <a:solidFill>
                  <a:srgbClr val="3C4951"/>
                </a:solidFill>
              </a:rPr>
              <a:t>поддержку занятости и отсутствие значимых побочных негативных эффектов для окружающей среды</a:t>
            </a:r>
            <a:endParaRPr lang="en-US" sz="1400" b="1" dirty="0">
              <a:solidFill>
                <a:srgbClr val="459F7A"/>
              </a:solidFill>
            </a:endParaRPr>
          </a:p>
        </p:txBody>
      </p:sp>
      <p:cxnSp>
        <p:nvCxnSpPr>
          <p:cNvPr id="11" name="Прямая соединительная линия 10">
            <a:extLst>
              <a:ext uri="{FF2B5EF4-FFF2-40B4-BE49-F238E27FC236}">
                <a16:creationId xmlns:a16="http://schemas.microsoft.com/office/drawing/2014/main" id="{5349EF85-AA22-134E-9B27-BC7801000D3B}"/>
              </a:ext>
            </a:extLst>
          </p:cNvPr>
          <p:cNvCxnSpPr/>
          <p:nvPr/>
        </p:nvCxnSpPr>
        <p:spPr>
          <a:xfrm>
            <a:off x="4872350" y="972558"/>
            <a:ext cx="0" cy="3477923"/>
          </a:xfrm>
          <a:prstGeom prst="line">
            <a:avLst/>
          </a:prstGeom>
          <a:ln w="12700">
            <a:solidFill>
              <a:srgbClr val="93CA7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3342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B91F7C-64D9-2E46-8B2C-83BAF6505016}"/>
              </a:ext>
            </a:extLst>
          </p:cNvPr>
          <p:cNvSpPr>
            <a:spLocks noGrp="1"/>
          </p:cNvSpPr>
          <p:nvPr>
            <p:ph type="title"/>
          </p:nvPr>
        </p:nvSpPr>
        <p:spPr/>
        <p:txBody>
          <a:bodyPr/>
          <a:lstStyle/>
          <a:p>
            <a:r>
              <a:rPr lang="ru-RU" spc="50" dirty="0"/>
              <a:t>НЕОБХОДИМОСТЬ НАЦИОНАЛЬНЫХ ДРАЙВЕРОВ </a:t>
            </a:r>
            <a:r>
              <a:rPr lang="en-US" spc="50" dirty="0"/>
              <a:t>ESG-</a:t>
            </a:r>
            <a:r>
              <a:rPr lang="ru-RU" spc="50" dirty="0"/>
              <a:t>ПОВЕСТКИ</a:t>
            </a:r>
          </a:p>
        </p:txBody>
      </p:sp>
      <p:sp>
        <p:nvSpPr>
          <p:cNvPr id="4" name="Номер слайда 3">
            <a:extLst>
              <a:ext uri="{FF2B5EF4-FFF2-40B4-BE49-F238E27FC236}">
                <a16:creationId xmlns:a16="http://schemas.microsoft.com/office/drawing/2014/main" id="{98D7342A-45E2-7E4F-8C7F-89FAADA22DFE}"/>
              </a:ext>
            </a:extLst>
          </p:cNvPr>
          <p:cNvSpPr>
            <a:spLocks noGrp="1"/>
          </p:cNvSpPr>
          <p:nvPr>
            <p:ph type="sldNum" sz="quarter" idx="12"/>
          </p:nvPr>
        </p:nvSpPr>
        <p:spPr/>
        <p:txBody>
          <a:bodyPr/>
          <a:lstStyle/>
          <a:p>
            <a:fld id="{9954E594-3971-734C-8D09-D5CC94AAA63A}" type="slidenum">
              <a:rPr lang="ru-RU" altLang="x-none" smtClean="0"/>
              <a:pPr/>
              <a:t>6</a:t>
            </a:fld>
            <a:endParaRPr lang="ru-RU" altLang="x-none"/>
          </a:p>
        </p:txBody>
      </p:sp>
      <p:cxnSp>
        <p:nvCxnSpPr>
          <p:cNvPr id="5" name="Прямая соединительная линия 4">
            <a:extLst>
              <a:ext uri="{FF2B5EF4-FFF2-40B4-BE49-F238E27FC236}">
                <a16:creationId xmlns:a16="http://schemas.microsoft.com/office/drawing/2014/main" id="{0D37AB9B-CDF7-1E44-9C40-E63C6CD74F3D}"/>
              </a:ext>
            </a:extLst>
          </p:cNvPr>
          <p:cNvCxnSpPr/>
          <p:nvPr/>
        </p:nvCxnSpPr>
        <p:spPr>
          <a:xfrm>
            <a:off x="381000" y="1179466"/>
            <a:ext cx="0" cy="3399208"/>
          </a:xfrm>
          <a:prstGeom prst="line">
            <a:avLst/>
          </a:prstGeom>
          <a:ln w="12700">
            <a:solidFill>
              <a:srgbClr val="93CA74"/>
            </a:solidFill>
          </a:ln>
          <a:effectLst/>
        </p:spPr>
        <p:style>
          <a:lnRef idx="2">
            <a:schemeClr val="accent1"/>
          </a:lnRef>
          <a:fillRef idx="0">
            <a:schemeClr val="accent1"/>
          </a:fillRef>
          <a:effectRef idx="1">
            <a:schemeClr val="accent1"/>
          </a:effectRef>
          <a:fontRef idx="minor">
            <a:schemeClr val="tx1"/>
          </a:fontRef>
        </p:style>
      </p:cxnSp>
      <p:sp>
        <p:nvSpPr>
          <p:cNvPr id="6" name="Объект 2">
            <a:extLst>
              <a:ext uri="{FF2B5EF4-FFF2-40B4-BE49-F238E27FC236}">
                <a16:creationId xmlns:a16="http://schemas.microsoft.com/office/drawing/2014/main" id="{BD44709B-4F2E-394F-9317-06314FC5F69D}"/>
              </a:ext>
            </a:extLst>
          </p:cNvPr>
          <p:cNvSpPr txBox="1">
            <a:spLocks/>
          </p:cNvSpPr>
          <p:nvPr/>
        </p:nvSpPr>
        <p:spPr>
          <a:xfrm>
            <a:off x="457347" y="1315830"/>
            <a:ext cx="4681981" cy="3262844"/>
          </a:xfrm>
          <a:prstGeom prst="rect">
            <a:avLst/>
          </a:prstGeom>
        </p:spPr>
        <p:txBody>
          <a:bodyPr/>
          <a:lstStyle>
            <a:lvl1pPr marL="0" indent="0" algn="l" defTabSz="457200" rtl="0" eaLnBrk="0" fontAlgn="base" hangingPunct="0">
              <a:spcBef>
                <a:spcPts val="567"/>
              </a:spcBef>
              <a:spcAft>
                <a:spcPct val="0"/>
              </a:spcAft>
              <a:buFont typeface="Arial" panose="020B0604020202020204" pitchFamily="34" charset="0"/>
              <a:defRPr sz="1000" kern="1200">
                <a:solidFill>
                  <a:schemeClr val="tx1"/>
                </a:solidFill>
                <a:latin typeface="Calibri" panose="020F0502020204030204" pitchFamily="34" charset="0"/>
                <a:ea typeface="ＭＳ Ｐゴシック" charset="0"/>
                <a:cs typeface="Calibri" panose="020F0502020204030204" pitchFamily="34" charset="0"/>
              </a:defRPr>
            </a:lvl1pPr>
            <a:lvl2pPr marL="179388" indent="-179388" algn="l" defTabSz="457200" rtl="0" eaLnBrk="0" fontAlgn="base" hangingPunct="0">
              <a:lnSpc>
                <a:spcPts val="1200"/>
              </a:lnSpc>
              <a:spcBef>
                <a:spcPts val="567"/>
              </a:spcBef>
              <a:spcAft>
                <a:spcPct val="0"/>
              </a:spcAft>
              <a:buClr>
                <a:srgbClr val="93CA74"/>
              </a:buClr>
              <a:buSzPct val="100000"/>
              <a:buFont typeface="Lucida Grande" panose="020B0600040502020204" pitchFamily="34" charset="0"/>
              <a:buChar char="‑"/>
              <a:defRPr sz="1000" kern="1200">
                <a:solidFill>
                  <a:schemeClr val="tx1"/>
                </a:solidFill>
                <a:latin typeface="Calibri" panose="020F0502020204030204" pitchFamily="34" charset="0"/>
                <a:ea typeface="ＭＳ Ｐゴシック" charset="0"/>
                <a:cs typeface="Calibri" panose="020F0502020204030204" pitchFamily="34" charset="0"/>
              </a:defRPr>
            </a:lvl2pPr>
            <a:lvl3pPr marL="0" indent="0" algn="l" defTabSz="457200" rtl="0" eaLnBrk="0" fontAlgn="base" hangingPunct="0">
              <a:lnSpc>
                <a:spcPts val="1400"/>
              </a:lnSpc>
              <a:spcBef>
                <a:spcPts val="2550"/>
              </a:spcBef>
              <a:spcAft>
                <a:spcPct val="0"/>
              </a:spcAft>
              <a:defRPr sz="1000" b="1" cap="all" spc="50">
                <a:solidFill>
                  <a:schemeClr val="tx1"/>
                </a:solidFill>
                <a:latin typeface="Calibri" panose="020F0502020204030204" pitchFamily="34" charset="0"/>
                <a:ea typeface="ＭＳ Ｐゴシック" charset="0"/>
                <a:cs typeface="Calibri" panose="020F0502020204030204" pitchFamily="34" charset="0"/>
              </a:defRPr>
            </a:lvl3pPr>
            <a:lvl4pPr marL="0" indent="0" algn="l" defTabSz="457200" rtl="0" eaLnBrk="0" fontAlgn="base" hangingPunct="0">
              <a:lnSpc>
                <a:spcPts val="1800"/>
              </a:lnSpc>
              <a:spcBef>
                <a:spcPts val="2268"/>
              </a:spcBef>
              <a:spcAft>
                <a:spcPct val="0"/>
              </a:spcAft>
              <a:buFont typeface="Arial" panose="020B0604020202020204" pitchFamily="34" charset="0"/>
              <a:defRPr sz="1600" kern="1200">
                <a:solidFill>
                  <a:schemeClr val="tx1"/>
                </a:solidFill>
                <a:latin typeface="Calibri" panose="020F0502020204030204" pitchFamily="34" charset="0"/>
                <a:ea typeface="ＭＳ Ｐゴシック" charset="0"/>
                <a:cs typeface="Calibri" panose="020F0502020204030204" pitchFamily="34" charset="0"/>
              </a:defRPr>
            </a:lvl4pPr>
            <a:lvl5pPr marL="0" indent="0" algn="l" defTabSz="457200" rtl="0" eaLnBrk="0" fontAlgn="base" hangingPunct="0">
              <a:lnSpc>
                <a:spcPts val="1200"/>
              </a:lnSpc>
              <a:spcBef>
                <a:spcPts val="567"/>
              </a:spcBef>
              <a:spcAft>
                <a:spcPct val="0"/>
              </a:spcAft>
              <a:defRPr sz="1000" kern="1200">
                <a:solidFill>
                  <a:srgbClr val="93CA74"/>
                </a:solidFill>
                <a:latin typeface="Calibri" panose="020F0502020204030204" pitchFamily="34" charset="0"/>
                <a:ea typeface="ＭＳ Ｐゴシック" charset="0"/>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b="1" spc="50" dirty="0" smtClean="0"/>
          </a:p>
          <a:p>
            <a:pPr marL="285750" indent="-285750">
              <a:buFont typeface="Wingdings" panose="05000000000000000000" pitchFamily="2" charset="2"/>
              <a:buChar char="ü"/>
            </a:pPr>
            <a:r>
              <a:rPr lang="ru-RU" sz="1600" dirty="0">
                <a:solidFill>
                  <a:srgbClr val="3C4951"/>
                </a:solidFill>
              </a:rPr>
              <a:t>Усиление роли </a:t>
            </a:r>
            <a:r>
              <a:rPr lang="ru-RU" sz="1600" b="1" dirty="0">
                <a:solidFill>
                  <a:srgbClr val="3C4951"/>
                </a:solidFill>
              </a:rPr>
              <a:t>ВЭБ.РФ</a:t>
            </a:r>
          </a:p>
          <a:p>
            <a:pPr marL="285750" indent="-285750">
              <a:buFont typeface="Wingdings" panose="05000000000000000000" pitchFamily="2" charset="2"/>
              <a:buChar char="ü"/>
            </a:pPr>
            <a:endParaRPr lang="ru-RU" sz="1600" dirty="0">
              <a:solidFill>
                <a:srgbClr val="3C4951"/>
              </a:solidFill>
            </a:endParaRPr>
          </a:p>
          <a:p>
            <a:pPr marL="285750" indent="-285750">
              <a:buFont typeface="Wingdings" panose="05000000000000000000" pitchFamily="2" charset="2"/>
              <a:buChar char="ü"/>
            </a:pPr>
            <a:r>
              <a:rPr lang="ru-RU" sz="1600" dirty="0">
                <a:solidFill>
                  <a:srgbClr val="3C4951"/>
                </a:solidFill>
              </a:rPr>
              <a:t>Доработка критериев для </a:t>
            </a:r>
            <a:r>
              <a:rPr lang="ru-RU" sz="1600" b="1" dirty="0">
                <a:solidFill>
                  <a:srgbClr val="3C4951"/>
                </a:solidFill>
              </a:rPr>
              <a:t>«зеленых» и адаптационных </a:t>
            </a:r>
            <a:r>
              <a:rPr lang="ru-RU" sz="1600" b="1" dirty="0" smtClean="0">
                <a:solidFill>
                  <a:srgbClr val="3C4951"/>
                </a:solidFill>
              </a:rPr>
              <a:t>проектов</a:t>
            </a:r>
          </a:p>
          <a:p>
            <a:pPr marL="285750" indent="-285750">
              <a:buFont typeface="Wingdings" panose="05000000000000000000" pitchFamily="2" charset="2"/>
              <a:buChar char="ü"/>
            </a:pPr>
            <a:endParaRPr lang="en-US" sz="1600" dirty="0">
              <a:solidFill>
                <a:srgbClr val="3C4951"/>
              </a:solidFill>
            </a:endParaRPr>
          </a:p>
          <a:p>
            <a:pPr marL="285750" indent="-285750">
              <a:buFont typeface="Wingdings" panose="05000000000000000000" pitchFamily="2" charset="2"/>
              <a:buChar char="ü"/>
            </a:pPr>
            <a:r>
              <a:rPr lang="ru-RU" sz="1600" dirty="0" smtClean="0">
                <a:solidFill>
                  <a:srgbClr val="3C4951"/>
                </a:solidFill>
              </a:rPr>
              <a:t>Принятие таксономии </a:t>
            </a:r>
            <a:r>
              <a:rPr lang="ru-RU" sz="1600" b="1" dirty="0">
                <a:solidFill>
                  <a:srgbClr val="3C4951"/>
                </a:solidFill>
              </a:rPr>
              <a:t>социальных </a:t>
            </a:r>
            <a:r>
              <a:rPr lang="ru-RU" sz="1600" b="1" dirty="0" smtClean="0">
                <a:solidFill>
                  <a:srgbClr val="3C4951"/>
                </a:solidFill>
              </a:rPr>
              <a:t>проектов</a:t>
            </a:r>
          </a:p>
          <a:p>
            <a:pPr marL="285750" indent="-285750">
              <a:buFont typeface="Wingdings" panose="05000000000000000000" pitchFamily="2" charset="2"/>
              <a:buChar char="ü"/>
            </a:pPr>
            <a:endParaRPr lang="ru-RU" sz="1600" b="1" dirty="0">
              <a:solidFill>
                <a:srgbClr val="3C4951"/>
              </a:solidFill>
            </a:endParaRPr>
          </a:p>
          <a:p>
            <a:pPr marL="285750" indent="-285750">
              <a:buFont typeface="Wingdings" panose="05000000000000000000" pitchFamily="2" charset="2"/>
              <a:buChar char="ü"/>
            </a:pPr>
            <a:r>
              <a:rPr lang="ru-RU" sz="1600" dirty="0" smtClean="0">
                <a:solidFill>
                  <a:srgbClr val="3C4951"/>
                </a:solidFill>
              </a:rPr>
              <a:t>Формирование критериев для </a:t>
            </a:r>
            <a:r>
              <a:rPr lang="ru-RU" sz="1600" b="1" dirty="0">
                <a:solidFill>
                  <a:srgbClr val="3C4951"/>
                </a:solidFill>
              </a:rPr>
              <a:t>нефинансовой отчётности </a:t>
            </a:r>
            <a:r>
              <a:rPr lang="ru-RU" sz="1600" b="1" dirty="0" smtClean="0">
                <a:solidFill>
                  <a:srgbClr val="3C4951"/>
                </a:solidFill>
              </a:rPr>
              <a:t>российских </a:t>
            </a:r>
            <a:r>
              <a:rPr lang="ru-RU" sz="1600" b="1" dirty="0">
                <a:solidFill>
                  <a:srgbClr val="3C4951"/>
                </a:solidFill>
              </a:rPr>
              <a:t>компаний</a:t>
            </a:r>
          </a:p>
        </p:txBody>
      </p:sp>
      <p:sp>
        <p:nvSpPr>
          <p:cNvPr id="9" name="Объект 2">
            <a:extLst>
              <a:ext uri="{FF2B5EF4-FFF2-40B4-BE49-F238E27FC236}">
                <a16:creationId xmlns:a16="http://schemas.microsoft.com/office/drawing/2014/main" id="{764C826D-36AF-DE4E-AF6E-80CB60AD55C4}"/>
              </a:ext>
            </a:extLst>
          </p:cNvPr>
          <p:cNvSpPr txBox="1">
            <a:spLocks/>
          </p:cNvSpPr>
          <p:nvPr/>
        </p:nvSpPr>
        <p:spPr>
          <a:xfrm>
            <a:off x="5702910" y="1681961"/>
            <a:ext cx="3154088" cy="2046135"/>
          </a:xfrm>
          <a:prstGeom prst="rect">
            <a:avLst/>
          </a:prstGeom>
        </p:spPr>
        <p:txBody>
          <a:bodyPr/>
          <a:lstStyle>
            <a:lvl1pPr marL="0" indent="0" algn="l" defTabSz="457200" rtl="0" eaLnBrk="0" fontAlgn="base" hangingPunct="0">
              <a:spcBef>
                <a:spcPts val="567"/>
              </a:spcBef>
              <a:spcAft>
                <a:spcPct val="0"/>
              </a:spcAft>
              <a:buFont typeface="Arial" panose="020B0604020202020204" pitchFamily="34" charset="0"/>
              <a:defRPr sz="1000" kern="1200">
                <a:solidFill>
                  <a:schemeClr val="tx1"/>
                </a:solidFill>
                <a:latin typeface="Calibri" panose="020F0502020204030204" pitchFamily="34" charset="0"/>
                <a:ea typeface="ＭＳ Ｐゴシック" charset="0"/>
                <a:cs typeface="Calibri" panose="020F0502020204030204" pitchFamily="34" charset="0"/>
              </a:defRPr>
            </a:lvl1pPr>
            <a:lvl2pPr marL="179388" indent="-179388" algn="l" defTabSz="457200" rtl="0" eaLnBrk="0" fontAlgn="base" hangingPunct="0">
              <a:lnSpc>
                <a:spcPts val="1200"/>
              </a:lnSpc>
              <a:spcBef>
                <a:spcPts val="567"/>
              </a:spcBef>
              <a:spcAft>
                <a:spcPct val="0"/>
              </a:spcAft>
              <a:buClr>
                <a:srgbClr val="93CA74"/>
              </a:buClr>
              <a:buSzPct val="100000"/>
              <a:buFont typeface="Lucida Grande" panose="020B0600040502020204" pitchFamily="34" charset="0"/>
              <a:buChar char="‑"/>
              <a:defRPr sz="1000" kern="1200">
                <a:solidFill>
                  <a:schemeClr val="tx1"/>
                </a:solidFill>
                <a:latin typeface="Calibri" panose="020F0502020204030204" pitchFamily="34" charset="0"/>
                <a:ea typeface="ＭＳ Ｐゴシック" charset="0"/>
                <a:cs typeface="Calibri" panose="020F0502020204030204" pitchFamily="34" charset="0"/>
              </a:defRPr>
            </a:lvl2pPr>
            <a:lvl3pPr marL="0" indent="0" algn="l" defTabSz="457200" rtl="0" eaLnBrk="0" fontAlgn="base" hangingPunct="0">
              <a:lnSpc>
                <a:spcPts val="1400"/>
              </a:lnSpc>
              <a:spcBef>
                <a:spcPts val="2550"/>
              </a:spcBef>
              <a:spcAft>
                <a:spcPct val="0"/>
              </a:spcAft>
              <a:defRPr sz="1000" b="1" cap="all" spc="50">
                <a:solidFill>
                  <a:schemeClr val="tx1"/>
                </a:solidFill>
                <a:latin typeface="Calibri" panose="020F0502020204030204" pitchFamily="34" charset="0"/>
                <a:ea typeface="ＭＳ Ｐゴシック" charset="0"/>
                <a:cs typeface="Calibri" panose="020F0502020204030204" pitchFamily="34" charset="0"/>
              </a:defRPr>
            </a:lvl3pPr>
            <a:lvl4pPr marL="0" indent="0" algn="l" defTabSz="457200" rtl="0" eaLnBrk="0" fontAlgn="base" hangingPunct="0">
              <a:lnSpc>
                <a:spcPts val="1800"/>
              </a:lnSpc>
              <a:spcBef>
                <a:spcPts val="2268"/>
              </a:spcBef>
              <a:spcAft>
                <a:spcPct val="0"/>
              </a:spcAft>
              <a:buFont typeface="Arial" panose="020B0604020202020204" pitchFamily="34" charset="0"/>
              <a:defRPr sz="1600" kern="1200">
                <a:solidFill>
                  <a:schemeClr val="tx1"/>
                </a:solidFill>
                <a:latin typeface="Calibri" panose="020F0502020204030204" pitchFamily="34" charset="0"/>
                <a:ea typeface="ＭＳ Ｐゴシック" charset="0"/>
                <a:cs typeface="Calibri" panose="020F0502020204030204" pitchFamily="34" charset="0"/>
              </a:defRPr>
            </a:lvl4pPr>
            <a:lvl5pPr marL="0" indent="0" algn="l" defTabSz="457200" rtl="0" eaLnBrk="0" fontAlgn="base" hangingPunct="0">
              <a:lnSpc>
                <a:spcPts val="1200"/>
              </a:lnSpc>
              <a:spcBef>
                <a:spcPts val="567"/>
              </a:spcBef>
              <a:spcAft>
                <a:spcPct val="0"/>
              </a:spcAft>
              <a:defRPr sz="1000" kern="1200">
                <a:solidFill>
                  <a:srgbClr val="93CA74"/>
                </a:solidFill>
                <a:latin typeface="Calibri" panose="020F0502020204030204" pitchFamily="34" charset="0"/>
                <a:ea typeface="ＭＳ Ｐゴシック" charset="0"/>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300" dirty="0">
              <a:solidFill>
                <a:srgbClr val="3C4951"/>
              </a:solidFill>
            </a:endParaRPr>
          </a:p>
        </p:txBody>
      </p:sp>
      <p:sp>
        <p:nvSpPr>
          <p:cNvPr id="10" name="Прямоугольник 9"/>
          <p:cNvSpPr/>
          <p:nvPr/>
        </p:nvSpPr>
        <p:spPr>
          <a:xfrm>
            <a:off x="2093589" y="4861560"/>
            <a:ext cx="3886719" cy="184666"/>
          </a:xfrm>
          <a:prstGeom prst="rect">
            <a:avLst/>
          </a:prstGeom>
        </p:spPr>
        <p:txBody>
          <a:bodyPr vert="horz" wrap="square" lIns="0" tIns="0" rIns="0" bIns="0" numCol="1" anchor="t" anchorCtr="0" compatLnSpc="1">
            <a:prstTxWarp prst="textNoShape">
              <a:avLst/>
            </a:prstTxWarp>
            <a:noAutofit/>
          </a:bodyPr>
          <a:lstStyle/>
          <a:p>
            <a:pPr defTabSz="457189" eaLnBrk="1" hangingPunct="1"/>
            <a:r>
              <a:rPr lang="ru-RU" sz="600" spc="30" dirty="0">
                <a:solidFill>
                  <a:srgbClr val="A8B2A8"/>
                </a:solidFill>
                <a:cs typeface="Calibri" panose="020F0502020204030204" pitchFamily="34" charset="0"/>
              </a:rPr>
              <a:t>РАЗВИЛКИ СТАНОВЛЕНИЯ НАЦИОНАЛЬНОЙ СИСТЕМЫ ЗЕЛЕНОГО ФИНАНСИРОВАНИЯ В РОССИИ</a:t>
            </a:r>
            <a:endParaRPr lang="ru-RU" altLang="x-none" sz="600" spc="30" dirty="0">
              <a:solidFill>
                <a:srgbClr val="A8B2A8"/>
              </a:solidFill>
              <a:cs typeface="Calibri" panose="020F0502020204030204" pitchFamily="34" charset="0"/>
            </a:endParaRPr>
          </a:p>
        </p:txBody>
      </p:sp>
      <p:cxnSp>
        <p:nvCxnSpPr>
          <p:cNvPr id="12" name="Прямая соединительная линия 11">
            <a:extLst>
              <a:ext uri="{FF2B5EF4-FFF2-40B4-BE49-F238E27FC236}">
                <a16:creationId xmlns:a16="http://schemas.microsoft.com/office/drawing/2014/main" id="{0D37AB9B-CDF7-1E44-9C40-E63C6CD74F3D}"/>
              </a:ext>
            </a:extLst>
          </p:cNvPr>
          <p:cNvCxnSpPr/>
          <p:nvPr/>
        </p:nvCxnSpPr>
        <p:spPr>
          <a:xfrm>
            <a:off x="8756650" y="1106048"/>
            <a:ext cx="0" cy="3472626"/>
          </a:xfrm>
          <a:prstGeom prst="line">
            <a:avLst/>
          </a:prstGeom>
          <a:ln w="12700">
            <a:solidFill>
              <a:srgbClr val="93CA74"/>
            </a:solidFill>
          </a:ln>
          <a:effectLst/>
        </p:spPr>
        <p:style>
          <a:lnRef idx="2">
            <a:schemeClr val="accent1"/>
          </a:lnRef>
          <a:fillRef idx="0">
            <a:schemeClr val="accent1"/>
          </a:fillRef>
          <a:effectRef idx="1">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0D37AB9B-CDF7-1E44-9C40-E63C6CD74F3D}"/>
              </a:ext>
            </a:extLst>
          </p:cNvPr>
          <p:cNvCxnSpPr/>
          <p:nvPr/>
        </p:nvCxnSpPr>
        <p:spPr>
          <a:xfrm>
            <a:off x="5264799" y="1106048"/>
            <a:ext cx="0" cy="3472626"/>
          </a:xfrm>
          <a:prstGeom prst="line">
            <a:avLst/>
          </a:prstGeom>
          <a:ln w="12700">
            <a:solidFill>
              <a:srgbClr val="93CA74"/>
            </a:solidFill>
          </a:ln>
          <a:effectLst/>
        </p:spPr>
        <p:style>
          <a:lnRef idx="2">
            <a:schemeClr val="accent1"/>
          </a:lnRef>
          <a:fillRef idx="0">
            <a:schemeClr val="accent1"/>
          </a:fillRef>
          <a:effectRef idx="1">
            <a:schemeClr val="accent1"/>
          </a:effectRef>
          <a:fontRef idx="minor">
            <a:schemeClr val="tx1"/>
          </a:fontRef>
        </p:style>
      </p:cxnSp>
      <p:sp>
        <p:nvSpPr>
          <p:cNvPr id="3" name="Прямоугольник 2"/>
          <p:cNvSpPr/>
          <p:nvPr/>
        </p:nvSpPr>
        <p:spPr>
          <a:xfrm>
            <a:off x="5339562" y="1380390"/>
            <a:ext cx="3316741" cy="1477328"/>
          </a:xfrm>
          <a:prstGeom prst="rect">
            <a:avLst/>
          </a:prstGeom>
        </p:spPr>
        <p:txBody>
          <a:bodyPr wrap="square">
            <a:spAutoFit/>
          </a:bodyPr>
          <a:lstStyle/>
          <a:p>
            <a:r>
              <a:rPr lang="ru-RU" b="1" dirty="0" smtClean="0"/>
              <a:t>Формирование </a:t>
            </a:r>
            <a:r>
              <a:rPr lang="ru-RU" b="1" dirty="0"/>
              <a:t>национального ESG-</a:t>
            </a:r>
            <a:r>
              <a:rPr lang="ru-RU" b="1" dirty="0" err="1"/>
              <a:t>рэнкинга</a:t>
            </a:r>
            <a:r>
              <a:rPr lang="ru-RU" b="1" dirty="0"/>
              <a:t> </a:t>
            </a:r>
            <a:r>
              <a:rPr lang="ru-RU" dirty="0"/>
              <a:t>базируясь на верифицированных и имеющихся в распоряжении компаний данных</a:t>
            </a:r>
          </a:p>
        </p:txBody>
      </p:sp>
      <p:sp>
        <p:nvSpPr>
          <p:cNvPr id="7" name="TextBox 6"/>
          <p:cNvSpPr txBox="1"/>
          <p:nvPr/>
        </p:nvSpPr>
        <p:spPr>
          <a:xfrm>
            <a:off x="5390271" y="3083597"/>
            <a:ext cx="3053642" cy="1200329"/>
          </a:xfrm>
          <a:prstGeom prst="rect">
            <a:avLst/>
          </a:prstGeom>
          <a:noFill/>
        </p:spPr>
        <p:txBody>
          <a:bodyPr wrap="square" rtlCol="0">
            <a:spAutoFit/>
          </a:bodyPr>
          <a:lstStyle/>
          <a:p>
            <a:r>
              <a:rPr lang="ru-RU" b="1" dirty="0" smtClean="0"/>
              <a:t>АКРА готово принимать участие в формировании методологии </a:t>
            </a:r>
            <a:r>
              <a:rPr lang="ru-RU" dirty="0" smtClean="0"/>
              <a:t>и расчете такого </a:t>
            </a:r>
            <a:r>
              <a:rPr lang="ru-RU" dirty="0" err="1" smtClean="0"/>
              <a:t>Рэнкинга</a:t>
            </a:r>
            <a:endParaRPr lang="ru-RU" dirty="0"/>
          </a:p>
        </p:txBody>
      </p:sp>
    </p:spTree>
    <p:extLst>
      <p:ext uri="{BB962C8B-B14F-4D97-AF65-F5344CB8AC3E}">
        <p14:creationId xmlns:p14="http://schemas.microsoft.com/office/powerpoint/2010/main" val="2543466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 name="Рисунок 767">
            <a:extLst>
              <a:ext uri="{FF2B5EF4-FFF2-40B4-BE49-F238E27FC236}">
                <a16:creationId xmlns:a16="http://schemas.microsoft.com/office/drawing/2014/main" id="{1115E759-97A6-354C-9733-2E209BED1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63257" y="0"/>
            <a:ext cx="5584371" cy="4765675"/>
          </a:xfrm>
          <a:prstGeom prst="rect">
            <a:avLst/>
          </a:prstGeom>
        </p:spPr>
      </p:pic>
      <p:sp>
        <p:nvSpPr>
          <p:cNvPr id="2" name="Заголовок 1">
            <a:extLst>
              <a:ext uri="{FF2B5EF4-FFF2-40B4-BE49-F238E27FC236}">
                <a16:creationId xmlns:a16="http://schemas.microsoft.com/office/drawing/2014/main" id="{EC376C48-A762-7147-ACDC-549C8F00467F}"/>
              </a:ext>
            </a:extLst>
          </p:cNvPr>
          <p:cNvSpPr>
            <a:spLocks noGrp="1"/>
          </p:cNvSpPr>
          <p:nvPr>
            <p:ph type="title"/>
          </p:nvPr>
        </p:nvSpPr>
        <p:spPr/>
        <p:txBody>
          <a:bodyPr/>
          <a:lstStyle/>
          <a:p>
            <a:r>
              <a:rPr lang="ru-RU" dirty="0"/>
              <a:t>АКРА в мире</a:t>
            </a:r>
          </a:p>
        </p:txBody>
      </p:sp>
      <p:sp>
        <p:nvSpPr>
          <p:cNvPr id="4" name="Номер слайда 3">
            <a:extLst>
              <a:ext uri="{FF2B5EF4-FFF2-40B4-BE49-F238E27FC236}">
                <a16:creationId xmlns:a16="http://schemas.microsoft.com/office/drawing/2014/main" id="{688B33C0-67E3-1942-9C58-4F7E22F9A4FF}"/>
              </a:ext>
            </a:extLst>
          </p:cNvPr>
          <p:cNvSpPr>
            <a:spLocks noGrp="1"/>
          </p:cNvSpPr>
          <p:nvPr>
            <p:ph type="sldNum" sz="quarter" idx="12"/>
          </p:nvPr>
        </p:nvSpPr>
        <p:spPr/>
        <p:txBody>
          <a:bodyPr/>
          <a:lstStyle/>
          <a:p>
            <a:fld id="{9954E594-3971-734C-8D09-D5CC94AAA63A}" type="slidenum">
              <a:rPr lang="ru-RU" altLang="x-none" smtClean="0"/>
              <a:pPr/>
              <a:t>7</a:t>
            </a:fld>
            <a:endParaRPr lang="ru-RU" altLang="x-none"/>
          </a:p>
        </p:txBody>
      </p:sp>
      <p:cxnSp>
        <p:nvCxnSpPr>
          <p:cNvPr id="6" name="Прямая соединительная линия 5">
            <a:extLst>
              <a:ext uri="{FF2B5EF4-FFF2-40B4-BE49-F238E27FC236}">
                <a16:creationId xmlns:a16="http://schemas.microsoft.com/office/drawing/2014/main" id="{666F19F3-5C95-2646-A4D0-E7D98715C5ED}"/>
              </a:ext>
            </a:extLst>
          </p:cNvPr>
          <p:cNvCxnSpPr>
            <a:cxnSpLocks/>
          </p:cNvCxnSpPr>
          <p:nvPr/>
        </p:nvCxnSpPr>
        <p:spPr>
          <a:xfrm>
            <a:off x="7467275" y="1065743"/>
            <a:ext cx="0" cy="182106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14">
            <a:extLst>
              <a:ext uri="{FF2B5EF4-FFF2-40B4-BE49-F238E27FC236}">
                <a16:creationId xmlns:a16="http://schemas.microsoft.com/office/drawing/2014/main" id="{4C8D5AC5-53DC-DA43-BE3F-43195A777948}"/>
              </a:ext>
            </a:extLst>
          </p:cNvPr>
          <p:cNvSpPr txBox="1">
            <a:spLocks noChangeArrowheads="1"/>
          </p:cNvSpPr>
          <p:nvPr/>
        </p:nvSpPr>
        <p:spPr bwMode="auto">
          <a:xfrm>
            <a:off x="7538199" y="1114893"/>
            <a:ext cx="931858" cy="20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18000" rIns="0" bIns="0" anchor="ct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 sz="1000" b="1" dirty="0">
                <a:ea typeface="Segoe UI" panose="020B0502040204020203" pitchFamily="34" charset="0"/>
                <a:cs typeface="Calibri" panose="020F0502020204030204" pitchFamily="34" charset="0"/>
              </a:rPr>
              <a:t>GOLDEN CREDIT RATING</a:t>
            </a:r>
            <a:endParaRPr lang="ru-RU" altLang="x-none" sz="1000" b="1" dirty="0">
              <a:cs typeface="Calibri" panose="020F0502020204030204" pitchFamily="34" charset="0"/>
            </a:endParaRPr>
          </a:p>
        </p:txBody>
      </p:sp>
      <p:sp>
        <p:nvSpPr>
          <p:cNvPr id="8" name="TextBox 18">
            <a:extLst>
              <a:ext uri="{FF2B5EF4-FFF2-40B4-BE49-F238E27FC236}">
                <a16:creationId xmlns:a16="http://schemas.microsoft.com/office/drawing/2014/main" id="{64ED0FA5-3E8E-034E-9B92-3BED458CD083}"/>
              </a:ext>
            </a:extLst>
          </p:cNvPr>
          <p:cNvSpPr txBox="1">
            <a:spLocks noChangeArrowheads="1"/>
          </p:cNvSpPr>
          <p:nvPr/>
        </p:nvSpPr>
        <p:spPr bwMode="auto">
          <a:xfrm>
            <a:off x="6228743" y="1346310"/>
            <a:ext cx="1014408" cy="20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18000" rIns="0" bIns="0" anchor="ct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ru-RU" sz="1000" b="1" dirty="0">
                <a:ea typeface="Segoe UI" panose="020B0502040204020203" pitchFamily="34" charset="0"/>
                <a:cs typeface="Calibri" panose="020F0502020204030204" pitchFamily="34" charset="0"/>
              </a:rPr>
              <a:t>ФИЛИАЛ АКРА В МФЦА</a:t>
            </a:r>
            <a:endParaRPr lang="ru-RU" altLang="x-none" sz="1000" b="1" dirty="0">
              <a:cs typeface="Calibri" panose="020F0502020204030204" pitchFamily="34" charset="0"/>
            </a:endParaRPr>
          </a:p>
        </p:txBody>
      </p:sp>
      <p:sp>
        <p:nvSpPr>
          <p:cNvPr id="9" name="TextBox 19">
            <a:extLst>
              <a:ext uri="{FF2B5EF4-FFF2-40B4-BE49-F238E27FC236}">
                <a16:creationId xmlns:a16="http://schemas.microsoft.com/office/drawing/2014/main" id="{8F95D350-C80B-514C-909D-8F546B01C9F6}"/>
              </a:ext>
            </a:extLst>
          </p:cNvPr>
          <p:cNvSpPr txBox="1">
            <a:spLocks noChangeArrowheads="1"/>
          </p:cNvSpPr>
          <p:nvPr/>
        </p:nvSpPr>
        <p:spPr bwMode="auto">
          <a:xfrm>
            <a:off x="7538199" y="1597372"/>
            <a:ext cx="1048911" cy="323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18000" rIns="0" bIns="0" anchor="ct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lnSpc>
                <a:spcPts val="900"/>
              </a:lnSpc>
            </a:pPr>
            <a:r>
              <a:rPr lang="ru-RU" sz="800" dirty="0">
                <a:ea typeface="Segoe UI" panose="020B0502040204020203" pitchFamily="34" charset="0"/>
                <a:cs typeface="Calibri" panose="020F0502020204030204" pitchFamily="34" charset="0"/>
              </a:rPr>
              <a:t>Партнер АКРА в Китае, входит в пятерку крупнейших рейтинговых агентств КНР, имеет полный набор лицензий</a:t>
            </a:r>
            <a:endParaRPr lang="ru-RU" altLang="x-none" sz="800" dirty="0">
              <a:cs typeface="Calibri" panose="020F0502020204030204" pitchFamily="34" charset="0"/>
            </a:endParaRPr>
          </a:p>
        </p:txBody>
      </p:sp>
      <p:sp>
        <p:nvSpPr>
          <p:cNvPr id="10" name="TextBox 21">
            <a:extLst>
              <a:ext uri="{FF2B5EF4-FFF2-40B4-BE49-F238E27FC236}">
                <a16:creationId xmlns:a16="http://schemas.microsoft.com/office/drawing/2014/main" id="{4A9216C4-94D9-6B49-BB94-1546FD239AC6}"/>
              </a:ext>
            </a:extLst>
          </p:cNvPr>
          <p:cNvSpPr txBox="1">
            <a:spLocks noChangeArrowheads="1"/>
          </p:cNvSpPr>
          <p:nvPr/>
        </p:nvSpPr>
        <p:spPr bwMode="auto">
          <a:xfrm>
            <a:off x="6225568" y="1597372"/>
            <a:ext cx="628650" cy="20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18000" rIns="0" bIns="0" anchor="ct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lnSpc>
                <a:spcPts val="900"/>
              </a:lnSpc>
            </a:pPr>
            <a:r>
              <a:rPr lang="ru-RU" sz="800" dirty="0">
                <a:ea typeface="Segoe UI" panose="020B0502040204020203" pitchFamily="34" charset="0"/>
                <a:cs typeface="Calibri" panose="020F0502020204030204" pitchFamily="34" charset="0"/>
              </a:rPr>
              <a:t>Казахстан</a:t>
            </a:r>
            <a:endParaRPr lang="ru-RU" altLang="x-none" sz="800" dirty="0">
              <a:cs typeface="Calibri" panose="020F0502020204030204" pitchFamily="34" charset="0"/>
            </a:endParaRPr>
          </a:p>
        </p:txBody>
      </p:sp>
      <p:cxnSp>
        <p:nvCxnSpPr>
          <p:cNvPr id="11" name="Прямая соединительная линия 10">
            <a:extLst>
              <a:ext uri="{FF2B5EF4-FFF2-40B4-BE49-F238E27FC236}">
                <a16:creationId xmlns:a16="http://schemas.microsoft.com/office/drawing/2014/main" id="{B5F0298B-9074-544D-BC98-78F1A2034751}"/>
              </a:ext>
            </a:extLst>
          </p:cNvPr>
          <p:cNvCxnSpPr>
            <a:cxnSpLocks/>
          </p:cNvCxnSpPr>
          <p:nvPr/>
        </p:nvCxnSpPr>
        <p:spPr>
          <a:xfrm>
            <a:off x="6147781" y="1320673"/>
            <a:ext cx="0" cy="111581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38">
            <a:extLst>
              <a:ext uri="{FF2B5EF4-FFF2-40B4-BE49-F238E27FC236}">
                <a16:creationId xmlns:a16="http://schemas.microsoft.com/office/drawing/2014/main" id="{7FE497B9-1E04-DD48-AB13-2A7943A7CB65}"/>
              </a:ext>
            </a:extLst>
          </p:cNvPr>
          <p:cNvSpPr txBox="1">
            <a:spLocks noChangeArrowheads="1"/>
          </p:cNvSpPr>
          <p:nvPr/>
        </p:nvSpPr>
        <p:spPr bwMode="auto">
          <a:xfrm>
            <a:off x="4762246" y="3491088"/>
            <a:ext cx="1014413" cy="20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18000" rIns="0" bIns="0" anchor="ct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 sz="1000" b="1" dirty="0">
                <a:ea typeface="Segoe UI" panose="020B0502040204020203" pitchFamily="34" charset="0"/>
                <a:cs typeface="Calibri" panose="020F0502020204030204" pitchFamily="34" charset="0"/>
              </a:rPr>
              <a:t>CARE RATINGS</a:t>
            </a:r>
            <a:endParaRPr lang="ru-RU" sz="1000" b="1" dirty="0">
              <a:ea typeface="Segoe UI" panose="020B0502040204020203" pitchFamily="34" charset="0"/>
              <a:cs typeface="Calibri" panose="020F0502020204030204" pitchFamily="34" charset="0"/>
            </a:endParaRPr>
          </a:p>
        </p:txBody>
      </p:sp>
      <p:sp>
        <p:nvSpPr>
          <p:cNvPr id="15" name="TextBox 39">
            <a:extLst>
              <a:ext uri="{FF2B5EF4-FFF2-40B4-BE49-F238E27FC236}">
                <a16:creationId xmlns:a16="http://schemas.microsoft.com/office/drawing/2014/main" id="{7B21D993-1ECD-5545-A8E0-D9A8E795BA4B}"/>
              </a:ext>
            </a:extLst>
          </p:cNvPr>
          <p:cNvSpPr txBox="1">
            <a:spLocks noChangeArrowheads="1"/>
          </p:cNvSpPr>
          <p:nvPr/>
        </p:nvSpPr>
        <p:spPr bwMode="auto">
          <a:xfrm>
            <a:off x="4759070" y="3828550"/>
            <a:ext cx="1466497" cy="20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18000" rIns="0" bIns="0" anchor="ct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ru-RU" sz="800" dirty="0">
                <a:ea typeface="Segoe UI" panose="020B0502040204020203" pitchFamily="34" charset="0"/>
                <a:cs typeface="Calibri" panose="020F0502020204030204" pitchFamily="34" charset="0"/>
              </a:rPr>
              <a:t>Партнер АКРА в Индии, второе по величине рейтинговое агентство в Индии, обладает полным набором лицензий</a:t>
            </a:r>
          </a:p>
        </p:txBody>
      </p:sp>
      <p:cxnSp>
        <p:nvCxnSpPr>
          <p:cNvPr id="17" name="Прямая соединительная линия 16">
            <a:extLst>
              <a:ext uri="{FF2B5EF4-FFF2-40B4-BE49-F238E27FC236}">
                <a16:creationId xmlns:a16="http://schemas.microsoft.com/office/drawing/2014/main" id="{32CDDBA0-E0C4-6042-945B-9C7CF8449FC1}"/>
              </a:ext>
            </a:extLst>
          </p:cNvPr>
          <p:cNvCxnSpPr>
            <a:cxnSpLocks/>
          </p:cNvCxnSpPr>
          <p:nvPr/>
        </p:nvCxnSpPr>
        <p:spPr>
          <a:xfrm flipH="1">
            <a:off x="4759071" y="3453725"/>
            <a:ext cx="2089155"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22">
            <a:extLst>
              <a:ext uri="{FF2B5EF4-FFF2-40B4-BE49-F238E27FC236}">
                <a16:creationId xmlns:a16="http://schemas.microsoft.com/office/drawing/2014/main" id="{CDA530FA-EE83-F042-97AA-7DA524AD7E8A}"/>
              </a:ext>
            </a:extLst>
          </p:cNvPr>
          <p:cNvSpPr txBox="1">
            <a:spLocks noChangeArrowheads="1"/>
          </p:cNvSpPr>
          <p:nvPr/>
        </p:nvSpPr>
        <p:spPr bwMode="auto">
          <a:xfrm>
            <a:off x="4771396" y="4251638"/>
            <a:ext cx="549275" cy="206375"/>
          </a:xfrm>
          <a:prstGeom prst="rect">
            <a:avLst/>
          </a:prstGeom>
          <a:noFill/>
          <a:ln w="12700">
            <a:solidFill>
              <a:srgbClr val="93CA74"/>
            </a:solidFill>
            <a:miter lim="800000"/>
            <a:headEnd/>
            <a:tailEnd/>
          </a:ln>
          <a:extLst>
            <a:ext uri="{909E8E84-426E-40dd-AFC4-6F175D3DCCD1}">
              <a14:hiddenFill xmlns:a14="http://schemas.microsoft.com/office/drawing/2010/main" xmlns="">
                <a:solidFill>
                  <a:srgbClr val="FFFFFF"/>
                </a:solidFill>
              </a14:hiddenFill>
            </a:ext>
          </a:extLst>
        </p:spPr>
        <p:txBody>
          <a:bodyPr tIns="18000" bIns="0" anchor="ct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900"/>
              </a:lnSpc>
            </a:pPr>
            <a:r>
              <a:rPr lang="en-US" altLang="x-none" sz="1000" b="1" dirty="0">
                <a:cs typeface="Calibri" panose="020F0502020204030204" pitchFamily="34" charset="0"/>
              </a:rPr>
              <a:t>2019</a:t>
            </a:r>
            <a:endParaRPr lang="ru-RU" altLang="x-none" sz="1000" b="1" dirty="0">
              <a:cs typeface="Calibri" panose="020F0502020204030204" pitchFamily="34" charset="0"/>
            </a:endParaRPr>
          </a:p>
        </p:txBody>
      </p:sp>
      <p:sp>
        <p:nvSpPr>
          <p:cNvPr id="20" name="TextBox 22">
            <a:extLst>
              <a:ext uri="{FF2B5EF4-FFF2-40B4-BE49-F238E27FC236}">
                <a16:creationId xmlns:a16="http://schemas.microsoft.com/office/drawing/2014/main" id="{F9848942-D401-7F46-BBB1-FCA30860D7ED}"/>
              </a:ext>
            </a:extLst>
          </p:cNvPr>
          <p:cNvSpPr txBox="1">
            <a:spLocks noChangeArrowheads="1"/>
          </p:cNvSpPr>
          <p:nvPr/>
        </p:nvSpPr>
        <p:spPr bwMode="auto">
          <a:xfrm>
            <a:off x="6232879" y="1828322"/>
            <a:ext cx="549275" cy="206375"/>
          </a:xfrm>
          <a:prstGeom prst="rect">
            <a:avLst/>
          </a:prstGeom>
          <a:noFill/>
          <a:ln w="12700">
            <a:solidFill>
              <a:srgbClr val="93CA74"/>
            </a:solidFill>
            <a:miter lim="800000"/>
            <a:headEnd/>
            <a:tailEnd/>
          </a:ln>
          <a:extLst>
            <a:ext uri="{909E8E84-426E-40dd-AFC4-6F175D3DCCD1}">
              <a14:hiddenFill xmlns:a14="http://schemas.microsoft.com/office/drawing/2010/main" xmlns="">
                <a:solidFill>
                  <a:srgbClr val="FFFFFF"/>
                </a:solidFill>
              </a14:hiddenFill>
            </a:ext>
          </a:extLst>
        </p:spPr>
        <p:txBody>
          <a:bodyPr tIns="18000" bIns="0" anchor="ct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900"/>
              </a:lnSpc>
            </a:pPr>
            <a:r>
              <a:rPr lang="en-US" altLang="x-none" sz="1000" b="1" dirty="0">
                <a:cs typeface="Calibri" panose="020F0502020204030204" pitchFamily="34" charset="0"/>
              </a:rPr>
              <a:t>2019</a:t>
            </a:r>
            <a:endParaRPr lang="ru-RU" altLang="x-none" sz="1000" b="1" dirty="0">
              <a:cs typeface="Calibri" panose="020F0502020204030204" pitchFamily="34" charset="0"/>
            </a:endParaRPr>
          </a:p>
        </p:txBody>
      </p:sp>
      <p:sp>
        <p:nvSpPr>
          <p:cNvPr id="21" name="TextBox 22">
            <a:extLst>
              <a:ext uri="{FF2B5EF4-FFF2-40B4-BE49-F238E27FC236}">
                <a16:creationId xmlns:a16="http://schemas.microsoft.com/office/drawing/2014/main" id="{5C78F459-8D09-A44A-87EC-6B757A6CDFF3}"/>
              </a:ext>
            </a:extLst>
          </p:cNvPr>
          <p:cNvSpPr txBox="1">
            <a:spLocks noChangeArrowheads="1"/>
          </p:cNvSpPr>
          <p:nvPr/>
        </p:nvSpPr>
        <p:spPr bwMode="auto">
          <a:xfrm>
            <a:off x="7539762" y="2187596"/>
            <a:ext cx="549275" cy="206375"/>
          </a:xfrm>
          <a:prstGeom prst="rect">
            <a:avLst/>
          </a:prstGeom>
          <a:noFill/>
          <a:ln w="12700">
            <a:solidFill>
              <a:srgbClr val="93CA74"/>
            </a:solidFill>
            <a:miter lim="800000"/>
            <a:headEnd/>
            <a:tailEnd/>
          </a:ln>
          <a:extLst>
            <a:ext uri="{909E8E84-426E-40dd-AFC4-6F175D3DCCD1}">
              <a14:hiddenFill xmlns:a14="http://schemas.microsoft.com/office/drawing/2010/main" xmlns="">
                <a:solidFill>
                  <a:srgbClr val="FFFFFF"/>
                </a:solidFill>
              </a14:hiddenFill>
            </a:ext>
          </a:extLst>
        </p:spPr>
        <p:txBody>
          <a:bodyPr tIns="18000" bIns="0" anchor="ct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900"/>
              </a:lnSpc>
            </a:pPr>
            <a:r>
              <a:rPr lang="en-US" altLang="x-none" sz="1000" b="1" dirty="0">
                <a:cs typeface="Calibri" panose="020F0502020204030204" pitchFamily="34" charset="0"/>
              </a:rPr>
              <a:t>2017</a:t>
            </a:r>
            <a:endParaRPr lang="ru-RU" altLang="x-none" sz="1000" b="1" dirty="0">
              <a:cs typeface="Calibri" panose="020F0502020204030204" pitchFamily="34" charset="0"/>
            </a:endParaRPr>
          </a:p>
        </p:txBody>
      </p:sp>
      <p:sp>
        <p:nvSpPr>
          <p:cNvPr id="22" name="Содержимое 2">
            <a:extLst>
              <a:ext uri="{FF2B5EF4-FFF2-40B4-BE49-F238E27FC236}">
                <a16:creationId xmlns:a16="http://schemas.microsoft.com/office/drawing/2014/main" id="{256C55A0-DF9C-8542-9A65-DB8E60518581}"/>
              </a:ext>
            </a:extLst>
          </p:cNvPr>
          <p:cNvSpPr txBox="1">
            <a:spLocks noChangeArrowheads="1"/>
          </p:cNvSpPr>
          <p:nvPr/>
        </p:nvSpPr>
        <p:spPr bwMode="auto">
          <a:xfrm>
            <a:off x="304800" y="1042194"/>
            <a:ext cx="2096225" cy="3602037"/>
          </a:xfrm>
          <a:prstGeom prst="rect">
            <a:avLst/>
          </a:prstGeom>
        </p:spPr>
        <p:txBody>
          <a:bodyPr/>
          <a:lstStyle>
            <a:lvl1pPr marL="0" indent="0" algn="l" defTabSz="457200" rtl="0" eaLnBrk="0" fontAlgn="base" hangingPunct="0">
              <a:spcBef>
                <a:spcPts val="567"/>
              </a:spcBef>
              <a:spcAft>
                <a:spcPct val="0"/>
              </a:spcAft>
              <a:buFont typeface="Arial" panose="020B0604020202020204" pitchFamily="34" charset="0"/>
              <a:defRPr sz="1000" kern="1200">
                <a:solidFill>
                  <a:schemeClr val="tx1"/>
                </a:solidFill>
                <a:latin typeface="PT Sans"/>
                <a:ea typeface="ＭＳ Ｐゴシック" charset="0"/>
                <a:cs typeface="+mn-cs"/>
              </a:defRPr>
            </a:lvl1pPr>
            <a:lvl2pPr marL="179388" indent="-179388" algn="l" defTabSz="457200" rtl="0" eaLnBrk="0" fontAlgn="base" hangingPunct="0">
              <a:lnSpc>
                <a:spcPts val="1200"/>
              </a:lnSpc>
              <a:spcBef>
                <a:spcPts val="567"/>
              </a:spcBef>
              <a:spcAft>
                <a:spcPct val="0"/>
              </a:spcAft>
              <a:buClr>
                <a:srgbClr val="93CA74"/>
              </a:buClr>
              <a:buSzPct val="100000"/>
              <a:buFont typeface="Lucida Grande" panose="020B0600040502020204" pitchFamily="34" charset="0"/>
              <a:buChar char="‑"/>
              <a:defRPr sz="1000" kern="1200">
                <a:solidFill>
                  <a:schemeClr val="tx1"/>
                </a:solidFill>
                <a:latin typeface="PT Sans"/>
                <a:ea typeface="ＭＳ Ｐゴシック" charset="0"/>
                <a:cs typeface="+mn-cs"/>
              </a:defRPr>
            </a:lvl2pPr>
            <a:lvl3pPr marL="0" indent="0" algn="l" defTabSz="457200" rtl="0" eaLnBrk="0" fontAlgn="base" hangingPunct="0">
              <a:lnSpc>
                <a:spcPts val="1400"/>
              </a:lnSpc>
              <a:spcBef>
                <a:spcPts val="2550"/>
              </a:spcBef>
              <a:spcAft>
                <a:spcPct val="0"/>
              </a:spcAft>
              <a:defRPr sz="1000" b="1" cap="all" spc="50">
                <a:solidFill>
                  <a:schemeClr val="tx1"/>
                </a:solidFill>
                <a:latin typeface="PT Sans"/>
                <a:ea typeface="ＭＳ Ｐゴシック" charset="0"/>
                <a:cs typeface="+mn-cs"/>
              </a:defRPr>
            </a:lvl3pPr>
            <a:lvl4pPr marL="0" indent="0" algn="l" defTabSz="457200" rtl="0" eaLnBrk="0" fontAlgn="base" hangingPunct="0">
              <a:lnSpc>
                <a:spcPts val="1800"/>
              </a:lnSpc>
              <a:spcBef>
                <a:spcPts val="2268"/>
              </a:spcBef>
              <a:spcAft>
                <a:spcPct val="0"/>
              </a:spcAft>
              <a:buFont typeface="Arial" panose="020B0604020202020204" pitchFamily="34" charset="0"/>
              <a:defRPr sz="1600" kern="1200">
                <a:solidFill>
                  <a:schemeClr val="tx1"/>
                </a:solidFill>
                <a:latin typeface="PT Sans"/>
                <a:ea typeface="ＭＳ Ｐゴシック" charset="0"/>
                <a:cs typeface="+mn-cs"/>
              </a:defRPr>
            </a:lvl4pPr>
            <a:lvl5pPr marL="0" indent="0" algn="l" defTabSz="457200" rtl="0" eaLnBrk="0" fontAlgn="base" hangingPunct="0">
              <a:lnSpc>
                <a:spcPts val="1200"/>
              </a:lnSpc>
              <a:spcBef>
                <a:spcPts val="567"/>
              </a:spcBef>
              <a:spcAft>
                <a:spcPct val="0"/>
              </a:spcAft>
              <a:defRPr sz="1000" kern="1200">
                <a:solidFill>
                  <a:srgbClr val="93CA74"/>
                </a:solidFill>
                <a:latin typeface="PT Sans"/>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ru-RU" sz="1200" dirty="0">
                <a:latin typeface="Calibri" panose="020F0502020204030204" pitchFamily="34" charset="0"/>
                <a:ea typeface="Segoe UI" panose="020B0502040204020203" pitchFamily="34" charset="0"/>
                <a:cs typeface="Calibri" panose="020F0502020204030204" pitchFamily="34" charset="0"/>
              </a:rPr>
              <a:t>АКРА — член </a:t>
            </a:r>
            <a:r>
              <a:rPr lang="ru-RU" sz="1200" dirty="0" smtClean="0">
                <a:latin typeface="Calibri" panose="020F0502020204030204" pitchFamily="34" charset="0"/>
                <a:ea typeface="Segoe UI" panose="020B0502040204020203" pitchFamily="34" charset="0"/>
                <a:cs typeface="Calibri" panose="020F0502020204030204" pitchFamily="34" charset="0"/>
              </a:rPr>
              <a:t>Ассоциации </a:t>
            </a:r>
            <a:r>
              <a:rPr lang="ru-RU" sz="1200" dirty="0">
                <a:latin typeface="Calibri" panose="020F0502020204030204" pitchFamily="34" charset="0"/>
                <a:ea typeface="Segoe UI" panose="020B0502040204020203" pitchFamily="34" charset="0"/>
                <a:cs typeface="Calibri" panose="020F0502020204030204" pitchFamily="34" charset="0"/>
              </a:rPr>
              <a:t>кредитных рейтинговых агентств Азии</a:t>
            </a:r>
          </a:p>
        </p:txBody>
      </p:sp>
    </p:spTree>
    <p:extLst>
      <p:ext uri="{BB962C8B-B14F-4D97-AF65-F5344CB8AC3E}">
        <p14:creationId xmlns:p14="http://schemas.microsoft.com/office/powerpoint/2010/main" val="3328851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a:extLst>
              <a:ext uri="{FF2B5EF4-FFF2-40B4-BE49-F238E27FC236}">
                <a16:creationId xmlns:a16="http://schemas.microsoft.com/office/drawing/2014/main" id="{DE97A4A8-F02A-1548-A2F6-036979A04D6E}"/>
              </a:ext>
            </a:extLst>
          </p:cNvPr>
          <p:cNvSpPr>
            <a:spLocks noGrp="1"/>
          </p:cNvSpPr>
          <p:nvPr>
            <p:ph type="title"/>
          </p:nvPr>
        </p:nvSpPr>
        <p:spPr>
          <a:xfrm>
            <a:off x="381000" y="327025"/>
            <a:ext cx="5511800" cy="417513"/>
          </a:xfrm>
        </p:spPr>
        <p:txBody>
          <a:bodyPr/>
          <a:lstStyle/>
          <a:p>
            <a:pPr eaLnBrk="1" hangingPunct="1"/>
            <a:r>
              <a:rPr lang="ru-RU" altLang="x-none" cap="none" dirty="0">
                <a:ea typeface="ＭＳ Ｐゴシック" panose="020B0600070205080204" pitchFamily="34" charset="-128"/>
              </a:rPr>
              <a:t>КОНТАКТЫ</a:t>
            </a:r>
          </a:p>
        </p:txBody>
      </p:sp>
      <p:sp>
        <p:nvSpPr>
          <p:cNvPr id="6" name="Содержимое 5">
            <a:extLst>
              <a:ext uri="{FF2B5EF4-FFF2-40B4-BE49-F238E27FC236}">
                <a16:creationId xmlns:a16="http://schemas.microsoft.com/office/drawing/2014/main" id="{6EDDFAFC-F8FF-A347-80BD-1F530BE6FEBD}"/>
              </a:ext>
            </a:extLst>
          </p:cNvPr>
          <p:cNvSpPr>
            <a:spLocks noGrp="1"/>
          </p:cNvSpPr>
          <p:nvPr>
            <p:ph sz="half" idx="16"/>
          </p:nvPr>
        </p:nvSpPr>
        <p:spPr>
          <a:xfrm>
            <a:off x="381000" y="1007380"/>
            <a:ext cx="2688695" cy="1371758"/>
          </a:xfrm>
        </p:spPr>
        <p:txBody>
          <a:bodyPr/>
          <a:lstStyle/>
          <a:p>
            <a:pPr lvl="1" eaLnBrk="1" hangingPunct="1">
              <a:spcBef>
                <a:spcPct val="0"/>
              </a:spcBef>
            </a:pPr>
            <a:r>
              <a:rPr lang="is-IS" altLang="x-none" sz="1500" dirty="0">
                <a:ea typeface="ＭＳ Ｐゴシック" panose="020B0600070205080204" pitchFamily="34" charset="-128"/>
              </a:rPr>
              <a:t>Россия, Москва</a:t>
            </a:r>
            <a:r>
              <a:rPr lang="ru-RU" altLang="x-none" sz="1500" dirty="0">
                <a:ea typeface="ＭＳ Ｐゴシック" panose="020B0600070205080204" pitchFamily="34" charset="-128"/>
              </a:rPr>
              <a:t>,</a:t>
            </a:r>
            <a:r>
              <a:rPr lang="is-IS" altLang="x-none" sz="1500" dirty="0">
                <a:ea typeface="ＭＳ Ｐゴシック" panose="020B0600070205080204" pitchFamily="34" charset="-128"/>
              </a:rPr>
              <a:t>115035</a:t>
            </a:r>
            <a:r>
              <a:rPr lang="ru-RU" altLang="x-none" sz="1500" dirty="0">
                <a:ea typeface="ＭＳ Ｐゴシック" panose="020B0600070205080204" pitchFamily="34" charset="-128"/>
              </a:rPr>
              <a:t> </a:t>
            </a:r>
            <a:r>
              <a:rPr lang="is-IS" altLang="x-none" sz="1500" dirty="0">
                <a:ea typeface="ＭＳ Ｐゴシック" panose="020B0600070205080204" pitchFamily="34" charset="-128"/>
              </a:rPr>
              <a:t>Садовническая набережная, 75</a:t>
            </a:r>
          </a:p>
          <a:p>
            <a:pPr lvl="1" eaLnBrk="1" hangingPunct="1">
              <a:spcBef>
                <a:spcPct val="0"/>
              </a:spcBef>
            </a:pPr>
            <a:r>
              <a:rPr lang="is-IS" altLang="x-none" sz="1500" dirty="0">
                <a:ea typeface="ＭＳ Ｐゴシック" panose="020B0600070205080204" pitchFamily="34" charset="-128"/>
                <a:hlinkClick r:id="rId3"/>
              </a:rPr>
              <a:t>info@acra-ratings.ru</a:t>
            </a:r>
            <a:r>
              <a:rPr lang="ru-RU" altLang="x-none" sz="1500" dirty="0">
                <a:ea typeface="ＭＳ Ｐゴシック" panose="020B0600070205080204" pitchFamily="34" charset="-128"/>
              </a:rPr>
              <a:t> </a:t>
            </a:r>
            <a:endParaRPr lang="is-IS" altLang="x-none" sz="1500" dirty="0">
              <a:ea typeface="ＭＳ Ｐゴシック" panose="020B0600070205080204" pitchFamily="34" charset="-128"/>
            </a:endParaRPr>
          </a:p>
          <a:p>
            <a:pPr lvl="1" eaLnBrk="1" hangingPunct="1">
              <a:spcBef>
                <a:spcPts val="600"/>
              </a:spcBef>
            </a:pPr>
            <a:r>
              <a:rPr lang="is-IS" altLang="x-none" sz="1500" dirty="0">
                <a:ea typeface="ＭＳ Ｐゴシック" panose="020B0600070205080204" pitchFamily="34" charset="-128"/>
              </a:rPr>
              <a:t>+7 (495) 139 04 80</a:t>
            </a:r>
            <a:endParaRPr lang="ru-RU" altLang="x-none" sz="1500" dirty="0">
              <a:ea typeface="ＭＳ Ｐゴシック" panose="020B0600070205080204" pitchFamily="34" charset="-128"/>
            </a:endParaRPr>
          </a:p>
          <a:p>
            <a:pPr marL="0" indent="0" eaLnBrk="1" hangingPunct="1"/>
            <a:endParaRPr lang="ru-RU" altLang="x-none" sz="200" dirty="0">
              <a:ea typeface="ＭＳ Ｐゴシック" panose="020B0600070205080204" pitchFamily="34" charset="-128"/>
            </a:endParaRPr>
          </a:p>
          <a:p>
            <a:pPr eaLnBrk="1" hangingPunct="1"/>
            <a:endParaRPr lang="ru-RU" b="1" spc="50" dirty="0"/>
          </a:p>
          <a:p>
            <a:pPr eaLnBrk="1" hangingPunct="1"/>
            <a:r>
              <a:rPr lang="ru-RU" dirty="0"/>
              <a:t>По вопросам данной презентации</a:t>
            </a:r>
          </a:p>
          <a:p>
            <a:pPr eaLnBrk="1" hangingPunct="1"/>
            <a:r>
              <a:rPr lang="ru-RU" b="1" spc="50" dirty="0"/>
              <a:t>АЛЕКСЕЙ МУХИН</a:t>
            </a:r>
            <a:endParaRPr lang="en-US" b="1" spc="50" dirty="0"/>
          </a:p>
          <a:p>
            <a:pPr eaLnBrk="1" hangingPunct="1">
              <a:spcBef>
                <a:spcPts val="400"/>
              </a:spcBef>
            </a:pPr>
            <a:r>
              <a:rPr lang="ru-RU" dirty="0"/>
              <a:t>Управляющий директор АКРА (АО)</a:t>
            </a:r>
            <a:endParaRPr lang="en-US" dirty="0"/>
          </a:p>
          <a:p>
            <a:pPr eaLnBrk="1" hangingPunct="1">
              <a:spcBef>
                <a:spcPts val="400"/>
              </a:spcBef>
            </a:pPr>
            <a:r>
              <a:rPr lang="en" dirty="0">
                <a:hlinkClick r:id="rId4"/>
              </a:rPr>
              <a:t>alexey.mukhin@acra-ratings.ru</a:t>
            </a:r>
            <a:r>
              <a:rPr lang="ru-RU" dirty="0"/>
              <a:t> </a:t>
            </a:r>
            <a:endParaRPr lang="en" dirty="0"/>
          </a:p>
          <a:p>
            <a:pPr eaLnBrk="1" hangingPunct="1">
              <a:spcBef>
                <a:spcPts val="400"/>
              </a:spcBef>
            </a:pPr>
            <a:r>
              <a:rPr lang="ru-RU" altLang="x-none" dirty="0">
                <a:ea typeface="ＭＳ Ｐゴシック" panose="020B0600070205080204" pitchFamily="34" charset="-128"/>
              </a:rPr>
              <a:t>+7 (495) 139 04 80, доб. </a:t>
            </a:r>
            <a:r>
              <a:rPr lang="en-US" altLang="x-none" dirty="0">
                <a:ea typeface="ＭＳ Ｐゴシック" panose="020B0600070205080204" pitchFamily="34" charset="-128"/>
              </a:rPr>
              <a:t>101</a:t>
            </a:r>
            <a:r>
              <a:rPr lang="ru-RU" altLang="x-none" dirty="0">
                <a:ea typeface="ＭＳ Ｐゴシック" panose="020B0600070205080204" pitchFamily="34" charset="-128"/>
              </a:rPr>
              <a:t/>
            </a:r>
            <a:br>
              <a:rPr lang="ru-RU" altLang="x-none" dirty="0">
                <a:ea typeface="ＭＳ Ｐゴシック" panose="020B0600070205080204" pitchFamily="34" charset="-128"/>
              </a:rPr>
            </a:br>
            <a:r>
              <a:rPr lang="ru-RU" altLang="x-none" dirty="0">
                <a:ea typeface="ＭＳ Ｐゴシック" panose="020B0600070205080204" pitchFamily="34" charset="-128"/>
              </a:rPr>
              <a:t>+7 (9</a:t>
            </a:r>
            <a:r>
              <a:rPr lang="en-US" altLang="x-none" dirty="0">
                <a:ea typeface="ＭＳ Ｐゴシック" panose="020B0600070205080204" pitchFamily="34" charset="-128"/>
              </a:rPr>
              <a:t>16</a:t>
            </a:r>
            <a:r>
              <a:rPr lang="ru-RU" altLang="x-none" dirty="0">
                <a:ea typeface="ＭＳ Ｐゴシック" panose="020B0600070205080204" pitchFamily="34" charset="-128"/>
              </a:rPr>
              <a:t>) </a:t>
            </a:r>
            <a:r>
              <a:rPr lang="en-US" dirty="0"/>
              <a:t>942</a:t>
            </a:r>
            <a:r>
              <a:rPr lang="ru-RU" dirty="0"/>
              <a:t> </a:t>
            </a:r>
            <a:r>
              <a:rPr lang="en-US" dirty="0"/>
              <a:t>01 55</a:t>
            </a:r>
            <a:endParaRPr lang="ru-RU" altLang="x-none" dirty="0">
              <a:ea typeface="ＭＳ Ｐゴシック" panose="020B0600070205080204" pitchFamily="34" charset="-128"/>
            </a:endParaRPr>
          </a:p>
        </p:txBody>
      </p:sp>
      <p:sp>
        <p:nvSpPr>
          <p:cNvPr id="8" name="Содержимое 7">
            <a:extLst>
              <a:ext uri="{FF2B5EF4-FFF2-40B4-BE49-F238E27FC236}">
                <a16:creationId xmlns:a16="http://schemas.microsoft.com/office/drawing/2014/main" id="{A71BA2BD-CD92-7948-88F7-FCA219AFE388}"/>
              </a:ext>
            </a:extLst>
          </p:cNvPr>
          <p:cNvSpPr>
            <a:spLocks noGrp="1"/>
          </p:cNvSpPr>
          <p:nvPr>
            <p:ph sz="half" idx="18"/>
          </p:nvPr>
        </p:nvSpPr>
        <p:spPr>
          <a:xfrm>
            <a:off x="3230562" y="1007380"/>
            <a:ext cx="2468563" cy="2811462"/>
          </a:xfrm>
        </p:spPr>
        <p:txBody>
          <a:bodyPr/>
          <a:lstStyle/>
          <a:p>
            <a:pPr eaLnBrk="1" hangingPunct="1">
              <a:spcBef>
                <a:spcPts val="1850"/>
              </a:spcBef>
            </a:pPr>
            <a:r>
              <a:rPr lang="ru-RU" dirty="0"/>
              <a:t>Оценка рисков устойчивого развития (</a:t>
            </a:r>
            <a:r>
              <a:rPr lang="en-US" dirty="0"/>
              <a:t>ESG)</a:t>
            </a:r>
            <a:endParaRPr lang="ru-RU" altLang="x-none" dirty="0">
              <a:ea typeface="ＭＳ Ｐゴシック" panose="020B0600070205080204" pitchFamily="34" charset="-128"/>
            </a:endParaRPr>
          </a:p>
          <a:p>
            <a:pPr>
              <a:lnSpc>
                <a:spcPts val="1420"/>
              </a:lnSpc>
              <a:spcBef>
                <a:spcPts val="563"/>
              </a:spcBef>
            </a:pPr>
            <a:r>
              <a:rPr lang="ru-RU" b="1" spc="50" dirty="0"/>
              <a:t>ВЛАДИМИР ГОРЧАКОВ</a:t>
            </a:r>
          </a:p>
          <a:p>
            <a:pPr>
              <a:lnSpc>
                <a:spcPts val="1400"/>
              </a:lnSpc>
              <a:spcBef>
                <a:spcPts val="563"/>
              </a:spcBef>
            </a:pPr>
            <a:r>
              <a:rPr lang="ru-RU" dirty="0"/>
              <a:t>Руководитель группы оценки рисков устойчивого развития АКРА (АО)</a:t>
            </a:r>
          </a:p>
          <a:p>
            <a:pPr eaLnBrk="1" hangingPunct="1">
              <a:lnSpc>
                <a:spcPts val="1400"/>
              </a:lnSpc>
            </a:pPr>
            <a:r>
              <a:rPr lang="en-US" dirty="0" err="1">
                <a:ea typeface="ＭＳ Ｐゴシック" panose="020B0600070205080204" pitchFamily="34" charset="-128"/>
                <a:hlinkClick r:id="rId5"/>
              </a:rPr>
              <a:t>vladimir.gorchakov</a:t>
            </a:r>
            <a:r>
              <a:rPr lang="en" dirty="0">
                <a:ea typeface="ＭＳ Ｐゴシック" panose="020B0600070205080204" pitchFamily="34" charset="-128"/>
                <a:hlinkClick r:id="rId5"/>
              </a:rPr>
              <a:t>@acra-ratings.ru</a:t>
            </a:r>
            <a:r>
              <a:rPr lang="ru-RU" dirty="0">
                <a:ea typeface="ＭＳ Ｐゴシック" panose="020B0600070205080204" pitchFamily="34" charset="-128"/>
              </a:rPr>
              <a:t> </a:t>
            </a:r>
            <a:endParaRPr lang="en" dirty="0">
              <a:ea typeface="ＭＳ Ｐゴシック" panose="020B0600070205080204" pitchFamily="34" charset="-128"/>
            </a:endParaRPr>
          </a:p>
          <a:p>
            <a:pPr>
              <a:spcBef>
                <a:spcPts val="563"/>
              </a:spcBef>
            </a:pPr>
            <a:r>
              <a:rPr lang="ru-RU" dirty="0">
                <a:ea typeface="ＭＳ Ｐゴシック" panose="020B0600070205080204" pitchFamily="34" charset="-128"/>
              </a:rPr>
              <a:t>+7 (495) 139 04 80, доб. 1</a:t>
            </a:r>
            <a:r>
              <a:rPr lang="en-US" dirty="0">
                <a:ea typeface="ＭＳ Ｐゴシック" panose="020B0600070205080204" pitchFamily="34" charset="-128"/>
              </a:rPr>
              <a:t>32</a:t>
            </a:r>
          </a:p>
          <a:p>
            <a:pPr>
              <a:spcBef>
                <a:spcPts val="0"/>
              </a:spcBef>
            </a:pPr>
            <a:r>
              <a:rPr lang="en-US" dirty="0">
                <a:ea typeface="ＭＳ Ｐゴシック" panose="020B0600070205080204" pitchFamily="34" charset="-128"/>
              </a:rPr>
              <a:t>+7 (985) 264 93-24</a:t>
            </a:r>
          </a:p>
        </p:txBody>
      </p:sp>
      <p:sp>
        <p:nvSpPr>
          <p:cNvPr id="10" name="Содержимое 9">
            <a:extLst>
              <a:ext uri="{FF2B5EF4-FFF2-40B4-BE49-F238E27FC236}">
                <a16:creationId xmlns:a16="http://schemas.microsoft.com/office/drawing/2014/main" id="{FFEEDC6F-D34E-A542-A03A-558347D8068F}"/>
              </a:ext>
            </a:extLst>
          </p:cNvPr>
          <p:cNvSpPr>
            <a:spLocks noGrp="1"/>
          </p:cNvSpPr>
          <p:nvPr>
            <p:ph sz="half" idx="20"/>
          </p:nvPr>
        </p:nvSpPr>
        <p:spPr>
          <a:xfrm>
            <a:off x="3230987" y="2749412"/>
            <a:ext cx="2046288" cy="1415446"/>
          </a:xfrm>
        </p:spPr>
        <p:txBody>
          <a:bodyPr/>
          <a:lstStyle/>
          <a:p>
            <a:pPr lvl="2" eaLnBrk="1" hangingPunct="1">
              <a:spcBef>
                <a:spcPts val="563"/>
              </a:spcBef>
            </a:pPr>
            <a:r>
              <a:rPr lang="ru-RU" altLang="x-none" cap="none" dirty="0">
                <a:ea typeface="ＭＳ Ｐゴシック" panose="020B0600070205080204" pitchFamily="34" charset="-128"/>
              </a:rPr>
              <a:t>ДАРЬЯ ЮДАЕВА</a:t>
            </a:r>
          </a:p>
          <a:p>
            <a:pPr lvl="3" eaLnBrk="1" hangingPunct="1">
              <a:spcBef>
                <a:spcPts val="563"/>
              </a:spcBef>
            </a:pPr>
            <a:r>
              <a:rPr lang="ru-RU" altLang="x-none" dirty="0">
                <a:solidFill>
                  <a:schemeClr val="tx1"/>
                </a:solidFill>
                <a:ea typeface="ＭＳ Ｐゴシック" panose="020B0600070205080204" pitchFamily="34" charset="-128"/>
              </a:rPr>
              <a:t>Руководитель проекта АКРА РМ (ООО)</a:t>
            </a:r>
          </a:p>
          <a:p>
            <a:pPr eaLnBrk="1" hangingPunct="1"/>
            <a:r>
              <a:rPr lang="en-US" altLang="x-none" dirty="0">
                <a:ea typeface="ＭＳ Ｐゴシック" panose="020B0600070205080204" pitchFamily="34" charset="-128"/>
                <a:hlinkClick r:id="rId6"/>
              </a:rPr>
              <a:t>darya.yudaeva@acra-rm.ru</a:t>
            </a:r>
            <a:r>
              <a:rPr lang="en-US" altLang="x-none" dirty="0">
                <a:ea typeface="ＭＳ Ｐゴシック" panose="020B0600070205080204" pitchFamily="34" charset="-128"/>
              </a:rPr>
              <a:t> </a:t>
            </a:r>
            <a:r>
              <a:rPr lang="ru-RU" altLang="x-none" dirty="0">
                <a:ea typeface="ＭＳ Ｐゴシック" panose="020B0600070205080204" pitchFamily="34" charset="-128"/>
              </a:rPr>
              <a:t> </a:t>
            </a:r>
          </a:p>
          <a:p>
            <a:pPr eaLnBrk="1" hangingPunct="1"/>
            <a:r>
              <a:rPr lang="ru-RU" altLang="x-none" dirty="0">
                <a:ea typeface="ＭＳ Ｐゴシック" panose="020B0600070205080204" pitchFamily="34" charset="-128"/>
              </a:rPr>
              <a:t>+7 (495) 139 04 80, доб. </a:t>
            </a:r>
            <a:r>
              <a:rPr lang="en-US" altLang="x-none" dirty="0">
                <a:ea typeface="ＭＳ Ｐゴシック" panose="020B0600070205080204" pitchFamily="34" charset="-128"/>
              </a:rPr>
              <a:t>505</a:t>
            </a:r>
            <a:r>
              <a:rPr lang="ru-RU" altLang="x-none" dirty="0">
                <a:ea typeface="ＭＳ Ｐゴシック" panose="020B0600070205080204" pitchFamily="34" charset="-128"/>
              </a:rPr>
              <a:t/>
            </a:r>
            <a:br>
              <a:rPr lang="ru-RU" altLang="x-none" dirty="0">
                <a:ea typeface="ＭＳ Ｐゴシック" panose="020B0600070205080204" pitchFamily="34" charset="-128"/>
              </a:rPr>
            </a:br>
            <a:r>
              <a:rPr lang="ru-RU" altLang="x-none" dirty="0">
                <a:ea typeface="ＭＳ Ｐゴシック" panose="020B0600070205080204" pitchFamily="34" charset="-128"/>
              </a:rPr>
              <a:t>+7 (92</a:t>
            </a:r>
            <a:r>
              <a:rPr lang="en-US" altLang="x-none" dirty="0">
                <a:ea typeface="ＭＳ Ｐゴシック" panose="020B0600070205080204" pitchFamily="34" charset="-128"/>
              </a:rPr>
              <a:t>6</a:t>
            </a:r>
            <a:r>
              <a:rPr lang="ru-RU" altLang="x-none" dirty="0">
                <a:ea typeface="ＭＳ Ｐゴシック" panose="020B0600070205080204" pitchFamily="34" charset="-128"/>
              </a:rPr>
              <a:t>) </a:t>
            </a:r>
            <a:r>
              <a:rPr lang="en-US" altLang="x-none" dirty="0">
                <a:ea typeface="ＭＳ Ｐゴシック" panose="020B0600070205080204" pitchFamily="34" charset="-128"/>
              </a:rPr>
              <a:t>219</a:t>
            </a:r>
            <a:r>
              <a:rPr lang="ru-RU" altLang="x-none" dirty="0">
                <a:ea typeface="ＭＳ Ｐゴシック" panose="020B0600070205080204" pitchFamily="34" charset="-128"/>
              </a:rPr>
              <a:t> 0</a:t>
            </a:r>
            <a:r>
              <a:rPr lang="en-US" altLang="x-none" dirty="0">
                <a:ea typeface="ＭＳ Ｐゴシック" panose="020B0600070205080204" pitchFamily="34" charset="-128"/>
              </a:rPr>
              <a:t>4</a:t>
            </a:r>
            <a:r>
              <a:rPr lang="ru-RU" altLang="x-none" dirty="0">
                <a:ea typeface="ＭＳ Ｐゴシック" panose="020B0600070205080204" pitchFamily="34" charset="-128"/>
              </a:rPr>
              <a:t> </a:t>
            </a:r>
            <a:r>
              <a:rPr lang="en-US" altLang="x-none" dirty="0">
                <a:ea typeface="ＭＳ Ｐゴシック" panose="020B0600070205080204" pitchFamily="34" charset="-128"/>
              </a:rPr>
              <a:t>3</a:t>
            </a:r>
            <a:r>
              <a:rPr lang="ru-RU" altLang="x-none" dirty="0">
                <a:ea typeface="ＭＳ Ｐゴシック" panose="020B0600070205080204" pitchFamily="34" charset="-128"/>
              </a:rPr>
              <a:t>7</a:t>
            </a:r>
          </a:p>
        </p:txBody>
      </p:sp>
      <p:cxnSp>
        <p:nvCxnSpPr>
          <p:cNvPr id="13" name="Прямая соединительная линия 12">
            <a:extLst>
              <a:ext uri="{FF2B5EF4-FFF2-40B4-BE49-F238E27FC236}">
                <a16:creationId xmlns:a16="http://schemas.microsoft.com/office/drawing/2014/main" id="{2DFE8591-9250-D446-AB0A-4D24695B1C0E}"/>
              </a:ext>
            </a:extLst>
          </p:cNvPr>
          <p:cNvCxnSpPr/>
          <p:nvPr/>
        </p:nvCxnSpPr>
        <p:spPr>
          <a:xfrm>
            <a:off x="3044825" y="1007378"/>
            <a:ext cx="0" cy="3348000"/>
          </a:xfrm>
          <a:prstGeom prst="line">
            <a:avLst/>
          </a:prstGeom>
          <a:ln w="12700">
            <a:solidFill>
              <a:srgbClr val="93CA74"/>
            </a:solidFill>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0770966E-94F5-DE47-8E75-7DA614F35EB5}"/>
              </a:ext>
            </a:extLst>
          </p:cNvPr>
          <p:cNvCxnSpPr/>
          <p:nvPr/>
        </p:nvCxnSpPr>
        <p:spPr>
          <a:xfrm>
            <a:off x="5859992" y="1007378"/>
            <a:ext cx="0" cy="3348000"/>
          </a:xfrm>
          <a:prstGeom prst="line">
            <a:avLst/>
          </a:prstGeom>
          <a:ln w="12700">
            <a:solidFill>
              <a:srgbClr val="93CA74"/>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25E98AD4-E145-AF42-9AE9-B0636F254242}"/>
              </a:ext>
            </a:extLst>
          </p:cNvPr>
          <p:cNvSpPr>
            <a:spLocks noGrp="1"/>
          </p:cNvSpPr>
          <p:nvPr>
            <p:ph type="sldNum" sz="quarter" idx="24"/>
          </p:nvPr>
        </p:nvSpPr>
        <p:spPr/>
        <p:txBody>
          <a:bodyPr/>
          <a:lstStyle/>
          <a:p>
            <a:fld id="{A00DDD3D-18C1-3547-9795-E3A2C2836F79}" type="slidenum">
              <a:rPr lang="ru-RU" altLang="x-none" smtClean="0"/>
              <a:pPr/>
              <a:t>8</a:t>
            </a:fld>
            <a:endParaRPr lang="ru-RU" altLang="x-none"/>
          </a:p>
        </p:txBody>
      </p:sp>
      <p:cxnSp>
        <p:nvCxnSpPr>
          <p:cNvPr id="11" name="Прямая соединительная линия 10">
            <a:extLst>
              <a:ext uri="{FF2B5EF4-FFF2-40B4-BE49-F238E27FC236}">
                <a16:creationId xmlns:a16="http://schemas.microsoft.com/office/drawing/2014/main" id="{D0781CE1-364F-0943-A5B1-26AC86611F14}"/>
              </a:ext>
            </a:extLst>
          </p:cNvPr>
          <p:cNvCxnSpPr/>
          <p:nvPr/>
        </p:nvCxnSpPr>
        <p:spPr>
          <a:xfrm>
            <a:off x="327210" y="1007376"/>
            <a:ext cx="0" cy="3348000"/>
          </a:xfrm>
          <a:prstGeom prst="line">
            <a:avLst/>
          </a:prstGeom>
          <a:ln w="12700">
            <a:solidFill>
              <a:srgbClr val="93CA74"/>
            </a:solidFill>
          </a:ln>
          <a:effectLst/>
        </p:spPr>
        <p:style>
          <a:lnRef idx="2">
            <a:schemeClr val="accent1"/>
          </a:lnRef>
          <a:fillRef idx="0">
            <a:schemeClr val="accent1"/>
          </a:fillRef>
          <a:effectRef idx="1">
            <a:schemeClr val="accent1"/>
          </a:effectRef>
          <a:fontRef idx="minor">
            <a:schemeClr val="tx1"/>
          </a:fontRef>
        </p:style>
      </p:cxnSp>
      <p:sp>
        <p:nvSpPr>
          <p:cNvPr id="12" name="Содержимое 7">
            <a:extLst>
              <a:ext uri="{FF2B5EF4-FFF2-40B4-BE49-F238E27FC236}">
                <a16:creationId xmlns:a16="http://schemas.microsoft.com/office/drawing/2014/main" id="{A71BA2BD-CD92-7948-88F7-FCA219AFE388}"/>
              </a:ext>
            </a:extLst>
          </p:cNvPr>
          <p:cNvSpPr>
            <a:spLocks noGrp="1"/>
          </p:cNvSpPr>
          <p:nvPr>
            <p:ph sz="half" idx="18"/>
          </p:nvPr>
        </p:nvSpPr>
        <p:spPr>
          <a:xfrm>
            <a:off x="6062091" y="1007380"/>
            <a:ext cx="2795412" cy="1582308"/>
          </a:xfrm>
        </p:spPr>
        <p:txBody>
          <a:bodyPr/>
          <a:lstStyle/>
          <a:p>
            <a:pPr eaLnBrk="1" hangingPunct="1">
              <a:spcBef>
                <a:spcPts val="1850"/>
              </a:spcBef>
            </a:pPr>
            <a:r>
              <a:rPr lang="ru-RU" altLang="x-none" dirty="0"/>
              <a:t>По вопросам заключения договора на </a:t>
            </a:r>
            <a:r>
              <a:rPr lang="en-US" altLang="x-none" dirty="0"/>
              <a:t>ESG-</a:t>
            </a:r>
            <a:r>
              <a:rPr lang="ru-RU" altLang="x-none" dirty="0"/>
              <a:t>услуги</a:t>
            </a:r>
            <a:endParaRPr lang="ru-RU" altLang="x-none" dirty="0">
              <a:ea typeface="ＭＳ Ｐゴシック" panose="020B0600070205080204" pitchFamily="34" charset="-128"/>
            </a:endParaRPr>
          </a:p>
          <a:p>
            <a:pPr lvl="2" eaLnBrk="1" hangingPunct="1">
              <a:spcBef>
                <a:spcPts val="563"/>
              </a:spcBef>
            </a:pPr>
            <a:r>
              <a:rPr lang="ru-RU" altLang="x-none" cap="none" dirty="0">
                <a:ea typeface="ＭＳ Ｐゴシック" panose="020B0600070205080204" pitchFamily="34" charset="-128"/>
              </a:rPr>
              <a:t>НАТАЛИЯ СУСЛЕННИКОВА</a:t>
            </a:r>
          </a:p>
          <a:p>
            <a:pPr lvl="3" eaLnBrk="1" hangingPunct="1">
              <a:spcBef>
                <a:spcPts val="563"/>
              </a:spcBef>
            </a:pPr>
            <a:r>
              <a:rPr lang="ru-RU" altLang="x-none" dirty="0">
                <a:solidFill>
                  <a:schemeClr val="tx1"/>
                </a:solidFill>
                <a:ea typeface="ＭＳ Ｐゴシック" panose="020B0600070205080204" pitchFamily="34" charset="-128"/>
              </a:rPr>
              <a:t>Руководитель Дирекции</a:t>
            </a:r>
            <a:br>
              <a:rPr lang="ru-RU" altLang="x-none" dirty="0">
                <a:solidFill>
                  <a:schemeClr val="tx1"/>
                </a:solidFill>
                <a:ea typeface="ＭＳ Ｐゴシック" panose="020B0600070205080204" pitchFamily="34" charset="-128"/>
              </a:rPr>
            </a:br>
            <a:r>
              <a:rPr lang="ru-RU" altLang="x-none" dirty="0">
                <a:solidFill>
                  <a:schemeClr val="tx1"/>
                </a:solidFill>
                <a:ea typeface="ＭＳ Ｐゴシック" panose="020B0600070205080204" pitchFamily="34" charset="-128"/>
              </a:rPr>
              <a:t>по развитию бизнеса АКРА (АО)</a:t>
            </a:r>
          </a:p>
          <a:p>
            <a:pPr eaLnBrk="1" hangingPunct="1"/>
            <a:r>
              <a:rPr lang="ru-RU" altLang="x-none" dirty="0">
                <a:ea typeface="ＭＳ Ｐゴシック" panose="020B0600070205080204" pitchFamily="34" charset="-128"/>
                <a:hlinkClick r:id="rId7"/>
              </a:rPr>
              <a:t>natalia.suslennikova@acra-ratings.ru</a:t>
            </a:r>
            <a:r>
              <a:rPr lang="ru-RU" altLang="x-none" dirty="0">
                <a:ea typeface="ＭＳ Ｐゴシック" panose="020B0600070205080204" pitchFamily="34" charset="-128"/>
              </a:rPr>
              <a:t> </a:t>
            </a:r>
          </a:p>
          <a:p>
            <a:pPr eaLnBrk="1" hangingPunct="1"/>
            <a:r>
              <a:rPr lang="ru-RU" altLang="x-none" dirty="0">
                <a:ea typeface="ＭＳ Ｐゴシック" panose="020B0600070205080204" pitchFamily="34" charset="-128"/>
              </a:rPr>
              <a:t>+7 (495) 139 04 80, доб. 148</a:t>
            </a:r>
            <a:br>
              <a:rPr lang="ru-RU" altLang="x-none" dirty="0">
                <a:ea typeface="ＭＳ Ｐゴシック" panose="020B0600070205080204" pitchFamily="34" charset="-128"/>
              </a:rPr>
            </a:br>
            <a:r>
              <a:rPr lang="ru-RU" altLang="x-none" dirty="0">
                <a:ea typeface="ＭＳ Ｐゴシック" panose="020B0600070205080204" pitchFamily="34" charset="-128"/>
              </a:rPr>
              <a:t>+7 (962) 988 00 70</a:t>
            </a:r>
            <a:endParaRPr lang="en-US" altLang="x-none" dirty="0">
              <a:ea typeface="ＭＳ Ｐゴシック" panose="020B0600070205080204" pitchFamily="34" charset="-128"/>
            </a:endParaRPr>
          </a:p>
          <a:p>
            <a:pPr lvl="2" eaLnBrk="1" hangingPunct="1">
              <a:spcBef>
                <a:spcPts val="563"/>
              </a:spcBef>
            </a:pPr>
            <a:endParaRPr lang="en-US" altLang="x-none" cap="none" dirty="0">
              <a:ea typeface="ＭＳ Ｐゴシック" panose="020B0600070205080204" pitchFamily="34" charset="-128"/>
            </a:endParaRPr>
          </a:p>
        </p:txBody>
      </p:sp>
      <p:sp>
        <p:nvSpPr>
          <p:cNvPr id="14" name="Содержимое 9">
            <a:extLst>
              <a:ext uri="{FF2B5EF4-FFF2-40B4-BE49-F238E27FC236}">
                <a16:creationId xmlns:a16="http://schemas.microsoft.com/office/drawing/2014/main" id="{FFEEDC6F-D34E-A542-A03A-558347D8068F}"/>
              </a:ext>
            </a:extLst>
          </p:cNvPr>
          <p:cNvSpPr>
            <a:spLocks noGrp="1"/>
          </p:cNvSpPr>
          <p:nvPr>
            <p:ph sz="half" idx="20"/>
          </p:nvPr>
        </p:nvSpPr>
        <p:spPr>
          <a:xfrm>
            <a:off x="6062091" y="2749412"/>
            <a:ext cx="2046288" cy="1415446"/>
          </a:xfrm>
        </p:spPr>
        <p:txBody>
          <a:bodyPr/>
          <a:lstStyle/>
          <a:p>
            <a:pPr lvl="2" eaLnBrk="1" hangingPunct="1">
              <a:spcBef>
                <a:spcPts val="563"/>
              </a:spcBef>
            </a:pPr>
            <a:r>
              <a:rPr lang="ru-RU" altLang="x-none" cap="none" dirty="0">
                <a:ea typeface="ＭＳ Ｐゴシック" panose="020B0600070205080204" pitchFamily="34" charset="-128"/>
              </a:rPr>
              <a:t>СВЕТЛАНА КАНЕВСКАЯ</a:t>
            </a:r>
          </a:p>
          <a:p>
            <a:pPr lvl="3" eaLnBrk="1" hangingPunct="1">
              <a:spcBef>
                <a:spcPts val="563"/>
              </a:spcBef>
            </a:pPr>
            <a:r>
              <a:rPr lang="ru-RU" altLang="x-none" dirty="0">
                <a:solidFill>
                  <a:schemeClr val="tx1"/>
                </a:solidFill>
                <a:ea typeface="ＭＳ Ｐゴシック" panose="020B0600070205080204" pitchFamily="34" charset="-128"/>
              </a:rPr>
              <a:t>Руководитель проекта дирекции</a:t>
            </a:r>
            <a:br>
              <a:rPr lang="ru-RU" altLang="x-none" dirty="0">
                <a:solidFill>
                  <a:schemeClr val="tx1"/>
                </a:solidFill>
                <a:ea typeface="ＭＳ Ｐゴシック" panose="020B0600070205080204" pitchFamily="34" charset="-128"/>
              </a:rPr>
            </a:br>
            <a:r>
              <a:rPr lang="ru-RU" altLang="x-none" dirty="0">
                <a:solidFill>
                  <a:schemeClr val="tx1"/>
                </a:solidFill>
                <a:ea typeface="ＭＳ Ｐゴシック" panose="020B0600070205080204" pitchFamily="34" charset="-128"/>
              </a:rPr>
              <a:t>по развитию бизнеса АКРА (АО)</a:t>
            </a:r>
          </a:p>
          <a:p>
            <a:pPr eaLnBrk="1" hangingPunct="1"/>
            <a:r>
              <a:rPr lang="en-US" altLang="x-none" dirty="0">
                <a:ea typeface="ＭＳ Ｐゴシック" panose="020B0600070205080204" pitchFamily="34" charset="-128"/>
                <a:hlinkClick r:id="rId8"/>
              </a:rPr>
              <a:t>svetlana.kanevskaya@acra-ratings.ru</a:t>
            </a:r>
            <a:r>
              <a:rPr lang="en-US" altLang="x-none" dirty="0">
                <a:ea typeface="ＭＳ Ｐゴシック" panose="020B0600070205080204" pitchFamily="34" charset="-128"/>
              </a:rPr>
              <a:t>  </a:t>
            </a:r>
            <a:r>
              <a:rPr lang="ru-RU" altLang="x-none" dirty="0">
                <a:ea typeface="ＭＳ Ｐゴシック" panose="020B0600070205080204" pitchFamily="34" charset="-128"/>
              </a:rPr>
              <a:t> </a:t>
            </a:r>
          </a:p>
          <a:p>
            <a:pPr eaLnBrk="1" hangingPunct="1"/>
            <a:r>
              <a:rPr lang="ru-RU" altLang="x-none" dirty="0">
                <a:ea typeface="ＭＳ Ｐゴシック" panose="020B0600070205080204" pitchFamily="34" charset="-128"/>
              </a:rPr>
              <a:t>+7 (495) 139 04 80, доб. </a:t>
            </a:r>
            <a:r>
              <a:rPr lang="en-US" altLang="x-none" dirty="0">
                <a:ea typeface="ＭＳ Ｐゴシック" panose="020B0600070205080204" pitchFamily="34" charset="-128"/>
              </a:rPr>
              <a:t>123</a:t>
            </a:r>
            <a:r>
              <a:rPr lang="ru-RU" altLang="x-none" dirty="0">
                <a:ea typeface="ＭＳ Ｐゴシック" panose="020B0600070205080204" pitchFamily="34" charset="-128"/>
              </a:rPr>
              <a:t/>
            </a:r>
            <a:br>
              <a:rPr lang="ru-RU" altLang="x-none" dirty="0">
                <a:ea typeface="ＭＳ Ｐゴシック" panose="020B0600070205080204" pitchFamily="34" charset="-128"/>
              </a:rPr>
            </a:br>
            <a:r>
              <a:rPr lang="ru-RU" altLang="x-none" dirty="0">
                <a:ea typeface="ＭＳ Ｐゴシック" panose="020B0600070205080204" pitchFamily="34" charset="-128"/>
              </a:rPr>
              <a:t>+7 (92</a:t>
            </a:r>
            <a:r>
              <a:rPr lang="en-US" altLang="x-none" dirty="0">
                <a:ea typeface="ＭＳ Ｐゴシック" panose="020B0600070205080204" pitchFamily="34" charset="-128"/>
              </a:rPr>
              <a:t>6</a:t>
            </a:r>
            <a:r>
              <a:rPr lang="ru-RU" altLang="x-none" dirty="0">
                <a:ea typeface="ＭＳ Ｐゴシック" panose="020B0600070205080204" pitchFamily="34" charset="-128"/>
              </a:rPr>
              <a:t>) </a:t>
            </a:r>
            <a:r>
              <a:rPr lang="en-US" altLang="x-none" dirty="0">
                <a:ea typeface="ＭＳ Ｐゴシック" panose="020B0600070205080204" pitchFamily="34" charset="-128"/>
              </a:rPr>
              <a:t>695</a:t>
            </a:r>
            <a:r>
              <a:rPr lang="ru-RU" altLang="x-none" dirty="0">
                <a:ea typeface="ＭＳ Ｐゴシック" panose="020B0600070205080204" pitchFamily="34" charset="-128"/>
              </a:rPr>
              <a:t> </a:t>
            </a:r>
            <a:r>
              <a:rPr lang="en-US" altLang="x-none" dirty="0">
                <a:ea typeface="ＭＳ Ｐゴシック" panose="020B0600070205080204" pitchFamily="34" charset="-128"/>
              </a:rPr>
              <a:t>75</a:t>
            </a:r>
            <a:r>
              <a:rPr lang="ru-RU" altLang="x-none" dirty="0">
                <a:ea typeface="ＭＳ Ｐゴシック" panose="020B0600070205080204" pitchFamily="34" charset="-128"/>
              </a:rPr>
              <a:t> </a:t>
            </a:r>
            <a:r>
              <a:rPr lang="en-US" altLang="x-none" dirty="0">
                <a:ea typeface="ＭＳ Ｐゴシック" panose="020B0600070205080204" pitchFamily="34" charset="-128"/>
              </a:rPr>
              <a:t>75</a:t>
            </a:r>
            <a:endParaRPr lang="ru-RU" altLang="x-none" dirty="0">
              <a:ea typeface="ＭＳ Ｐゴシック" panose="020B0600070205080204" pitchFamily="34" charset="-128"/>
            </a:endParaRPr>
          </a:p>
        </p:txBody>
      </p:sp>
    </p:spTree>
    <p:extLst>
      <p:ext uri="{BB962C8B-B14F-4D97-AF65-F5344CB8AC3E}">
        <p14:creationId xmlns:p14="http://schemas.microsoft.com/office/powerpoint/2010/main" val="199260611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6D8134-836B-5B4C-A3F6-9AC469CF3F16}"/>
              </a:ext>
            </a:extLst>
          </p:cNvPr>
          <p:cNvSpPr>
            <a:spLocks noGrp="1"/>
          </p:cNvSpPr>
          <p:nvPr>
            <p:ph type="title"/>
          </p:nvPr>
        </p:nvSpPr>
        <p:spPr/>
        <p:txBody>
          <a:bodyPr/>
          <a:lstStyle/>
          <a:p>
            <a:r>
              <a:rPr lang="ru-RU" dirty="0"/>
              <a:t>Ограничение ответственности</a:t>
            </a:r>
          </a:p>
        </p:txBody>
      </p:sp>
      <p:sp>
        <p:nvSpPr>
          <p:cNvPr id="4" name="Номер слайда 3">
            <a:extLst>
              <a:ext uri="{FF2B5EF4-FFF2-40B4-BE49-F238E27FC236}">
                <a16:creationId xmlns:a16="http://schemas.microsoft.com/office/drawing/2014/main" id="{FD8475BF-09D9-FE4D-B80C-A2773CB350F7}"/>
              </a:ext>
            </a:extLst>
          </p:cNvPr>
          <p:cNvSpPr>
            <a:spLocks noGrp="1"/>
          </p:cNvSpPr>
          <p:nvPr>
            <p:ph type="sldNum" sz="quarter" idx="12"/>
          </p:nvPr>
        </p:nvSpPr>
        <p:spPr/>
        <p:txBody>
          <a:bodyPr/>
          <a:lstStyle/>
          <a:p>
            <a:fld id="{9954E594-3971-734C-8D09-D5CC94AAA63A}" type="slidenum">
              <a:rPr lang="ru-RU" altLang="x-none" smtClean="0"/>
              <a:pPr/>
              <a:t>9</a:t>
            </a:fld>
            <a:endParaRPr lang="ru-RU" altLang="x-none"/>
          </a:p>
        </p:txBody>
      </p:sp>
      <p:sp>
        <p:nvSpPr>
          <p:cNvPr id="6" name="Content Placeholder 2">
            <a:extLst>
              <a:ext uri="{FF2B5EF4-FFF2-40B4-BE49-F238E27FC236}">
                <a16:creationId xmlns:a16="http://schemas.microsoft.com/office/drawing/2014/main" id="{C907F20A-04DB-1F40-A2CD-3D22F3471CBB}"/>
              </a:ext>
            </a:extLst>
          </p:cNvPr>
          <p:cNvSpPr txBox="1">
            <a:spLocks/>
          </p:cNvSpPr>
          <p:nvPr/>
        </p:nvSpPr>
        <p:spPr>
          <a:xfrm>
            <a:off x="299201" y="681601"/>
            <a:ext cx="8614399" cy="5127233"/>
          </a:xfrm>
          <a:prstGeom prst="rect">
            <a:avLst/>
          </a:prstGeom>
        </p:spPr>
        <p:txBody>
          <a:bodyPr/>
          <a:lstStyle>
            <a:lvl1pPr marL="0" indent="0" algn="l" defTabSz="457200" rtl="0" eaLnBrk="0" fontAlgn="base" hangingPunct="0">
              <a:spcBef>
                <a:spcPts val="567"/>
              </a:spcBef>
              <a:spcAft>
                <a:spcPct val="0"/>
              </a:spcAft>
              <a:buFont typeface="Arial" panose="020B0604020202020204" pitchFamily="34" charset="0"/>
              <a:defRPr sz="1000" kern="1200">
                <a:solidFill>
                  <a:schemeClr val="tx1"/>
                </a:solidFill>
                <a:latin typeface="Calibri" panose="020F0502020204030204" pitchFamily="34" charset="0"/>
                <a:ea typeface="ＭＳ Ｐゴシック" charset="0"/>
                <a:cs typeface="Calibri" panose="020F0502020204030204" pitchFamily="34" charset="0"/>
              </a:defRPr>
            </a:lvl1pPr>
            <a:lvl2pPr marL="179388" indent="-179388" algn="l" defTabSz="457200" rtl="0" eaLnBrk="0" fontAlgn="base" hangingPunct="0">
              <a:lnSpc>
                <a:spcPts val="1200"/>
              </a:lnSpc>
              <a:spcBef>
                <a:spcPts val="567"/>
              </a:spcBef>
              <a:spcAft>
                <a:spcPct val="0"/>
              </a:spcAft>
              <a:buClr>
                <a:srgbClr val="93CA74"/>
              </a:buClr>
              <a:buSzPct val="100000"/>
              <a:buFont typeface="Lucida Grande" panose="020B0600040502020204" pitchFamily="34" charset="0"/>
              <a:buChar char="‑"/>
              <a:defRPr sz="1000" kern="1200">
                <a:solidFill>
                  <a:schemeClr val="tx1"/>
                </a:solidFill>
                <a:latin typeface="Calibri" panose="020F0502020204030204" pitchFamily="34" charset="0"/>
                <a:ea typeface="ＭＳ Ｐゴシック" charset="0"/>
                <a:cs typeface="Calibri" panose="020F0502020204030204" pitchFamily="34" charset="0"/>
              </a:defRPr>
            </a:lvl2pPr>
            <a:lvl3pPr marL="0" indent="0" algn="l" defTabSz="457200" rtl="0" eaLnBrk="0" fontAlgn="base" hangingPunct="0">
              <a:lnSpc>
                <a:spcPts val="1400"/>
              </a:lnSpc>
              <a:spcBef>
                <a:spcPts val="2550"/>
              </a:spcBef>
              <a:spcAft>
                <a:spcPct val="0"/>
              </a:spcAft>
              <a:defRPr sz="1000" b="1" cap="all" spc="50">
                <a:solidFill>
                  <a:schemeClr val="tx1"/>
                </a:solidFill>
                <a:latin typeface="Calibri" panose="020F0502020204030204" pitchFamily="34" charset="0"/>
                <a:ea typeface="ＭＳ Ｐゴシック" charset="0"/>
                <a:cs typeface="Calibri" panose="020F0502020204030204" pitchFamily="34" charset="0"/>
              </a:defRPr>
            </a:lvl3pPr>
            <a:lvl4pPr marL="0" indent="0" algn="l" defTabSz="457200" rtl="0" eaLnBrk="0" fontAlgn="base" hangingPunct="0">
              <a:lnSpc>
                <a:spcPts val="1800"/>
              </a:lnSpc>
              <a:spcBef>
                <a:spcPts val="2268"/>
              </a:spcBef>
              <a:spcAft>
                <a:spcPct val="0"/>
              </a:spcAft>
              <a:buFont typeface="Arial" panose="020B0604020202020204" pitchFamily="34" charset="0"/>
              <a:defRPr sz="1600" kern="1200">
                <a:solidFill>
                  <a:schemeClr val="tx1"/>
                </a:solidFill>
                <a:latin typeface="Calibri" panose="020F0502020204030204" pitchFamily="34" charset="0"/>
                <a:ea typeface="ＭＳ Ｐゴシック" charset="0"/>
                <a:cs typeface="Calibri" panose="020F0502020204030204" pitchFamily="34" charset="0"/>
              </a:defRPr>
            </a:lvl4pPr>
            <a:lvl5pPr marL="0" indent="0" algn="l" defTabSz="457200" rtl="0" eaLnBrk="0" fontAlgn="base" hangingPunct="0">
              <a:lnSpc>
                <a:spcPts val="1200"/>
              </a:lnSpc>
              <a:spcBef>
                <a:spcPts val="567"/>
              </a:spcBef>
              <a:spcAft>
                <a:spcPct val="0"/>
              </a:spcAft>
              <a:defRPr sz="1000" kern="1200">
                <a:solidFill>
                  <a:srgbClr val="93CA74"/>
                </a:solidFill>
                <a:latin typeface="Calibri" panose="020F0502020204030204" pitchFamily="34" charset="0"/>
                <a:ea typeface="ＭＳ Ｐゴシック" charset="0"/>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ru-RU" sz="750" dirty="0">
                <a:solidFill>
                  <a:schemeClr val="bg1">
                    <a:lumMod val="50000"/>
                  </a:schemeClr>
                </a:solidFill>
              </a:rPr>
              <a:t>(С) 2021	Аналитическое Кредитное Рейтинговое Агентство (Акционерное общество), АКРА (АО) Москва, Садовническая набережная, д. 75 </a:t>
            </a:r>
            <a:r>
              <a:rPr lang="en-GB" sz="750" dirty="0" err="1">
                <a:solidFill>
                  <a:schemeClr val="bg1">
                    <a:lumMod val="50000"/>
                  </a:schemeClr>
                </a:solidFill>
              </a:rPr>
              <a:t>www.acra-ratings.ru</a:t>
            </a:r>
            <a:endParaRPr lang="en-GB" sz="750" dirty="0">
              <a:solidFill>
                <a:schemeClr val="bg1">
                  <a:lumMod val="50000"/>
                </a:schemeClr>
              </a:solidFill>
            </a:endParaRPr>
          </a:p>
          <a:p>
            <a:pPr algn="just"/>
            <a:r>
              <a:rPr lang="ru-RU" sz="750" dirty="0">
                <a:solidFill>
                  <a:schemeClr val="bg1">
                    <a:lumMod val="50000"/>
                  </a:schemeClr>
                </a:solidFill>
              </a:rPr>
              <a:t>Аналитическое Кредитное Рейтинговое Агентство (АКРА) создано в 2015 году. Акционерами АКРА являются 27 крупнейших компаний России, представляющие финансовый и корпоративный сектора, а уставный капитал составляет более 3 млрд руб. Основная задача АКРА — предоставление качественного рейтингового продукта пользователям российского рейтингового рынка. Методологии и внутренние документы АКРА разрабатываются в соответствии с требованиями российского законодательства и с учетом лучших мировых практик в рейтинговой деятельности. Представленная информация, включая, помимо прочего, кредитные и </a:t>
            </a:r>
            <a:r>
              <a:rPr lang="ru-RU" sz="750" dirty="0" err="1">
                <a:solidFill>
                  <a:schemeClr val="bg1">
                    <a:lumMod val="50000"/>
                  </a:schemeClr>
                </a:solidFill>
              </a:rPr>
              <a:t>некредитные</a:t>
            </a:r>
            <a:r>
              <a:rPr lang="ru-RU" sz="750" dirty="0">
                <a:solidFill>
                  <a:schemeClr val="bg1">
                    <a:lumMod val="50000"/>
                  </a:schemeClr>
                </a:solidFill>
              </a:rPr>
              <a:t> рейтинги, факторы рейтинговой оценки, подробные результаты кредитного анализа, методологии, модели, прогнозы, аналитические обзоры и материалы и иную информацию, размещенную на сайте АКРА (далее — Информация), а также программное обеспечение сайта и иные приложения, предназначены для использования исключительно в ознакомительных целях. Настоящая Информация не может модифицироваться, воспроизводиться, распространяться любым способом и в любой форме ни полностью, ни частично в рекламных материалах, в рамках мероприятий по связям с общественностью, в сводках новостей, в коммерческих материалах или отчетах без предварительного письменного согласия со стороны АКРА и ссылки на источник. Использование Информации в нарушение указанных требований и в незаконных целях запрещено. Кредитные рейтинги АКРА отражают мнение АКРА относительно способности </a:t>
            </a:r>
            <a:r>
              <a:rPr lang="ru-RU" sz="750" dirty="0" err="1">
                <a:solidFill>
                  <a:schemeClr val="bg1">
                    <a:lumMod val="50000"/>
                  </a:schemeClr>
                </a:solidFill>
              </a:rPr>
              <a:t>рейтингуемого</a:t>
            </a:r>
            <a:r>
              <a:rPr lang="ru-RU" sz="750" dirty="0">
                <a:solidFill>
                  <a:schemeClr val="bg1">
                    <a:lumMod val="50000"/>
                  </a:schemeClr>
                </a:solidFill>
              </a:rPr>
              <a:t> лица исполнять принятые на себя финансовые обязательства или относительно кредитного риска отдельных финансовых обязательств и инструментов </a:t>
            </a:r>
            <a:r>
              <a:rPr lang="ru-RU" sz="750" dirty="0" err="1">
                <a:solidFill>
                  <a:schemeClr val="bg1">
                    <a:lumMod val="50000"/>
                  </a:schemeClr>
                </a:solidFill>
              </a:rPr>
              <a:t>рейтингуемого</a:t>
            </a:r>
            <a:r>
              <a:rPr lang="ru-RU" sz="750" dirty="0">
                <a:solidFill>
                  <a:schemeClr val="bg1">
                    <a:lumMod val="50000"/>
                  </a:schemeClr>
                </a:solidFill>
              </a:rPr>
              <a:t> лица на момент опубликования соответствующей Информации. </a:t>
            </a:r>
            <a:r>
              <a:rPr lang="ru-RU" sz="750" dirty="0" err="1">
                <a:solidFill>
                  <a:schemeClr val="bg1">
                    <a:lumMod val="50000"/>
                  </a:schemeClr>
                </a:solidFill>
              </a:rPr>
              <a:t>Некредитные</a:t>
            </a:r>
            <a:r>
              <a:rPr lang="ru-RU" sz="750" dirty="0">
                <a:solidFill>
                  <a:schemeClr val="bg1">
                    <a:lumMod val="50000"/>
                  </a:schemeClr>
                </a:solidFill>
              </a:rPr>
              <a:t> рейтинги АКРА отражают мнение АКРА о некоторых </a:t>
            </a:r>
            <a:r>
              <a:rPr lang="ru-RU" sz="750" dirty="0" err="1">
                <a:solidFill>
                  <a:schemeClr val="bg1">
                    <a:lumMod val="50000"/>
                  </a:schemeClr>
                </a:solidFill>
              </a:rPr>
              <a:t>некредитных</a:t>
            </a:r>
            <a:r>
              <a:rPr lang="ru-RU" sz="750" dirty="0">
                <a:solidFill>
                  <a:schemeClr val="bg1">
                    <a:lumMod val="50000"/>
                  </a:schemeClr>
                </a:solidFill>
              </a:rPr>
              <a:t> рисках, принимаемых на себя заинтересованными лицами при взаимодействии с </a:t>
            </a:r>
            <a:r>
              <a:rPr lang="ru-RU" sz="750" dirty="0" err="1">
                <a:solidFill>
                  <a:schemeClr val="bg1">
                    <a:lumMod val="50000"/>
                  </a:schemeClr>
                </a:solidFill>
              </a:rPr>
              <a:t>рейтингуемым</a:t>
            </a:r>
            <a:r>
              <a:rPr lang="ru-RU" sz="750" dirty="0">
                <a:solidFill>
                  <a:schemeClr val="bg1">
                    <a:lumMod val="50000"/>
                  </a:schemeClr>
                </a:solidFill>
              </a:rPr>
              <a:t> лицом. Присваиваемые кредитные и </a:t>
            </a:r>
            <a:r>
              <a:rPr lang="ru-RU" sz="750" dirty="0" err="1">
                <a:solidFill>
                  <a:schemeClr val="bg1">
                    <a:lumMod val="50000"/>
                  </a:schemeClr>
                </a:solidFill>
              </a:rPr>
              <a:t>некредитные</a:t>
            </a:r>
            <a:r>
              <a:rPr lang="ru-RU" sz="750" dirty="0">
                <a:solidFill>
                  <a:schemeClr val="bg1">
                    <a:lumMod val="50000"/>
                  </a:schemeClr>
                </a:solidFill>
              </a:rPr>
              <a:t> рейтинги отражают всю относящуюся к </a:t>
            </a:r>
            <a:r>
              <a:rPr lang="ru-RU" sz="750" dirty="0" err="1">
                <a:solidFill>
                  <a:schemeClr val="bg1">
                    <a:lumMod val="50000"/>
                  </a:schemeClr>
                </a:solidFill>
              </a:rPr>
              <a:t>рейтингуемому</a:t>
            </a:r>
            <a:r>
              <a:rPr lang="ru-RU" sz="750" dirty="0">
                <a:solidFill>
                  <a:schemeClr val="bg1">
                    <a:lumMod val="50000"/>
                  </a:schemeClr>
                </a:solidFill>
              </a:rPr>
              <a:t> лицу и находящуюся в распоряжении АКРА существенную информацию (включая информацию, полученную от третьих лиц), качество и достоверность которой АКРА сочло надлежащими. АКРА не несет ответственности за достоверность информации, предоставленной клиентами или связанными третьими сторонами. АКРА не осуществляет аудита или иной проверки представленных данных и не несет ответственности за их точность и полноту. АКРА проводит рейтинговый анализ представленной клиентами информации с использованием собственных методологий. Тексты утвержденных методологий доступны на сайте АКРА по адресу: </a:t>
            </a:r>
            <a:r>
              <a:rPr lang="en-GB" sz="750" dirty="0" err="1">
                <a:solidFill>
                  <a:schemeClr val="bg1">
                    <a:lumMod val="50000"/>
                  </a:schemeClr>
                </a:solidFill>
              </a:rPr>
              <a:t>www.acra-ratings.ru</a:t>
            </a:r>
            <a:r>
              <a:rPr lang="en-GB" sz="750" dirty="0">
                <a:solidFill>
                  <a:schemeClr val="bg1">
                    <a:lumMod val="50000"/>
                  </a:schemeClr>
                </a:solidFill>
              </a:rPr>
              <a:t>/criteria. </a:t>
            </a:r>
            <a:r>
              <a:rPr lang="ru-RU" sz="750" dirty="0">
                <a:solidFill>
                  <a:schemeClr val="bg1">
                    <a:lumMod val="50000"/>
                  </a:schemeClr>
                </a:solidFill>
              </a:rPr>
              <a:t>Единственным источником, отражающим актуальную Информацию, в том числе о кредитных и </a:t>
            </a:r>
            <a:r>
              <a:rPr lang="ru-RU" sz="750" dirty="0" err="1">
                <a:solidFill>
                  <a:schemeClr val="bg1">
                    <a:lumMod val="50000"/>
                  </a:schemeClr>
                </a:solidFill>
              </a:rPr>
              <a:t>некредитных</a:t>
            </a:r>
            <a:r>
              <a:rPr lang="ru-RU" sz="750" dirty="0">
                <a:solidFill>
                  <a:schemeClr val="bg1">
                    <a:lumMod val="50000"/>
                  </a:schemeClr>
                </a:solidFill>
              </a:rPr>
              <a:t> рейтингах, присваиваемых АКРА, является официальный интернет-сайт АКРА — </a:t>
            </a:r>
            <a:r>
              <a:rPr lang="en-GB" sz="750" dirty="0" err="1">
                <a:solidFill>
                  <a:schemeClr val="bg1">
                    <a:lumMod val="50000"/>
                  </a:schemeClr>
                </a:solidFill>
              </a:rPr>
              <a:t>www.acraratings</a:t>
            </a:r>
            <a:r>
              <a:rPr lang="en-GB" sz="750" dirty="0">
                <a:solidFill>
                  <a:schemeClr val="bg1">
                    <a:lumMod val="50000"/>
                  </a:schemeClr>
                </a:solidFill>
              </a:rPr>
              <a:t>. </a:t>
            </a:r>
            <a:r>
              <a:rPr lang="en-GB" sz="750" dirty="0" err="1">
                <a:solidFill>
                  <a:schemeClr val="bg1">
                    <a:lumMod val="50000"/>
                  </a:schemeClr>
                </a:solidFill>
              </a:rPr>
              <a:t>ru</a:t>
            </a:r>
            <a:r>
              <a:rPr lang="en-GB" sz="750" dirty="0">
                <a:solidFill>
                  <a:schemeClr val="bg1">
                    <a:lumMod val="50000"/>
                  </a:schemeClr>
                </a:solidFill>
              </a:rPr>
              <a:t>. </a:t>
            </a:r>
            <a:r>
              <a:rPr lang="ru-RU" sz="750" dirty="0">
                <a:solidFill>
                  <a:schemeClr val="bg1">
                    <a:lumMod val="50000"/>
                  </a:schemeClr>
                </a:solidFill>
              </a:rPr>
              <a:t>Информация представляется на условии «как есть». Информация должна рассматриваться пользователями исключительно как мнение АКРА и не является советом, рекомендацией, предложением покупать, держать или продавать ценные бумаги или любые финансовые инструменты, офертой или рекламой. АКРА, его работники, а также аффилированные с АКРА лица (далее — Стороны АКРА) не предоставляют никакой выраженной в какой-либо форме или каким-либо образом непосредственной или подразумеваемой гарантии в отношении точности, своевременности, полноты или пригодности Информации для принятия инвестиционных или каких-либо иных решений. АКРА не выполняет функции </a:t>
            </a:r>
            <a:r>
              <a:rPr lang="ru-RU" sz="750" dirty="0" err="1">
                <a:solidFill>
                  <a:schemeClr val="bg1">
                    <a:lumMod val="50000"/>
                  </a:schemeClr>
                </a:solidFill>
              </a:rPr>
              <a:t>фидуциария</a:t>
            </a:r>
            <a:r>
              <a:rPr lang="ru-RU" sz="750" dirty="0">
                <a:solidFill>
                  <a:schemeClr val="bg1">
                    <a:lumMod val="50000"/>
                  </a:schemeClr>
                </a:solidFill>
              </a:rPr>
              <a:t>, аудитора, инвестиционного или финансового консультанта. Информация должна расцениваться исключительно как один из факторов, влияющих на инвестиционное или иное </a:t>
            </a:r>
            <a:r>
              <a:rPr lang="ru-RU" sz="750" dirty="0" err="1">
                <a:solidFill>
                  <a:schemeClr val="bg1">
                    <a:lumMod val="50000"/>
                  </a:schemeClr>
                </a:solidFill>
              </a:rPr>
              <a:t>бизнесрешение</a:t>
            </a:r>
            <a:r>
              <a:rPr lang="ru-RU" sz="750" dirty="0">
                <a:solidFill>
                  <a:schemeClr val="bg1">
                    <a:lumMod val="50000"/>
                  </a:schemeClr>
                </a:solidFill>
              </a:rPr>
              <a:t>, принимаемое любым лицом, использующим ее. Каждому из таких лиц необходимо провести собственное исследование и дать собственную оценку участнику финансового рынка, а также эмитенту и его долговым обязательствам, которые могут рассматриваться в качестве объекта покупки, продажи или владения. Пользователи Информации должны принимать решения самостоятельно, привлекая собственных независимых консультантов, если сочтут это необходимым. Стороны АКРА не несут ответственности за любые действия, совершенные пользователями на основе данной Информации. Стороны АКРА ни при каких обстоятельствах не несут ответственности за любые прямые, косвенные или случайные убытки и издержки, возникшие у пользователей в связи с интерпретациями, выводами, рекомендациями и иными действиями третьих лиц, прямо или косвенно связанными с такой информацией. Информация, предоставляемая АКРА, актуальна на дату подготовки и опубликования материалов и может изменяться АКРА в дальнейшем. АКРА не обязано обновлять, изменять, дополнять Информацию или уведомлять кого-либо об этом, если это не было зафиксировано отдельно в письменном соглашении или не требуется в соответствии с законодательством Российской Федерации. АКРА не оказывает консультационных услуг. АКРА может оказывать дополнительные услуги, если это не создает конфликта интересов с рейтинговой деятельностью. АКРА и его работники предпринимают все разумные меры для защиты всей имеющейся в их распоряжении конфиденциальной и/или иной существенной непубличной информации от мошеннических действий, кражи, неправомерного использования или непреднамеренного раскрытия. АКРА обеспечивает защиту конфиденциальной информации, полученной в процессе деятельности, в соответствии с требованиями законодательства Российской Федерации.</a:t>
            </a:r>
            <a:endParaRPr lang="x-none" sz="750" dirty="0">
              <a:solidFill>
                <a:schemeClr val="bg1">
                  <a:lumMod val="50000"/>
                </a:schemeClr>
              </a:solidFill>
            </a:endParaRPr>
          </a:p>
        </p:txBody>
      </p:sp>
    </p:spTree>
    <p:extLst>
      <p:ext uri="{BB962C8B-B14F-4D97-AF65-F5344CB8AC3E}">
        <p14:creationId xmlns:p14="http://schemas.microsoft.com/office/powerpoint/2010/main" val="3728182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ACRA">
      <a:dk1>
        <a:srgbClr val="2D3E44"/>
      </a:dk1>
      <a:lt1>
        <a:srgbClr val="FFFFFF"/>
      </a:lt1>
      <a:dk2>
        <a:srgbClr val="212A2F"/>
      </a:dk2>
      <a:lt2>
        <a:srgbClr val="E5E8E5"/>
      </a:lt2>
      <a:accent1>
        <a:srgbClr val="A6E682"/>
      </a:accent1>
      <a:accent2>
        <a:srgbClr val="FF7E51"/>
      </a:accent2>
      <a:accent3>
        <a:srgbClr val="FFBD4B"/>
      </a:accent3>
      <a:accent4>
        <a:srgbClr val="3CB8D1"/>
      </a:accent4>
      <a:accent5>
        <a:srgbClr val="4073C2"/>
      </a:accent5>
      <a:accent6>
        <a:srgbClr val="8C5179"/>
      </a:accent6>
      <a:hlink>
        <a:srgbClr val="37A5BC"/>
      </a:hlink>
      <a:folHlink>
        <a:srgbClr val="85A1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Тема Office">
  <a:themeElements>
    <a:clrScheme name="ACRA">
      <a:dk1>
        <a:srgbClr val="2D3E44"/>
      </a:dk1>
      <a:lt1>
        <a:srgbClr val="FFFFFF"/>
      </a:lt1>
      <a:dk2>
        <a:srgbClr val="212A2F"/>
      </a:dk2>
      <a:lt2>
        <a:srgbClr val="E5E8E5"/>
      </a:lt2>
      <a:accent1>
        <a:srgbClr val="A6E682"/>
      </a:accent1>
      <a:accent2>
        <a:srgbClr val="FF7E51"/>
      </a:accent2>
      <a:accent3>
        <a:srgbClr val="FFBD4B"/>
      </a:accent3>
      <a:accent4>
        <a:srgbClr val="3CB8D1"/>
      </a:accent4>
      <a:accent5>
        <a:srgbClr val="4073C2"/>
      </a:accent5>
      <a:accent6>
        <a:srgbClr val="8C5179"/>
      </a:accent6>
      <a:hlink>
        <a:srgbClr val="37A5BC"/>
      </a:hlink>
      <a:folHlink>
        <a:srgbClr val="85A1A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93CA74"/>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51118</TotalTime>
  <Words>1626</Words>
  <Application>Microsoft Office PowerPoint</Application>
  <PresentationFormat>Экран (16:9)</PresentationFormat>
  <Paragraphs>127</Paragraphs>
  <Slides>9</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9</vt:i4>
      </vt:variant>
    </vt:vector>
  </HeadingPairs>
  <TitlesOfParts>
    <vt:vector size="19" baseType="lpstr">
      <vt:lpstr>ＭＳ Ｐゴシック</vt:lpstr>
      <vt:lpstr>Arial</vt:lpstr>
      <vt:lpstr>Calibri</vt:lpstr>
      <vt:lpstr>Lucida Grande</vt:lpstr>
      <vt:lpstr>Mangal</vt:lpstr>
      <vt:lpstr>PT Sans</vt:lpstr>
      <vt:lpstr>Segoe UI</vt:lpstr>
      <vt:lpstr>Wingdings</vt:lpstr>
      <vt:lpstr>Тема Office</vt:lpstr>
      <vt:lpstr>1_Тема Office</vt:lpstr>
      <vt:lpstr>  РАЗВИЛКИ СТАНОВЛЕНИЯ  НАЦИОНАЛЬНОЙ СИСТЕМЫ  ЗЕЛЕНОГО И СОЦИАЛЬНОГО  ФИНАНСИРОВАНИЯ В РОССИИ</vt:lpstr>
      <vt:lpstr>СИТУАЦИЯ НА РЫНКЕ НА НАЧАЛО 2022 ГОДА</vt:lpstr>
      <vt:lpstr>ПРОБЛЕМЫ и вызовы рынка в текущей ситуации</vt:lpstr>
      <vt:lpstr>«контуры будущего» в esg повестке в России</vt:lpstr>
      <vt:lpstr>СИТУАЦИЯ НА РЫНКЕ ПОСЛЕ МАРТА 2022 ГОДА</vt:lpstr>
      <vt:lpstr>НЕОБХОДИМОСТЬ НАЦИОНАЛЬНЫХ ДРАЙВЕРОВ ESG-ПОВЕСТКИ</vt:lpstr>
      <vt:lpstr>АКРА в мире</vt:lpstr>
      <vt:lpstr>КОНТАКТЫ</vt:lpstr>
      <vt:lpstr>Ограничение ответственности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Test Tester</dc:creator>
  <cp:lastModifiedBy>Vladimir Gorchakov</cp:lastModifiedBy>
  <cp:revision>1096</cp:revision>
  <cp:lastPrinted>2021-04-27T08:01:08Z</cp:lastPrinted>
  <dcterms:created xsi:type="dcterms:W3CDTF">2019-10-29T13:42:14Z</dcterms:created>
  <dcterms:modified xsi:type="dcterms:W3CDTF">2022-03-30T09:37:37Z</dcterms:modified>
</cp:coreProperties>
</file>