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60" r:id="rId4"/>
    <p:sldMasterId id="2147483813" r:id="rId5"/>
    <p:sldMasterId id="2147483827" r:id="rId6"/>
    <p:sldMasterId id="2147483842" r:id="rId7"/>
    <p:sldMasterId id="2147483856" r:id="rId8"/>
    <p:sldMasterId id="2147483880" r:id="rId9"/>
    <p:sldMasterId id="2147483894" r:id="rId10"/>
  </p:sldMasterIdLst>
  <p:notesMasterIdLst>
    <p:notesMasterId r:id="rId31"/>
  </p:notesMasterIdLst>
  <p:sldIdLst>
    <p:sldId id="270" r:id="rId11"/>
    <p:sldId id="274" r:id="rId12"/>
    <p:sldId id="275" r:id="rId13"/>
    <p:sldId id="279" r:id="rId14"/>
    <p:sldId id="278" r:id="rId15"/>
    <p:sldId id="307" r:id="rId16"/>
    <p:sldId id="306" r:id="rId17"/>
    <p:sldId id="295" r:id="rId18"/>
    <p:sldId id="296" r:id="rId19"/>
    <p:sldId id="308" r:id="rId20"/>
    <p:sldId id="292" r:id="rId21"/>
    <p:sldId id="293" r:id="rId22"/>
    <p:sldId id="310" r:id="rId23"/>
    <p:sldId id="311" r:id="rId24"/>
    <p:sldId id="283" r:id="rId25"/>
    <p:sldId id="284" r:id="rId26"/>
    <p:sldId id="286" r:id="rId27"/>
    <p:sldId id="287" r:id="rId28"/>
    <p:sldId id="288" r:id="rId29"/>
    <p:sldId id="289" r:id="rId30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47;&#1072;&#1087;&#1088;&#1086;&#1089;&#1099;\2014\08.12.2014\&#1082;%20&#1082;&#1088;&#1091;&#1075;&#1083;&#1086;&#1084;&#1091;%20&#1089;&#1090;&#1086;&#1083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47;&#1072;&#1087;&#1088;&#1086;&#1089;&#1099;\2014\08.12.2014\&#1082;%20&#1082;&#1088;&#1091;&#1075;&#1083;&#1086;&#1084;&#1091;%20&#1089;&#1090;&#1086;&#1083;&#1091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"/>
      <c:hPercent val="36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12234354912946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69696"/>
            </a:solidFill>
            <a:ln w="332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215557664897089E-2"/>
                  <c:y val="-7.001808221083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458417323373029E-2"/>
                  <c:y val="-9.264101067475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4035277973671E-2"/>
                  <c:y val="-5.495763320644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777828833920474E-2"/>
                  <c:y val="-2.74213884725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336560146081334E-2"/>
                  <c:y val="-5.859556133660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045733936117842E-2"/>
                  <c:y val="-3.3164422643825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4998677288925E-2"/>
                  <c:y val="-0.10034583928757178"/>
                </c:manualLayout>
              </c:layout>
              <c:spPr>
                <a:noFill/>
                <a:ln w="26565">
                  <a:noFill/>
                </a:ln>
              </c:spPr>
              <c:txPr>
                <a:bodyPr/>
                <a:lstStyle/>
                <a:p>
                  <a:pPr>
                    <a:defRPr sz="109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565">
                <a:noFill/>
              </a:ln>
            </c:spPr>
            <c:txPr>
              <a:bodyPr/>
              <a:lstStyle/>
              <a:p>
                <a:pPr>
                  <a:defRPr sz="10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137</c:v>
                </c:pt>
                <c:pt idx="1">
                  <c:v>97</c:v>
                </c:pt>
                <c:pt idx="2">
                  <c:v>151</c:v>
                </c:pt>
                <c:pt idx="3">
                  <c:v>213</c:v>
                </c:pt>
                <c:pt idx="4">
                  <c:v>163</c:v>
                </c:pt>
                <c:pt idx="5">
                  <c:v>181</c:v>
                </c:pt>
                <c:pt idx="6">
                  <c:v>277</c:v>
                </c:pt>
                <c:pt idx="7">
                  <c:v>249</c:v>
                </c:pt>
                <c:pt idx="8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box"/>
        <c:axId val="60846848"/>
        <c:axId val="60848384"/>
        <c:axId val="0"/>
      </c:bar3DChart>
      <c:catAx>
        <c:axId val="608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0848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848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0846848"/>
        <c:crosses val="autoZero"/>
        <c:crossBetween val="between"/>
      </c:valAx>
      <c:spPr>
        <a:noFill/>
        <a:ln w="265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"/>
      <c:hPercent val="53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354635838427978E-2"/>
          <c:y val="1.8717367872857299E-2"/>
          <c:w val="0.95579142555296914"/>
          <c:h val="0.87475343479603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81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5976626321845241E-2"/>
                  <c:y val="-1.9507251235909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712442243019472E-2"/>
                  <c:y val="-2.163816365046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262150770566372E-4"/>
                  <c:y val="-9.6593817485221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65212533791318E-3"/>
                  <c:y val="-1.6458133064121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166847188923661E-3"/>
                  <c:y val="-2.384164696907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225543290859956E-3"/>
                  <c:y val="2.7075620314584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5952934399428872E-4"/>
                  <c:y val="-6.6905637315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51.7</c:v>
                </c:pt>
                <c:pt idx="1">
                  <c:v>36.1</c:v>
                </c:pt>
                <c:pt idx="2">
                  <c:v>35.1</c:v>
                </c:pt>
                <c:pt idx="3">
                  <c:v>50.8</c:v>
                </c:pt>
                <c:pt idx="4">
                  <c:v>41.7</c:v>
                </c:pt>
                <c:pt idx="5">
                  <c:v>42.1</c:v>
                </c:pt>
                <c:pt idx="6">
                  <c:v>54</c:v>
                </c:pt>
                <c:pt idx="7">
                  <c:v>50</c:v>
                </c:pt>
                <c:pt idx="8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0"/>
        <c:shape val="box"/>
        <c:axId val="61018880"/>
        <c:axId val="61020416"/>
        <c:axId val="0"/>
      </c:bar3DChart>
      <c:catAx>
        <c:axId val="610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102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02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018880"/>
        <c:crosses val="autoZero"/>
        <c:crossBetween val="between"/>
      </c:valAx>
      <c:spPr>
        <a:noFill/>
        <a:ln w="163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7229080932784"/>
          <c:y val="0.21186440677966117"/>
          <c:w val="0.53909465020576164"/>
          <c:h val="0.6661016949152546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777">
              <a:solidFill>
                <a:schemeClr val="tx1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2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explosion val="3"/>
            <c:spPr>
              <a:solidFill>
                <a:schemeClr val="hlink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0C0C0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69696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FF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FFFF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FF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FFFF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FFFF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FF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34897321177397"/>
                  <c:y val="-0.165088179453251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736106512575163E-2"/>
                  <c:y val="6.92578256097173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Хроническая</a:t>
                    </a:r>
                    <a:r>
                      <a:rPr lang="ru-RU" baseline="0" dirty="0" smtClean="0"/>
                      <a:t> интоксикация соединениями фтора</a:t>
                    </a:r>
                    <a:r>
                      <a:rPr lang="ru-RU" dirty="0"/>
                      <a:t>
23%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7373613511135899E-2"/>
                  <c:y val="2.2718423292224701E-3"/>
                </c:manualLayout>
              </c:layout>
              <c:tx>
                <c:rich>
                  <a:bodyPr/>
                  <a:lstStyle/>
                  <a:p>
                    <a:pPr>
                      <a:defRPr sz="924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Заболевания</a:t>
                    </a:r>
                    <a:r>
                      <a:rPr lang="ru-RU" baseline="0" dirty="0" smtClean="0"/>
                      <a:t> костно-мышечной системы</a:t>
                    </a:r>
                    <a:r>
                      <a:rPr lang="ru-RU" dirty="0" smtClean="0"/>
                      <a:t>;</a:t>
                    </a:r>
                    <a:r>
                      <a:rPr lang="ru-RU" dirty="0"/>
                      <a:t>
15%</a:t>
                    </a:r>
                  </a:p>
                </c:rich>
              </c:tx>
              <c:spPr>
                <a:noFill/>
                <a:ln w="1955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848149969829441E-2"/>
                  <c:y val="-0.140475328540665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362947602804501E-2"/>
                  <c:y val="-5.4919421802536277E-2"/>
                </c:manualLayout>
              </c:layout>
              <c:numFmt formatCode="0%" sourceLinked="0"/>
              <c:spPr>
                <a:noFill/>
                <a:ln w="19554">
                  <a:noFill/>
                </a:ln>
              </c:spPr>
              <c:txPr>
                <a:bodyPr/>
                <a:lstStyle/>
                <a:p>
                  <a:pPr>
                    <a:defRPr sz="885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9766803840877915"/>
                  <c:y val="4.06779661016948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44718792866941032"/>
                  <c:y val="7.7966101694915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numFmt formatCode="0%" sourceLinked="0"/>
              <c:spPr>
                <a:noFill/>
                <a:ln w="19554">
                  <a:noFill/>
                </a:ln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numFmt formatCode="0%" sourceLinked="0"/>
              <c:spPr>
                <a:noFill/>
                <a:ln w="19554">
                  <a:noFill/>
                </a:ln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numFmt formatCode="0%" sourceLinked="0"/>
              <c:spPr>
                <a:noFill/>
                <a:ln w="19554">
                  <a:noFill/>
                </a:ln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9554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Заболевания органов дыхания</c:v>
                </c:pt>
                <c:pt idx="1">
                  <c:v>Заболевания костно-мышечной системы</c:v>
                </c:pt>
                <c:pt idx="2">
                  <c:v>Хроническая интоксикация соединениями фтора</c:v>
                </c:pt>
                <c:pt idx="3">
                  <c:v>Нейросенсорная тугоухость</c:v>
                </c:pt>
                <c:pt idx="4">
                  <c:v>Вибрационная болезнь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68</c:v>
                </c:pt>
                <c:pt idx="1">
                  <c:v>45</c:v>
                </c:pt>
                <c:pt idx="2">
                  <c:v>56</c:v>
                </c:pt>
                <c:pt idx="3">
                  <c:v>26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9777">
              <a:solidFill>
                <a:schemeClr val="tx1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9777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9554">
                <a:noFill/>
              </a:ln>
            </c:spPr>
            <c:txPr>
              <a:bodyPr/>
              <a:lstStyle/>
              <a:p>
                <a:pPr>
                  <a:defRPr sz="15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Заболевания органов дыхания</c:v>
                </c:pt>
                <c:pt idx="1">
                  <c:v>Заболевания костно-мышечной системы</c:v>
                </c:pt>
                <c:pt idx="2">
                  <c:v>Хроническая интоксикация соединениями фтора</c:v>
                </c:pt>
                <c:pt idx="3">
                  <c:v>Нейросенсорная тугоухость</c:v>
                </c:pt>
                <c:pt idx="4">
                  <c:v>Вибрационная болезнь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195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7229080932784"/>
          <c:y val="0.21186440677966117"/>
          <c:w val="0.53909465020576164"/>
          <c:h val="0.6661016949152546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778">
              <a:solidFill>
                <a:schemeClr val="tx1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2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explosion val="3"/>
            <c:spPr>
              <a:solidFill>
                <a:schemeClr val="hlink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0C0C0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69696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FF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808080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FF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FFFF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FFFF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FF"/>
              </a:solidFill>
              <a:ln w="97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4311461518756648E-2"/>
                  <c:y val="-0.157788772693459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460748652963472E-2"/>
                  <c:y val="-2.5481930524126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8885931639234409E-3"/>
                  <c:y val="-3.47832970118133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2074297060757614E-2"/>
                  <c:y val="-4.17935099601990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692728038624804E-2"/>
                  <c:y val="-4.8735821564255467E-2"/>
                </c:manualLayout>
              </c:layout>
              <c:numFmt formatCode="0.00%" sourceLinked="0"/>
              <c:spPr>
                <a:noFill/>
                <a:ln w="19557">
                  <a:noFill/>
                </a:ln>
              </c:spPr>
              <c:txPr>
                <a:bodyPr/>
                <a:lstStyle/>
                <a:p>
                  <a:pPr>
                    <a:defRPr sz="9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1517985201177674E-2"/>
                  <c:y val="-3.59568002854396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9557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Заболевания органов дыхания</c:v>
                </c:pt>
                <c:pt idx="1">
                  <c:v>Хроническая интоксикация соединениями фтора</c:v>
                </c:pt>
                <c:pt idx="2">
                  <c:v>Заболевания костно-мышечной системы</c:v>
                </c:pt>
                <c:pt idx="3">
                  <c:v>Вибрационная болезнь</c:v>
                </c:pt>
                <c:pt idx="4">
                  <c:v>Новообразования</c:v>
                </c:pt>
                <c:pt idx="5">
                  <c:v>Сенсо- невральная тугоухость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47</c:v>
                </c:pt>
                <c:pt idx="1">
                  <c:v>60</c:v>
                </c:pt>
                <c:pt idx="2">
                  <c:v>27</c:v>
                </c:pt>
                <c:pt idx="3">
                  <c:v>46</c:v>
                </c:pt>
                <c:pt idx="4">
                  <c:v>1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1955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3989314973233438"/>
                  <c:y val="6.3650823901952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3271591222374485E-3"/>
                  <c:y val="5.85247359073811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структура!$A$3:$A$11</c:f>
              <c:strCache>
                <c:ptCount val="9"/>
                <c:pt idx="0">
                  <c:v>Болезни органов дыхания</c:v>
                </c:pt>
                <c:pt idx="1">
                  <c:v>Болезни костно-мышечной и соединительной ткани</c:v>
                </c:pt>
                <c:pt idx="2">
                  <c:v>Травмы, отравления и некот. др. последствия воздействия внешних причин</c:v>
                </c:pt>
                <c:pt idx="3">
                  <c:v>Болезни органов пищеварения</c:v>
                </c:pt>
                <c:pt idx="4">
                  <c:v>Болезни системы кровообращения</c:v>
                </c:pt>
                <c:pt idx="5">
                  <c:v>Болезни кожи и подкожной клетчатки</c:v>
                </c:pt>
                <c:pt idx="6">
                  <c:v>Болезни мочеполовой системы</c:v>
                </c:pt>
                <c:pt idx="7">
                  <c:v>Болезни глаза и его придаточного аппарата</c:v>
                </c:pt>
                <c:pt idx="8">
                  <c:v>Болезни нервной системы</c:v>
                </c:pt>
              </c:strCache>
            </c:strRef>
          </c:cat>
          <c:val>
            <c:numRef>
              <c:f>структура!$B$3:$B$11</c:f>
              <c:numCache>
                <c:formatCode>0</c:formatCode>
                <c:ptCount val="9"/>
                <c:pt idx="0">
                  <c:v>9461</c:v>
                </c:pt>
                <c:pt idx="1">
                  <c:v>5905</c:v>
                </c:pt>
                <c:pt idx="2">
                  <c:v>4567</c:v>
                </c:pt>
                <c:pt idx="3">
                  <c:v>1692</c:v>
                </c:pt>
                <c:pt idx="4">
                  <c:v>1333</c:v>
                </c:pt>
                <c:pt idx="5">
                  <c:v>963</c:v>
                </c:pt>
                <c:pt idx="6">
                  <c:v>858</c:v>
                </c:pt>
                <c:pt idx="7">
                  <c:v>545</c:v>
                </c:pt>
                <c:pt idx="8">
                  <c:v>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6"/>
              <c:layout>
                <c:manualLayout>
                  <c:x val="-7.6975910397903075E-3"/>
                  <c:y val="4.235746014263060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0469910122980709E-2"/>
                  <c:y val="4.235746014263060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структура!$A$15:$A$23</c:f>
              <c:strCache>
                <c:ptCount val="9"/>
                <c:pt idx="0">
                  <c:v>Болезни органов дыхания</c:v>
                </c:pt>
                <c:pt idx="1">
                  <c:v>Болезни костно-мышечной и соединительной ткани</c:v>
                </c:pt>
                <c:pt idx="2">
                  <c:v>Травмы, отравления и некот. др. последствия воздействия внешних причин</c:v>
                </c:pt>
                <c:pt idx="3">
                  <c:v>Болезни органов пищеварения</c:v>
                </c:pt>
                <c:pt idx="4">
                  <c:v>Болезни системы кровообращения</c:v>
                </c:pt>
                <c:pt idx="5">
                  <c:v>Болезни кожи и подкожной клетчатки</c:v>
                </c:pt>
                <c:pt idx="6">
                  <c:v>Болезни мочеполовой системы</c:v>
                </c:pt>
                <c:pt idx="7">
                  <c:v>Болезни глаза и его придаточного аппарата</c:v>
                </c:pt>
                <c:pt idx="8">
                  <c:v>Болезни нервной системы</c:v>
                </c:pt>
              </c:strCache>
            </c:strRef>
          </c:cat>
          <c:val>
            <c:numRef>
              <c:f>структура!$B$15:$B$23</c:f>
              <c:numCache>
                <c:formatCode>0</c:formatCode>
                <c:ptCount val="9"/>
                <c:pt idx="0">
                  <c:v>7658</c:v>
                </c:pt>
                <c:pt idx="1">
                  <c:v>5698</c:v>
                </c:pt>
                <c:pt idx="2">
                  <c:v>4105</c:v>
                </c:pt>
                <c:pt idx="3">
                  <c:v>1489</c:v>
                </c:pt>
                <c:pt idx="4">
                  <c:v>1228</c:v>
                </c:pt>
                <c:pt idx="5">
                  <c:v>827</c:v>
                </c:pt>
                <c:pt idx="6">
                  <c:v>812</c:v>
                </c:pt>
                <c:pt idx="7">
                  <c:v>436</c:v>
                </c:pt>
                <c:pt idx="8">
                  <c:v>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"/>
      <c:hPercent val="52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8223700298332538E-4"/>
          <c:w val="0.94752425467465062"/>
          <c:h val="0.685559006211180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 работающих в настоящее время</c:v>
                </c:pt>
              </c:strCache>
            </c:strRef>
          </c:tx>
          <c:spPr>
            <a:solidFill>
              <a:schemeClr val="folHlink"/>
            </a:solidFill>
            <a:ln w="6596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221</c:v>
                </c:pt>
                <c:pt idx="1">
                  <c:v>221</c:v>
                </c:pt>
                <c:pt idx="2">
                  <c:v>277</c:v>
                </c:pt>
                <c:pt idx="3">
                  <c:v>249</c:v>
                </c:pt>
                <c:pt idx="4">
                  <c:v>208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Среди ранее уволенных работников</c:v>
                </c:pt>
              </c:strCache>
            </c:strRef>
          </c:tx>
          <c:spPr>
            <a:solidFill>
              <a:schemeClr val="accent2"/>
            </a:solidFill>
            <a:ln w="6596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148</c:v>
                </c:pt>
                <c:pt idx="1">
                  <c:v>134</c:v>
                </c:pt>
                <c:pt idx="2">
                  <c:v>109</c:v>
                </c:pt>
                <c:pt idx="3">
                  <c:v>202</c:v>
                </c:pt>
                <c:pt idx="4">
                  <c:v>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61980672"/>
        <c:axId val="62156800"/>
        <c:axId val="0"/>
      </c:bar3DChart>
      <c:catAx>
        <c:axId val="619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6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156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15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980672"/>
        <c:crosses val="autoZero"/>
        <c:crossBetween val="between"/>
      </c:valAx>
      <c:spPr>
        <a:noFill/>
        <a:ln w="13191">
          <a:noFill/>
        </a:ln>
      </c:spPr>
    </c:plotArea>
    <c:legend>
      <c:legendPos val="b"/>
      <c:layout>
        <c:manualLayout>
          <c:xMode val="edge"/>
          <c:yMode val="edge"/>
          <c:x val="0.10940325497287526"/>
          <c:y val="0.79852472245317185"/>
          <c:w val="0.72332730560578662"/>
          <c:h val="0.13955739228248645"/>
        </c:manualLayout>
      </c:layout>
      <c:overlay val="0"/>
      <c:spPr>
        <a:solidFill>
          <a:schemeClr val="bg1"/>
        </a:solidFill>
        <a:ln w="13191">
          <a:noFill/>
        </a:ln>
      </c:spPr>
      <c:txPr>
        <a:bodyPr/>
        <a:lstStyle/>
        <a:p>
          <a:pPr>
            <a:defRPr sz="104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70354469869344"/>
          <c:y val="0.15626848288366271"/>
          <c:w val="0.56395880105536189"/>
          <c:h val="0.755567184114852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Санкур</a:t>
                    </a:r>
                    <a:r>
                      <a:rPr lang="ru-RU" baseline="0" dirty="0" smtClean="0"/>
                      <a:t> лечение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0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млн.руб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ДМС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млн.руб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</a:t>
                    </a:r>
                    <a:r>
                      <a:rPr lang="ru-RU" baseline="0" dirty="0" smtClean="0"/>
                      <a:t> ЛПУ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450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млн.руб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14620390373374E-2"/>
                  <c:y val="2.436457677542001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 </a:t>
                    </a:r>
                    <a:r>
                      <a:rPr lang="ru-RU" dirty="0" err="1" smtClean="0"/>
                      <a:t>Медосм</a:t>
                    </a:r>
                    <a:r>
                      <a:rPr lang="ru-RU" baseline="0" dirty="0" smtClean="0"/>
                      <a:t> Вакцина </a:t>
                    </a:r>
                    <a:r>
                      <a:rPr lang="ru-RU" baseline="0" dirty="0" err="1" smtClean="0"/>
                      <a:t>Диспанс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80</a:t>
                    </a:r>
                    <a:r>
                      <a:rPr lang="en-US" baseline="0" dirty="0" smtClean="0"/>
                      <a:t> </a:t>
                    </a:r>
                    <a:r>
                      <a:rPr lang="ru-RU" baseline="0" dirty="0" smtClean="0"/>
                      <a:t>млн </a:t>
                    </a:r>
                    <a:r>
                      <a:rPr lang="ru-RU" baseline="0" dirty="0" err="1" smtClean="0"/>
                      <a:t>руб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4"/>
                <c:pt idx="0">
                  <c:v>ДМС</c:v>
                </c:pt>
                <c:pt idx="1">
                  <c:v>Содержание ЛПУ</c:v>
                </c:pt>
                <c:pt idx="2">
                  <c:v>ОММ</c:v>
                </c:pt>
                <c:pt idx="3">
                  <c:v> Санаторно-курортное лечение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279938578</c:v>
                </c:pt>
                <c:pt idx="1">
                  <c:v>80782874</c:v>
                </c:pt>
                <c:pt idx="2">
                  <c:v>276779165</c:v>
                </c:pt>
                <c:pt idx="3">
                  <c:v>109680181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1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D53C5-C73D-4728-872D-EA30CDD02857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12F6-7AA3-4454-AC6E-7B709292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3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E8B4457-4D66-4394-94B3-1F1CB84EF235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C6612-9974-42AC-933E-207C0C636769}" type="slidenum">
              <a:rPr lang="zh-CN" altLang="ru-RU" smtClean="0">
                <a:solidFill>
                  <a:srgbClr val="000000"/>
                </a:solidFill>
              </a:rPr>
              <a:pPr/>
              <a:t>2</a:t>
            </a:fld>
            <a:endParaRPr lang="ru-RU" altLang="zh-CN" smtClean="0">
              <a:solidFill>
                <a:srgbClr val="000000"/>
              </a:solidFill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51064" y="9407516"/>
            <a:ext cx="2941850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57" tIns="48628" rIns="97257" bIns="48628" anchor="b"/>
          <a:lstStyle/>
          <a:p>
            <a:pPr algn="r" defTabSz="973138" fontAlgn="base">
              <a:spcBef>
                <a:spcPct val="0"/>
              </a:spcBef>
              <a:spcAft>
                <a:spcPct val="0"/>
              </a:spcAft>
            </a:pPr>
            <a:fld id="{F7054946-E56E-48F3-A1C1-229F118BB136}" type="slidenum"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7313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3851064" y="9420258"/>
            <a:ext cx="2943437" cy="4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7" tIns="44997" rIns="89987" bIns="44997" anchor="b"/>
          <a:lstStyle/>
          <a:p>
            <a:pPr algn="r" defTabSz="903288" eaLnBrk="0" fontAlgn="base" hangingPunct="0">
              <a:spcBef>
                <a:spcPct val="0"/>
              </a:spcBef>
              <a:spcAft>
                <a:spcPct val="0"/>
              </a:spcAft>
            </a:pPr>
            <a:fld id="{D0A96234-7515-4262-901C-E6C75F98C81D}" type="slidenum">
              <a:rPr lang="en-GB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1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39775"/>
            <a:ext cx="4954587" cy="3717925"/>
          </a:xfrm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13" y="4701370"/>
            <a:ext cx="4976075" cy="4464071"/>
          </a:xfrm>
          <a:noFill/>
          <a:ln/>
        </p:spPr>
        <p:txBody>
          <a:bodyPr lIns="89987" tIns="44997" rIns="89987" bIns="44997"/>
          <a:lstStyle/>
          <a:p>
            <a:pPr marL="92075" indent="-92075" eaLnBrk="1" hangingPunct="1">
              <a:lnSpc>
                <a:spcPct val="90000"/>
              </a:lnSpc>
              <a:buFontTx/>
              <a:buChar char="•"/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7890" y="9409109"/>
            <a:ext cx="2945024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5F7B1E1-CCC0-4FB6-B9F4-3977969676AE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47890" y="9409109"/>
            <a:ext cx="2945024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B853F01-EB0C-4680-8B23-5F95BDAA6C17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47890" y="9409110"/>
            <a:ext cx="2945024" cy="4953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76F7D49-BEE1-44E7-A1BA-ED7DA1372877}" type="slidenum">
              <a:rPr lang="ru-RU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AN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KOL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582863"/>
            <a:ext cx="40671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5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43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DC03-A2DB-484D-B6C6-F5A016AAE4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7870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AN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KOL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582863"/>
            <a:ext cx="40671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5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1354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EAB7B-30BA-419A-8686-05111D4003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9339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CDDA-D194-44B5-9225-23F52D97018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1513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FB98-87AE-4821-ABCD-4577C7A69C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05576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296A-9080-4CC4-849F-7A648488FDB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1500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31F9-5994-4D87-97A9-0D60335CB1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22582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9512E-CFF5-4328-823B-132B2EA1996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41012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AF7E4-9A06-41C8-AEB5-6C39360238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86620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A99A8-9872-486C-A212-49F890B7C25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86247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D3B5-E34D-4F7D-9678-873D7ECC38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141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90500"/>
            <a:ext cx="2005013" cy="6113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190500"/>
            <a:ext cx="5862637" cy="611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7538-872A-42B1-A0B9-40638C2B04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48784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90500"/>
            <a:ext cx="2005013" cy="6113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190500"/>
            <a:ext cx="5862637" cy="611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B540-D684-4F49-AD47-AAF3811C898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1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4688" y="190500"/>
            <a:ext cx="8020050" cy="611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2EEA-98D0-434A-B8D1-63790B43F4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72422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A881-978D-46D1-8353-CE9E60A2FC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38154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C5E2-7CC7-4AAE-9D38-B7ED323C0A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03FE-14C2-4F1A-A75D-771B1A9A28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532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D6AF-F540-4CCF-8AB8-9ADA44DF7D7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1C23-C50A-4E67-BEEE-B03A1B7183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224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6E2F-2587-4CEC-B0F1-B31933071C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BA64-9618-4C6E-8A67-1E94480C44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367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FAFA-98BB-4F2E-A9CE-4AB2E75AF66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3616-F11C-4698-8258-9D2CA07651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26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1AF0-4483-466D-B3BF-B9C94E8992D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B3B9-FAF5-4AF7-BF96-DCF79978A3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735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E531-9454-45E6-BFDC-63CCF22431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BA5A-4880-4AA0-BE50-B3B70BAF97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12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2012-C4D1-4E10-B833-8DBD331441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3DEA-E587-4E00-97BB-2BE001CA95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38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4688" y="190500"/>
            <a:ext cx="8020050" cy="611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578A-9548-4B04-8625-60315AEE01B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9844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5FDF-CE28-456B-A583-168A3F12ADE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35A0-C42B-4542-8C69-528B720BE7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56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1EE3-AF50-4CD5-92B8-052B6934D15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827F-C3AF-4B55-BE8B-1B1B180CAF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635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E33C-62AF-4E04-9ECC-E20CBE2E38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3131-0018-4CCD-A8D8-ED3ACD347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03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6CFB-607A-49FC-B3CF-B08038D5D75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332A-FDA7-4DF8-A911-F0DA914AB4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1395-C913-4A73-B649-5172274AD1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416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D3C2-CC62-42DB-BF32-1EB05EEF20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957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33F8E-2A3F-4015-8FA5-4CC9FF2073A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383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FB6BE-7053-40B0-BE4B-64E69EA87DA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18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643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678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3219-6AEC-4A25-96AC-2390B4968E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27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89EA-D7C1-4146-888D-46E7D286E0E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4954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E4E8-2F22-4C19-A877-22CE7D4EF0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074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30C7-96B8-4B05-BCF7-EC6AD9228C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219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E45D-C99D-4FD8-A842-4CDE863019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6847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58B9-DE8A-4799-AC8D-DB5D5576F67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2074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0586-A971-4C25-B18C-EDD7E147FA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090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CC06-3D3C-4782-B96F-E377D14BCE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397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9725" y="190500"/>
            <a:ext cx="2005013" cy="6113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688" y="190500"/>
            <a:ext cx="5862637" cy="6113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6368-2A41-4263-862C-DDA2A85E1B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7228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AN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KOL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582863"/>
            <a:ext cx="40671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5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30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08DF-2006-4F43-8DFC-E4777FA69F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504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D989-22BB-4BC7-82EB-3911E6DFBD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6496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6041-60F4-4BDE-8572-230429298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5819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B955D-0E08-42D7-88B8-EF09E3F866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517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7DDD0-A890-41AE-82B4-FF2BEF7879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6259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CB1F-1FD1-49E4-9905-2F8DCB7799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5070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6356-884D-404A-A284-45D1BB0F265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963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1138-97FA-4648-8A92-F107A2E7F31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274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3696-DBEC-4AC8-8509-6B989FD9BC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864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B98C-0AE1-4F5E-822A-23840AF4F0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398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90500"/>
            <a:ext cx="2005013" cy="6113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190500"/>
            <a:ext cx="5862637" cy="611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8A40-9FBB-48BC-A2D5-6B8CF4CA73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954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4688" y="190500"/>
            <a:ext cx="8020050" cy="611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EF44-3636-401B-A765-009B88DF92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0665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1089-2626-45D6-9914-33080EC4D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9835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8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43DD6-6F93-45FD-8774-3CFCB4D6CFD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0975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351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78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41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41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15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0835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1463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39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95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AN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KOL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582863"/>
            <a:ext cx="40671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5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19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5C45-5A9D-4623-9C95-2BBC3DCA54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0182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EAB7B-30BA-419A-8686-05111D4003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0239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CDDA-D194-44B5-9225-23F52D97018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456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FB98-87AE-4821-ABCD-4577C7A69C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8368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296A-9080-4CC4-849F-7A648488FDB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1167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31F9-5994-4D87-97A9-0D60335CB1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6689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9512E-CFF5-4328-823B-132B2EA1996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848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AF7E4-9A06-41C8-AEB5-6C39360238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9313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A99A8-9872-486C-A212-49F890B7C25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9335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D3B5-E34D-4F7D-9678-873D7ECC38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2571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90500"/>
            <a:ext cx="2005013" cy="6113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190500"/>
            <a:ext cx="5862637" cy="611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B540-D684-4F49-AD47-AAF3811C898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39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103C5-1D2A-4C43-8964-59C39C41240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81468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4688" y="190500"/>
            <a:ext cx="8020050" cy="611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2EEA-98D0-434A-B8D1-63790B43F4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0483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A881-978D-46D1-8353-CE9E60A2FC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0878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43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05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4630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19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16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17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443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653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72A9-CCF6-4DE0-AEF6-A67468574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0763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2558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58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813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949908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23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50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AN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KOL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582863"/>
            <a:ext cx="40671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5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525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37C5-F7BA-4A91-987D-E0AFDF1EFB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8623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039C-1EA3-4AB5-A8B1-1E6881A3EB0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65888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57300"/>
            <a:ext cx="39179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16CE-4207-4497-A0CD-E11CB0277C0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664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2A65C-C489-41A9-A7F5-0BAFB5EEB7F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512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DB3F-B4A8-4A64-A4F7-394A6136EC3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2800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6034-B50F-4314-9821-F516E845086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57257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ED09-45BC-41FF-B088-921EF3031B5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865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AF83-F5C0-4006-8F5E-803E581552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74192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1328-AA15-48BC-8054-5A3FB8E19DE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1818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6442-7446-4ECE-80DB-A4DB62AE15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95498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90500"/>
            <a:ext cx="2005013" cy="6113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190500"/>
            <a:ext cx="5862637" cy="611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1CF0-6919-4935-B5A6-21D737FCEA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9360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4688" y="190500"/>
            <a:ext cx="8020050" cy="611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BCEC-602D-41CD-8D8A-43B2F292DEB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0656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usal_O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5ECE-6C46-4AD6-9313-AAE86BC237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2328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BFD4-4900-4223-A057-BC4A7DE13A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363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934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444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671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12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273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8615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36063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89554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61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7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ANIC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674688" y="190500"/>
            <a:ext cx="6994525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4100" name="BasicText" descr="&lt;tags&gt;&lt;tag n=&quot;Linked&quot; v=&quot;True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6438" y="1257300"/>
            <a:ext cx="7988300" cy="504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Subheading</a:t>
            </a:r>
          </a:p>
          <a:p>
            <a:pPr lvl="1"/>
            <a:r>
              <a:rPr lang="en-US" altLang="ja-JP" smtClean="0"/>
              <a:t>Basic text</a:t>
            </a:r>
          </a:p>
          <a:p>
            <a:pPr lvl="2"/>
            <a:r>
              <a:rPr lang="en-US" altLang="ja-JP" smtClean="0"/>
              <a:t>Bullet level one</a:t>
            </a:r>
          </a:p>
          <a:p>
            <a:pPr lvl="3"/>
            <a:r>
              <a:rPr lang="en-US" altLang="ja-JP" smtClean="0"/>
              <a:t>Bullet level two</a:t>
            </a:r>
          </a:p>
          <a:p>
            <a:pPr lvl="4"/>
            <a:r>
              <a:rPr lang="en-US" altLang="ja-JP" smtClean="0"/>
              <a:t>Bullet level three</a:t>
            </a:r>
          </a:p>
        </p:txBody>
      </p:sp>
      <p:sp>
        <p:nvSpPr>
          <p:cNvPr id="5125" name="ClientText" descr="Text Box: Client logo" hidden="1"/>
          <p:cNvSpPr>
            <a:spLocks noChangeArrowheads="1"/>
          </p:cNvSpPr>
          <p:nvPr/>
        </p:nvSpPr>
        <p:spPr bwMode="auto">
          <a:xfrm>
            <a:off x="7696200" y="200025"/>
            <a:ext cx="990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smtClean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440328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58900" y="6569075"/>
            <a:ext cx="17557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7ED55-6EDC-408C-A196-4F076F6AEE1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4343" name="DraftAndConfidential" descr="&lt;tags&gt;&lt;tag n=&quot;Language&quot; v=&quot;EUR&quot; /&gt;&lt;tag n=&quot;TagName&quot; v=&quot;DraftAndConfidential&quot; /&gt;&lt;tag n=&quot;Top&quot; v=&quot;494&quot; /&gt;&lt;tag n=&quot;Left&quot; v=&quot;603.75&quot; /&gt;&lt;tag n=&quot;Height&quot; v=&quot;11.25&quot; /&gt;&lt;tag n=&quot;Width&quot; v=&quot;80.75&quot; /&gt;&lt;/tags&gt;" hidden="1"/>
          <p:cNvSpPr txBox="1">
            <a:spLocks noChangeArrowheads="1"/>
          </p:cNvSpPr>
          <p:nvPr/>
        </p:nvSpPr>
        <p:spPr bwMode="auto">
          <a:xfrm>
            <a:off x="7667625" y="6273800"/>
            <a:ext cx="1025525" cy="142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DDDDD"/>
              </a:buClr>
              <a:buSzPct val="120000"/>
              <a:buFont typeface="Wingdings" pitchFamily="2" charset="2"/>
              <a:buNone/>
              <a:defRPr/>
            </a:pPr>
            <a:r>
              <a:rPr lang="en-GB" sz="1000" smtClean="0">
                <a:solidFill>
                  <a:srgbClr val="000000"/>
                </a:solidFill>
              </a:rPr>
              <a:t>Confidential / Draft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706438" y="5672138"/>
            <a:ext cx="8191500" cy="303212"/>
          </a:xfrm>
          <a:prstGeom prst="rect">
            <a:avLst/>
          </a:prstGeom>
          <a:noFill/>
          <a:ln>
            <a:noFill/>
          </a:ln>
          <a:extLst/>
        </p:spPr>
        <p:txBody>
          <a:bodyPr lIns="46800" tIns="64800" rIns="46800" bIns="64800">
            <a:spAutoFit/>
          </a:bodyPr>
          <a:lstStyle>
            <a:lvl1pPr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4105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16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6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728663" rtl="0" eaLnBrk="0" fontAlgn="base" hangingPunct="0">
        <a:lnSpc>
          <a:spcPct val="95000"/>
        </a:lnSpc>
        <a:spcBef>
          <a:spcPct val="95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728663" rtl="0" eaLnBrk="0" fontAlgn="base" hangingPunct="0">
        <a:lnSpc>
          <a:spcPct val="95000"/>
        </a:lnSpc>
        <a:spcBef>
          <a:spcPct val="36000"/>
        </a:spcBef>
        <a:spcAft>
          <a:spcPct val="0"/>
        </a:spcAft>
        <a:buClr>
          <a:schemeClr val="tx1"/>
        </a:buClr>
        <a:buSzPct val="120000"/>
        <a:defRPr sz="1400">
          <a:solidFill>
            <a:schemeClr val="tx1"/>
          </a:solidFill>
          <a:latin typeface="+mn-lt"/>
          <a:cs typeface="+mn-cs"/>
        </a:defRPr>
      </a:lvl2pPr>
      <a:lvl3pPr marL="228600" indent="-2254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3pPr>
      <a:lvl4pPr marL="466725" indent="-236538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706438" indent="-2381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11636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6pPr>
      <a:lvl7pPr marL="16208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7pPr>
      <a:lvl8pPr marL="20780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8pPr>
      <a:lvl9pPr marL="25352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0BFA2-2DC7-4CB0-9E70-030F5B0445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966C14-9813-4D29-8C90-A377FA5049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9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ANIC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674688" y="190500"/>
            <a:ext cx="6994525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5124" name="BasicText" descr="&lt;tags&gt;&lt;tag n=&quot;Linked&quot; v=&quot;True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6438" y="1257300"/>
            <a:ext cx="7988300" cy="504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Subheading</a:t>
            </a:r>
          </a:p>
          <a:p>
            <a:pPr lvl="1"/>
            <a:r>
              <a:rPr lang="en-US" altLang="ja-JP" smtClean="0"/>
              <a:t>Basic text</a:t>
            </a:r>
          </a:p>
          <a:p>
            <a:pPr lvl="2"/>
            <a:r>
              <a:rPr lang="en-US" altLang="ja-JP" smtClean="0"/>
              <a:t>Bullet level one</a:t>
            </a:r>
          </a:p>
          <a:p>
            <a:pPr lvl="3"/>
            <a:r>
              <a:rPr lang="en-US" altLang="ja-JP" smtClean="0"/>
              <a:t>Bullet level two</a:t>
            </a:r>
          </a:p>
          <a:p>
            <a:pPr lvl="4"/>
            <a:r>
              <a:rPr lang="en-US" altLang="ja-JP" smtClean="0"/>
              <a:t>Bullet level three</a:t>
            </a:r>
          </a:p>
        </p:txBody>
      </p:sp>
      <p:sp>
        <p:nvSpPr>
          <p:cNvPr id="6149" name="ClientText" descr="Text Box: Client logo" hidden="1"/>
          <p:cNvSpPr>
            <a:spLocks noChangeArrowheads="1"/>
          </p:cNvSpPr>
          <p:nvPr/>
        </p:nvSpPr>
        <p:spPr bwMode="auto">
          <a:xfrm>
            <a:off x="7696200" y="200025"/>
            <a:ext cx="990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smtClean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440328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58900" y="6569075"/>
            <a:ext cx="17557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4C0BD-5A09-4254-9E7D-22CEF1BAC1B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4343" name="DraftAndConfidential" descr="&lt;tags&gt;&lt;tag n=&quot;Language&quot; v=&quot;EUR&quot; /&gt;&lt;tag n=&quot;TagName&quot; v=&quot;DraftAndConfidential&quot; /&gt;&lt;tag n=&quot;Top&quot; v=&quot;494&quot; /&gt;&lt;tag n=&quot;Left&quot; v=&quot;603.75&quot; /&gt;&lt;tag n=&quot;Height&quot; v=&quot;11.25&quot; /&gt;&lt;tag n=&quot;Width&quot; v=&quot;80.75&quot; /&gt;&lt;/tags&gt;" hidden="1"/>
          <p:cNvSpPr txBox="1">
            <a:spLocks noChangeArrowheads="1"/>
          </p:cNvSpPr>
          <p:nvPr/>
        </p:nvSpPr>
        <p:spPr bwMode="auto">
          <a:xfrm>
            <a:off x="7667625" y="6273800"/>
            <a:ext cx="1025525" cy="142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DDDDD"/>
              </a:buClr>
              <a:buSzPct val="120000"/>
              <a:buFont typeface="Wingdings" pitchFamily="2" charset="2"/>
              <a:buNone/>
              <a:defRPr/>
            </a:pPr>
            <a:r>
              <a:rPr lang="en-GB" sz="1000" smtClean="0">
                <a:solidFill>
                  <a:srgbClr val="000000"/>
                </a:solidFill>
              </a:rPr>
              <a:t>Confidential / Draft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706438" y="5672138"/>
            <a:ext cx="8191500" cy="303212"/>
          </a:xfrm>
          <a:prstGeom prst="rect">
            <a:avLst/>
          </a:prstGeom>
          <a:noFill/>
          <a:ln>
            <a:noFill/>
          </a:ln>
          <a:extLst/>
        </p:spPr>
        <p:txBody>
          <a:bodyPr lIns="46800" tIns="64800" rIns="46800" bIns="64800">
            <a:spAutoFit/>
          </a:bodyPr>
          <a:lstStyle>
            <a:lvl1pPr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5129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14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6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728663" rtl="0" eaLnBrk="0" fontAlgn="base" hangingPunct="0">
        <a:lnSpc>
          <a:spcPct val="95000"/>
        </a:lnSpc>
        <a:spcBef>
          <a:spcPct val="95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728663" rtl="0" eaLnBrk="0" fontAlgn="base" hangingPunct="0">
        <a:lnSpc>
          <a:spcPct val="95000"/>
        </a:lnSpc>
        <a:spcBef>
          <a:spcPct val="36000"/>
        </a:spcBef>
        <a:spcAft>
          <a:spcPct val="0"/>
        </a:spcAft>
        <a:buClr>
          <a:schemeClr val="tx1"/>
        </a:buClr>
        <a:buSzPct val="120000"/>
        <a:defRPr sz="1400">
          <a:solidFill>
            <a:schemeClr val="tx1"/>
          </a:solidFill>
          <a:latin typeface="+mn-lt"/>
          <a:cs typeface="+mn-cs"/>
        </a:defRPr>
      </a:lvl2pPr>
      <a:lvl3pPr marL="228600" indent="-2254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3pPr>
      <a:lvl4pPr marL="466725" indent="-236538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706438" indent="-2381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11636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6pPr>
      <a:lvl7pPr marL="16208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7pPr>
      <a:lvl8pPr marL="20780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8pPr>
      <a:lvl9pPr marL="25352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ANIC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674688" y="190500"/>
            <a:ext cx="6994525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1028" name="BasicText" descr="&lt;tags&gt;&lt;tag n=&quot;Linked&quot; v=&quot;True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6438" y="1257300"/>
            <a:ext cx="7988300" cy="504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Subheading</a:t>
            </a:r>
          </a:p>
          <a:p>
            <a:pPr lvl="1"/>
            <a:r>
              <a:rPr lang="en-US" altLang="ja-JP" smtClean="0"/>
              <a:t>Basic text</a:t>
            </a:r>
          </a:p>
          <a:p>
            <a:pPr lvl="2"/>
            <a:r>
              <a:rPr lang="en-US" altLang="ja-JP" smtClean="0"/>
              <a:t>Bullet level one</a:t>
            </a:r>
          </a:p>
          <a:p>
            <a:pPr lvl="3"/>
            <a:r>
              <a:rPr lang="en-US" altLang="ja-JP" smtClean="0"/>
              <a:t>Bullet level two</a:t>
            </a:r>
          </a:p>
          <a:p>
            <a:pPr lvl="4"/>
            <a:r>
              <a:rPr lang="en-US" altLang="ja-JP" smtClean="0"/>
              <a:t>Bullet level three</a:t>
            </a:r>
          </a:p>
        </p:txBody>
      </p:sp>
      <p:sp>
        <p:nvSpPr>
          <p:cNvPr id="1029" name="ClientText" descr="Text Box: Client logo" hidden="1"/>
          <p:cNvSpPr>
            <a:spLocks noChangeArrowheads="1"/>
          </p:cNvSpPr>
          <p:nvPr/>
        </p:nvSpPr>
        <p:spPr bwMode="auto">
          <a:xfrm>
            <a:off x="7696200" y="200025"/>
            <a:ext cx="990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smtClean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440328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58900" y="6569075"/>
            <a:ext cx="17557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9A8C4-9C8C-445F-898F-8ADE3E74E0D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4343" name="DraftAndConfidential" descr="&lt;tags&gt;&lt;tag n=&quot;Language&quot; v=&quot;EUR&quot; /&gt;&lt;tag n=&quot;TagName&quot; v=&quot;DraftAndConfidential&quot; /&gt;&lt;tag n=&quot;Top&quot; v=&quot;494&quot; /&gt;&lt;tag n=&quot;Left&quot; v=&quot;603.75&quot; /&gt;&lt;tag n=&quot;Height&quot; v=&quot;11.25&quot; /&gt;&lt;tag n=&quot;Width&quot; v=&quot;80.75&quot; /&gt;&lt;/tags&gt;" hidden="1"/>
          <p:cNvSpPr txBox="1">
            <a:spLocks noChangeArrowheads="1"/>
          </p:cNvSpPr>
          <p:nvPr/>
        </p:nvSpPr>
        <p:spPr bwMode="auto">
          <a:xfrm>
            <a:off x="7667625" y="6273800"/>
            <a:ext cx="1025525" cy="142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DDDDD"/>
              </a:buClr>
              <a:buSzPct val="120000"/>
              <a:buFont typeface="Wingdings" pitchFamily="2" charset="2"/>
              <a:buNone/>
              <a:defRPr/>
            </a:pPr>
            <a:r>
              <a:rPr lang="en-GB" sz="1000" smtClean="0">
                <a:solidFill>
                  <a:srgbClr val="000000"/>
                </a:solidFill>
              </a:rPr>
              <a:t>Confidential / Draft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706438" y="5672138"/>
            <a:ext cx="8191500" cy="303212"/>
          </a:xfrm>
          <a:prstGeom prst="rect">
            <a:avLst/>
          </a:prstGeom>
          <a:noFill/>
          <a:ln>
            <a:noFill/>
          </a:ln>
          <a:extLst/>
        </p:spPr>
        <p:txBody>
          <a:bodyPr lIns="46800" tIns="64800" rIns="46800" bIns="64800">
            <a:spAutoFit/>
          </a:bodyPr>
          <a:lstStyle>
            <a:lvl1pPr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33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16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728663" rtl="0" eaLnBrk="0" fontAlgn="base" hangingPunct="0">
        <a:lnSpc>
          <a:spcPct val="95000"/>
        </a:lnSpc>
        <a:spcBef>
          <a:spcPct val="95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728663" rtl="0" eaLnBrk="0" fontAlgn="base" hangingPunct="0">
        <a:lnSpc>
          <a:spcPct val="95000"/>
        </a:lnSpc>
        <a:spcBef>
          <a:spcPct val="36000"/>
        </a:spcBef>
        <a:spcAft>
          <a:spcPct val="0"/>
        </a:spcAft>
        <a:buClr>
          <a:schemeClr val="tx1"/>
        </a:buClr>
        <a:buSzPct val="120000"/>
        <a:defRPr sz="1400">
          <a:solidFill>
            <a:schemeClr val="tx1"/>
          </a:solidFill>
          <a:latin typeface="+mn-lt"/>
          <a:cs typeface="+mn-cs"/>
        </a:defRPr>
      </a:lvl2pPr>
      <a:lvl3pPr marL="228600" indent="-2254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3pPr>
      <a:lvl4pPr marL="466725" indent="-236538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706438" indent="-2381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11636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6pPr>
      <a:lvl7pPr marL="16208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7pPr>
      <a:lvl8pPr marL="20780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8pPr>
      <a:lvl9pPr marL="25352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RANIC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Logo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0"/>
            <a:ext cx="1476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KOLLA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13338" y="2636838"/>
            <a:ext cx="40671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rusal_O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750" y="1196975"/>
            <a:ext cx="763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3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ANIC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674688" y="190500"/>
            <a:ext cx="6994525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1028" name="BasicText" descr="&lt;tags&gt;&lt;tag n=&quot;Linked&quot; v=&quot;True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6438" y="1257300"/>
            <a:ext cx="7988300" cy="504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Subheading</a:t>
            </a:r>
          </a:p>
          <a:p>
            <a:pPr lvl="1"/>
            <a:r>
              <a:rPr lang="en-US" altLang="ja-JP" smtClean="0"/>
              <a:t>Basic text</a:t>
            </a:r>
          </a:p>
          <a:p>
            <a:pPr lvl="2"/>
            <a:r>
              <a:rPr lang="en-US" altLang="ja-JP" smtClean="0"/>
              <a:t>Bullet level one</a:t>
            </a:r>
          </a:p>
          <a:p>
            <a:pPr lvl="3"/>
            <a:r>
              <a:rPr lang="en-US" altLang="ja-JP" smtClean="0"/>
              <a:t>Bullet level two</a:t>
            </a:r>
          </a:p>
          <a:p>
            <a:pPr lvl="4"/>
            <a:r>
              <a:rPr lang="en-US" altLang="ja-JP" smtClean="0"/>
              <a:t>Bullet level three</a:t>
            </a:r>
          </a:p>
        </p:txBody>
      </p:sp>
      <p:sp>
        <p:nvSpPr>
          <p:cNvPr id="1029" name="ClientText" descr="Text Box: Client logo" hidden="1"/>
          <p:cNvSpPr>
            <a:spLocks noChangeArrowheads="1"/>
          </p:cNvSpPr>
          <p:nvPr/>
        </p:nvSpPr>
        <p:spPr bwMode="auto">
          <a:xfrm>
            <a:off x="7696200" y="200025"/>
            <a:ext cx="990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440328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58900" y="6569075"/>
            <a:ext cx="17557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3DDA5-75FC-4826-9DC6-C36EE47D53B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4343" name="DraftAndConfidential" descr="&lt;tags&gt;&lt;tag n=&quot;Language&quot; v=&quot;EUR&quot; /&gt;&lt;tag n=&quot;TagName&quot; v=&quot;DraftAndConfidential&quot; /&gt;&lt;tag n=&quot;Top&quot; v=&quot;494&quot; /&gt;&lt;tag n=&quot;Left&quot; v=&quot;603.75&quot; /&gt;&lt;tag n=&quot;Height&quot; v=&quot;11.25&quot; /&gt;&lt;tag n=&quot;Width&quot; v=&quot;80.75&quot; /&gt;&lt;/tags&gt;" hidden="1"/>
          <p:cNvSpPr txBox="1">
            <a:spLocks noChangeArrowheads="1"/>
          </p:cNvSpPr>
          <p:nvPr/>
        </p:nvSpPr>
        <p:spPr bwMode="auto">
          <a:xfrm>
            <a:off x="7667625" y="6273800"/>
            <a:ext cx="1025525" cy="142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DDDDD"/>
              </a:buClr>
              <a:buSzPct val="120000"/>
              <a:buFont typeface="Wingdings" pitchFamily="2" charset="2"/>
              <a:buNone/>
              <a:defRPr/>
            </a:pPr>
            <a:r>
              <a:rPr lang="en-GB" sz="1000" smtClean="0">
                <a:solidFill>
                  <a:srgbClr val="000000"/>
                </a:solidFill>
              </a:rPr>
              <a:t>Confidential / Draft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706438" y="5672138"/>
            <a:ext cx="8191500" cy="303212"/>
          </a:xfrm>
          <a:prstGeom prst="rect">
            <a:avLst/>
          </a:prstGeom>
          <a:noFill/>
          <a:ln>
            <a:noFill/>
          </a:ln>
          <a:extLst/>
        </p:spPr>
        <p:txBody>
          <a:bodyPr lIns="46800" tIns="64800" rIns="46800" bIns="64800">
            <a:spAutoFit/>
          </a:bodyPr>
          <a:lstStyle>
            <a:lvl1pPr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33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16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0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ftr="0" dt="0"/>
  <p:txStyles>
    <p:titleStyle>
      <a:lvl1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728663" rtl="0" eaLnBrk="0" fontAlgn="base" hangingPunct="0">
        <a:lnSpc>
          <a:spcPct val="95000"/>
        </a:lnSpc>
        <a:spcBef>
          <a:spcPct val="95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728663" rtl="0" eaLnBrk="0" fontAlgn="base" hangingPunct="0">
        <a:lnSpc>
          <a:spcPct val="95000"/>
        </a:lnSpc>
        <a:spcBef>
          <a:spcPct val="36000"/>
        </a:spcBef>
        <a:spcAft>
          <a:spcPct val="0"/>
        </a:spcAft>
        <a:buClr>
          <a:schemeClr val="tx1"/>
        </a:buClr>
        <a:buSzPct val="120000"/>
        <a:defRPr sz="1400">
          <a:solidFill>
            <a:schemeClr val="tx1"/>
          </a:solidFill>
          <a:latin typeface="+mn-lt"/>
          <a:cs typeface="+mn-cs"/>
        </a:defRPr>
      </a:lvl2pPr>
      <a:lvl3pPr marL="228600" indent="-2254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3pPr>
      <a:lvl4pPr marL="466725" indent="-236538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706438" indent="-2381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11636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6pPr>
      <a:lvl7pPr marL="16208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7pPr>
      <a:lvl8pPr marL="20780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8pPr>
      <a:lvl9pPr marL="25352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ANIC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Logo_ru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0288" y="0"/>
            <a:ext cx="1476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950" y="65976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DFD56-51A2-4A98-AD69-6E3EFCF76376}" type="slidenum">
              <a:rPr lang="ru-RU" sz="12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 userDrawn="1"/>
        </p:nvSpPr>
        <p:spPr bwMode="auto">
          <a:xfrm>
            <a:off x="8027988" y="620713"/>
            <a:ext cx="12192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>
                <a:solidFill>
                  <a:srgbClr val="5656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МЕДИЦИНСКИЙ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>
                <a:solidFill>
                  <a:srgbClr val="5656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ЦЕНТР</a:t>
            </a:r>
          </a:p>
        </p:txBody>
      </p:sp>
    </p:spTree>
    <p:extLst>
      <p:ext uri="{BB962C8B-B14F-4D97-AF65-F5344CB8AC3E}">
        <p14:creationId xmlns:p14="http://schemas.microsoft.com/office/powerpoint/2010/main" val="206465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ANIC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674688" y="190500"/>
            <a:ext cx="6994525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5124" name="BasicText" descr="&lt;tags&gt;&lt;tag n=&quot;Linked&quot; v=&quot;True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6438" y="1257300"/>
            <a:ext cx="7988300" cy="504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Subheading</a:t>
            </a:r>
          </a:p>
          <a:p>
            <a:pPr lvl="1"/>
            <a:r>
              <a:rPr lang="en-US" altLang="ja-JP" smtClean="0"/>
              <a:t>Basic text</a:t>
            </a:r>
          </a:p>
          <a:p>
            <a:pPr lvl="2"/>
            <a:r>
              <a:rPr lang="en-US" altLang="ja-JP" smtClean="0"/>
              <a:t>Bullet level one</a:t>
            </a:r>
          </a:p>
          <a:p>
            <a:pPr lvl="3"/>
            <a:r>
              <a:rPr lang="en-US" altLang="ja-JP" smtClean="0"/>
              <a:t>Bullet level two</a:t>
            </a:r>
          </a:p>
          <a:p>
            <a:pPr lvl="4"/>
            <a:r>
              <a:rPr lang="en-US" altLang="ja-JP" smtClean="0"/>
              <a:t>Bullet level three</a:t>
            </a:r>
          </a:p>
        </p:txBody>
      </p:sp>
      <p:sp>
        <p:nvSpPr>
          <p:cNvPr id="5125" name="ClientText" descr="Text Box: Client logo" hidden="1"/>
          <p:cNvSpPr>
            <a:spLocks noChangeArrowheads="1"/>
          </p:cNvSpPr>
          <p:nvPr/>
        </p:nvSpPr>
        <p:spPr bwMode="auto">
          <a:xfrm>
            <a:off x="7696200" y="200025"/>
            <a:ext cx="990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440328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58900" y="6569075"/>
            <a:ext cx="17557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0B727-70D3-436C-9AEA-CC9FEB4DDAC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4343" name="DraftAndConfidential" descr="&lt;tags&gt;&lt;tag n=&quot;Language&quot; v=&quot;EUR&quot; /&gt;&lt;tag n=&quot;TagName&quot; v=&quot;DraftAndConfidential&quot; /&gt;&lt;tag n=&quot;Top&quot; v=&quot;494&quot; /&gt;&lt;tag n=&quot;Left&quot; v=&quot;603.75&quot; /&gt;&lt;tag n=&quot;Height&quot; v=&quot;11.25&quot; /&gt;&lt;tag n=&quot;Width&quot; v=&quot;80.75&quot; /&gt;&lt;/tags&gt;" hidden="1"/>
          <p:cNvSpPr txBox="1">
            <a:spLocks noChangeArrowheads="1"/>
          </p:cNvSpPr>
          <p:nvPr/>
        </p:nvSpPr>
        <p:spPr bwMode="auto">
          <a:xfrm>
            <a:off x="7667625" y="6273800"/>
            <a:ext cx="1025525" cy="142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DDDDD"/>
              </a:buClr>
              <a:buSzPct val="120000"/>
              <a:buFont typeface="Wingdings" pitchFamily="2" charset="2"/>
              <a:buNone/>
              <a:defRPr/>
            </a:pPr>
            <a:r>
              <a:rPr lang="en-GB" sz="1000" smtClean="0">
                <a:solidFill>
                  <a:srgbClr val="000000"/>
                </a:solidFill>
              </a:rPr>
              <a:t>Confidential / Draft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706438" y="5672138"/>
            <a:ext cx="8191500" cy="303212"/>
          </a:xfrm>
          <a:prstGeom prst="rect">
            <a:avLst/>
          </a:prstGeom>
          <a:noFill/>
          <a:ln>
            <a:noFill/>
          </a:ln>
          <a:extLst/>
        </p:spPr>
        <p:txBody>
          <a:bodyPr lIns="46800" tIns="64800" rIns="46800" bIns="64800">
            <a:spAutoFit/>
          </a:bodyPr>
          <a:lstStyle>
            <a:lvl1pPr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5129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16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8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 dt="0"/>
  <p:txStyles>
    <p:titleStyle>
      <a:lvl1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728663" rtl="0" eaLnBrk="0" fontAlgn="base" hangingPunct="0">
        <a:lnSpc>
          <a:spcPct val="95000"/>
        </a:lnSpc>
        <a:spcBef>
          <a:spcPct val="95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728663" rtl="0" eaLnBrk="0" fontAlgn="base" hangingPunct="0">
        <a:lnSpc>
          <a:spcPct val="95000"/>
        </a:lnSpc>
        <a:spcBef>
          <a:spcPct val="36000"/>
        </a:spcBef>
        <a:spcAft>
          <a:spcPct val="0"/>
        </a:spcAft>
        <a:buClr>
          <a:schemeClr val="tx1"/>
        </a:buClr>
        <a:buSzPct val="120000"/>
        <a:defRPr sz="1400">
          <a:solidFill>
            <a:schemeClr val="tx1"/>
          </a:solidFill>
          <a:latin typeface="+mn-lt"/>
          <a:cs typeface="+mn-cs"/>
        </a:defRPr>
      </a:lvl2pPr>
      <a:lvl3pPr marL="228600" indent="-2254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3pPr>
      <a:lvl4pPr marL="466725" indent="-236538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706438" indent="-2381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11636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6pPr>
      <a:lvl7pPr marL="16208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7pPr>
      <a:lvl8pPr marL="20780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8pPr>
      <a:lvl9pPr marL="25352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RANIC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Logo_r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950" y="65976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AC5E7F-C84A-441F-8912-CE892F9C555F}" type="slidenum">
              <a:rPr lang="ru-RU" altLang="ru-RU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ANIC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84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674688" y="190500"/>
            <a:ext cx="6994525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1028" name="BasicText" descr="&lt;tags&gt;&lt;tag n=&quot;Linked&quot; v=&quot;True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6438" y="1257300"/>
            <a:ext cx="7988300" cy="504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Subheading</a:t>
            </a:r>
          </a:p>
          <a:p>
            <a:pPr lvl="1"/>
            <a:r>
              <a:rPr lang="en-US" altLang="ja-JP" smtClean="0"/>
              <a:t>Basic text</a:t>
            </a:r>
          </a:p>
          <a:p>
            <a:pPr lvl="2"/>
            <a:r>
              <a:rPr lang="en-US" altLang="ja-JP" smtClean="0"/>
              <a:t>Bullet level one</a:t>
            </a:r>
          </a:p>
          <a:p>
            <a:pPr lvl="3"/>
            <a:r>
              <a:rPr lang="en-US" altLang="ja-JP" smtClean="0"/>
              <a:t>Bullet level two</a:t>
            </a:r>
          </a:p>
          <a:p>
            <a:pPr lvl="4"/>
            <a:r>
              <a:rPr lang="en-US" altLang="ja-JP" smtClean="0"/>
              <a:t>Bullet level three</a:t>
            </a:r>
          </a:p>
        </p:txBody>
      </p:sp>
      <p:sp>
        <p:nvSpPr>
          <p:cNvPr id="1029" name="ClientText" descr="Text Box: Client logo" hidden="1"/>
          <p:cNvSpPr>
            <a:spLocks noChangeArrowheads="1"/>
          </p:cNvSpPr>
          <p:nvPr/>
        </p:nvSpPr>
        <p:spPr bwMode="auto">
          <a:xfrm>
            <a:off x="7696200" y="200025"/>
            <a:ext cx="990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440328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58900" y="6569075"/>
            <a:ext cx="17557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3DDA5-75FC-4826-9DC6-C36EE47D53B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4343" name="DraftAndConfidential" descr="&lt;tags&gt;&lt;tag n=&quot;Language&quot; v=&quot;EUR&quot; /&gt;&lt;tag n=&quot;TagName&quot; v=&quot;DraftAndConfidential&quot; /&gt;&lt;tag n=&quot;Top&quot; v=&quot;494&quot; /&gt;&lt;tag n=&quot;Left&quot; v=&quot;603.75&quot; /&gt;&lt;tag n=&quot;Height&quot; v=&quot;11.25&quot; /&gt;&lt;tag n=&quot;Width&quot; v=&quot;80.75&quot; /&gt;&lt;/tags&gt;" hidden="1"/>
          <p:cNvSpPr txBox="1">
            <a:spLocks noChangeArrowheads="1"/>
          </p:cNvSpPr>
          <p:nvPr/>
        </p:nvSpPr>
        <p:spPr bwMode="auto">
          <a:xfrm>
            <a:off x="7667625" y="6273800"/>
            <a:ext cx="1025525" cy="142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DDDDD"/>
              </a:buClr>
              <a:buSzPct val="120000"/>
              <a:buFont typeface="Wingdings" pitchFamily="2" charset="2"/>
              <a:buNone/>
              <a:defRPr/>
            </a:pPr>
            <a:r>
              <a:rPr lang="en-GB" sz="1000" smtClean="0">
                <a:solidFill>
                  <a:srgbClr val="000000"/>
                </a:solidFill>
              </a:rPr>
              <a:t>Confidential / Draft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706438" y="5672138"/>
            <a:ext cx="8191500" cy="303212"/>
          </a:xfrm>
          <a:prstGeom prst="rect">
            <a:avLst/>
          </a:prstGeom>
          <a:noFill/>
          <a:ln>
            <a:noFill/>
          </a:ln>
          <a:extLst/>
        </p:spPr>
        <p:txBody>
          <a:bodyPr lIns="46800" tIns="64800" rIns="46800" bIns="64800">
            <a:spAutoFit/>
          </a:bodyPr>
          <a:lstStyle>
            <a:lvl1pPr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8663" eaLnBrk="0" hangingPunct="0"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8663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33" name="Picture 8" descr="C:\Users\Martynoviv\Desktop\материалы для выступления ОВД\logo РУСАЛ_рус и англ.jpg"/>
          <p:cNvPicPr>
            <a:picLocks noChangeAspect="1" noChangeArrowheads="1"/>
          </p:cNvPicPr>
          <p:nvPr userDrawn="1"/>
        </p:nvPicPr>
        <p:blipFill>
          <a:blip r:embed="rId16" cstate="print"/>
          <a:srcRect b="53365"/>
          <a:stretch>
            <a:fillRect/>
          </a:stretch>
        </p:blipFill>
        <p:spPr bwMode="auto">
          <a:xfrm>
            <a:off x="7956550" y="227013"/>
            <a:ext cx="95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80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</p:sldLayoutIdLst>
  <p:hf hdr="0" ftr="0" dt="0"/>
  <p:txStyles>
    <p:titleStyle>
      <a:lvl1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728663" rtl="0" eaLnBrk="0" fontAlgn="base" hangingPunct="0">
        <a:lnSpc>
          <a:spcPct val="95000"/>
        </a:lnSpc>
        <a:spcBef>
          <a:spcPct val="95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728663" rtl="0" eaLnBrk="0" fontAlgn="base" hangingPunct="0">
        <a:lnSpc>
          <a:spcPct val="95000"/>
        </a:lnSpc>
        <a:spcBef>
          <a:spcPct val="36000"/>
        </a:spcBef>
        <a:spcAft>
          <a:spcPct val="0"/>
        </a:spcAft>
        <a:buClr>
          <a:schemeClr val="tx1"/>
        </a:buClr>
        <a:buSzPct val="120000"/>
        <a:defRPr sz="1400">
          <a:solidFill>
            <a:schemeClr val="tx1"/>
          </a:solidFill>
          <a:latin typeface="+mn-lt"/>
          <a:cs typeface="+mn-cs"/>
        </a:defRPr>
      </a:lvl2pPr>
      <a:lvl3pPr marL="228600" indent="-2254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3pPr>
      <a:lvl4pPr marL="466725" indent="-236538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706438" indent="-2381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11636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6pPr>
      <a:lvl7pPr marL="16208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7pPr>
      <a:lvl8pPr marL="20780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8pPr>
      <a:lvl9pPr marL="25352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2;&#1089;&#1089;.&#1088;&#1092;/index.shtm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4"/>
          <p:cNvSpPr txBox="1">
            <a:spLocks noChangeArrowheads="1"/>
          </p:cNvSpPr>
          <p:nvPr/>
        </p:nvSpPr>
        <p:spPr bwMode="auto">
          <a:xfrm>
            <a:off x="570586" y="4343375"/>
            <a:ext cx="502701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Calibri"/>
                <a:ea typeface="Times New Roman"/>
                <a:cs typeface="Arial"/>
              </a:rPr>
              <a:t>Международный семинар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900" b="1" dirty="0">
                <a:latin typeface="Calibri"/>
                <a:ea typeface="Times New Roman"/>
                <a:cs typeface="Arial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Calibri"/>
                <a:ea typeface="Times New Roman"/>
                <a:cs typeface="Arial"/>
              </a:rPr>
              <a:t>Социально-экономические подходы к охране и укреплению здоровья работников промышленных предприятий. Лучшие российские и международные практики</a:t>
            </a:r>
            <a:r>
              <a:rPr lang="ru-RU" sz="1600" b="1" dirty="0" smtClean="0">
                <a:latin typeface="Calibri"/>
                <a:ea typeface="Times New Roman"/>
                <a:cs typeface="Arial"/>
              </a:rPr>
              <a:t>.</a:t>
            </a:r>
            <a:r>
              <a:rPr lang="en-US" sz="1600" b="1" dirty="0" smtClean="0">
                <a:latin typeface="Calibri"/>
                <a:ea typeface="Times New Roman"/>
                <a:cs typeface="Arial"/>
              </a:rPr>
              <a:t> </a:t>
            </a:r>
            <a:r>
              <a:rPr lang="ru-RU" sz="1600" b="1" dirty="0" smtClean="0">
                <a:latin typeface="Calibri"/>
                <a:ea typeface="Times New Roman"/>
                <a:cs typeface="Arial"/>
              </a:rPr>
              <a:t>Москва, июль 2015 г.</a:t>
            </a:r>
            <a:endParaRPr lang="ru-RU" sz="1400" dirty="0">
              <a:latin typeface="Times New Roman"/>
              <a:ea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cs typeface="Arial" charset="0"/>
              </a:rPr>
              <a:t>В.Спиридонов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Arial" charset="0"/>
              </a:rPr>
              <a:t> Начальник отдела медицины труда ОК РУСАЛ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18306" y="3443263"/>
            <a:ext cx="51482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755650" y="6581775"/>
            <a:ext cx="3673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cs typeface="Arial" charset="0"/>
              </a:rPr>
              <a:t>Отдел охраны здоровья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711200" y="2564904"/>
            <a:ext cx="48244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0000"/>
                </a:solidFill>
                <a:cs typeface="Arial" charset="0"/>
              </a:rPr>
              <a:t>«Управление рисками  профессиональных заболеваний в ОК РУСАЛ»</a:t>
            </a:r>
            <a:endParaRPr lang="ru-RU" sz="26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E6356-884D-404A-A284-45D1BB0F265F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23791"/>
              </p:ext>
            </p:extLst>
          </p:nvPr>
        </p:nvGraphicFramePr>
        <p:xfrm>
          <a:off x="971600" y="1628800"/>
          <a:ext cx="7056784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Количество вновь выявленных случаев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профессиональных заболеваний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250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8EBFB3-F9B1-4A06-90C9-D0930FE0345D}" type="slidenum">
              <a:rPr lang="ja-JP" altLang="en-US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24579" name="Rectangle 3" descr="Text Box: Title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188913"/>
            <a:ext cx="7488238" cy="6477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Комплексная межведомственная программа управления рисками профессиональных заболеваний</a:t>
            </a:r>
            <a:r>
              <a:rPr lang="ru-RU" altLang="ru-RU" sz="900" b="0" smtClean="0"/>
              <a:t> </a:t>
            </a:r>
          </a:p>
        </p:txBody>
      </p:sp>
      <p:grpSp>
        <p:nvGrpSpPr>
          <p:cNvPr id="24580" name="Group 48"/>
          <p:cNvGrpSpPr>
            <a:grpSpLocks/>
          </p:cNvGrpSpPr>
          <p:nvPr/>
        </p:nvGrpSpPr>
        <p:grpSpPr bwMode="auto">
          <a:xfrm>
            <a:off x="1476375" y="1155700"/>
            <a:ext cx="2881313" cy="1768475"/>
            <a:chOff x="430" y="981"/>
            <a:chExt cx="1815" cy="1114"/>
          </a:xfrm>
        </p:grpSpPr>
        <p:pic>
          <p:nvPicPr>
            <p:cNvPr id="24600" name="Picture 6" descr="i_sreda"/>
            <p:cNvPicPr>
              <a:picLocks noChangeAspect="1" noChangeArrowheads="1"/>
            </p:cNvPicPr>
            <p:nvPr/>
          </p:nvPicPr>
          <p:blipFill>
            <a:blip r:embed="rId3" cstate="print"/>
            <a:srcRect l="33932" t="4695" r="44424" b="37451"/>
            <a:stretch>
              <a:fillRect/>
            </a:stretch>
          </p:blipFill>
          <p:spPr bwMode="auto">
            <a:xfrm>
              <a:off x="838" y="981"/>
              <a:ext cx="953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Rectangle 8"/>
            <p:cNvSpPr>
              <a:spLocks noChangeArrowheads="1"/>
            </p:cNvSpPr>
            <p:nvPr/>
          </p:nvSpPr>
          <p:spPr bwMode="auto">
            <a:xfrm>
              <a:off x="430" y="1903"/>
              <a:ext cx="181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ОК РУСАЛ, Предприятия</a:t>
              </a:r>
            </a:p>
          </p:txBody>
        </p:sp>
      </p:grpSp>
      <p:grpSp>
        <p:nvGrpSpPr>
          <p:cNvPr id="24581" name="Group 49"/>
          <p:cNvGrpSpPr>
            <a:grpSpLocks/>
          </p:cNvGrpSpPr>
          <p:nvPr/>
        </p:nvGrpSpPr>
        <p:grpSpPr bwMode="auto">
          <a:xfrm>
            <a:off x="395288" y="3771900"/>
            <a:ext cx="3529012" cy="1820863"/>
            <a:chOff x="295" y="2840"/>
            <a:chExt cx="2223" cy="1147"/>
          </a:xfrm>
        </p:grpSpPr>
        <p:pic>
          <p:nvPicPr>
            <p:cNvPr id="2459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1" y="2840"/>
              <a:ext cx="855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9" name="Rectangle 9"/>
            <p:cNvSpPr>
              <a:spLocks noChangeArrowheads="1"/>
            </p:cNvSpPr>
            <p:nvPr/>
          </p:nvSpPr>
          <p:spPr bwMode="auto">
            <a:xfrm>
              <a:off x="295" y="3657"/>
              <a:ext cx="222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Медицинские клиники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РУСАЛа</a:t>
              </a:r>
            </a:p>
          </p:txBody>
        </p:sp>
      </p:grpSp>
      <p:grpSp>
        <p:nvGrpSpPr>
          <p:cNvPr id="24582" name="Group 47"/>
          <p:cNvGrpSpPr>
            <a:grpSpLocks/>
          </p:cNvGrpSpPr>
          <p:nvPr/>
        </p:nvGrpSpPr>
        <p:grpSpPr bwMode="auto">
          <a:xfrm>
            <a:off x="5651500" y="1135063"/>
            <a:ext cx="2413000" cy="1789112"/>
            <a:chOff x="4218" y="981"/>
            <a:chExt cx="1520" cy="1127"/>
          </a:xfrm>
        </p:grpSpPr>
        <p:pic>
          <p:nvPicPr>
            <p:cNvPr id="24596" name="Picture 5" descr="bc51a0755887f6e080c77b5db4bae648"/>
            <p:cNvPicPr>
              <a:picLocks noChangeAspect="1" noChangeArrowheads="1"/>
            </p:cNvPicPr>
            <p:nvPr/>
          </p:nvPicPr>
          <p:blipFill>
            <a:blip r:embed="rId5" cstate="print"/>
            <a:srcRect l="21478" t="1648" r="19875" b="3014"/>
            <a:stretch>
              <a:fillRect/>
            </a:stretch>
          </p:blipFill>
          <p:spPr bwMode="auto">
            <a:xfrm>
              <a:off x="4395" y="981"/>
              <a:ext cx="862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10"/>
            <p:cNvSpPr>
              <a:spLocks noChangeArrowheads="1"/>
            </p:cNvSpPr>
            <p:nvPr/>
          </p:nvSpPr>
          <p:spPr bwMode="auto">
            <a:xfrm>
              <a:off x="4218" y="1916"/>
              <a:ext cx="152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РОСПОТРЕБНАДЗОР</a:t>
              </a:r>
            </a:p>
          </p:txBody>
        </p:sp>
      </p:grpSp>
      <p:pic>
        <p:nvPicPr>
          <p:cNvPr id="24583" name="Picture 31" descr="PNG изображение,веб-элементы,детали изображений,записные книжки,значки,канцтовары,офисы,прозрачный фон,регистраторы,фрагменты изображений,фрагменты картинок,школьные принадлежности"/>
          <p:cNvPicPr>
            <a:picLocks noChangeAspect="1" noChangeArrowheads="1"/>
          </p:cNvPicPr>
          <p:nvPr/>
        </p:nvPicPr>
        <p:blipFill>
          <a:blip r:embed="rId6" cstate="print"/>
          <a:srcRect l="24411" t="27898" r="17436" b="23230"/>
          <a:stretch>
            <a:fillRect/>
          </a:stretch>
        </p:blipFill>
        <p:spPr bwMode="auto">
          <a:xfrm>
            <a:off x="3995738" y="2673350"/>
            <a:ext cx="15843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32"/>
          <p:cNvSpPr>
            <a:spLocks noChangeArrowheads="1"/>
          </p:cNvSpPr>
          <p:nvPr/>
        </p:nvSpPr>
        <p:spPr bwMode="auto">
          <a:xfrm>
            <a:off x="3635375" y="3860800"/>
            <a:ext cx="223202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</a:rPr>
              <a:t>Комплексная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</a:rPr>
              <a:t> межведомственная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</a:rPr>
              <a:t> программа</a:t>
            </a:r>
          </a:p>
        </p:txBody>
      </p:sp>
      <p:sp>
        <p:nvSpPr>
          <p:cNvPr id="24585" name="AutoShape 35"/>
          <p:cNvSpPr>
            <a:spLocks noChangeArrowheads="1"/>
          </p:cNvSpPr>
          <p:nvPr/>
        </p:nvSpPr>
        <p:spPr bwMode="auto">
          <a:xfrm rot="1869837">
            <a:off x="3276600" y="2997200"/>
            <a:ext cx="496888" cy="269875"/>
          </a:xfrm>
          <a:prstGeom prst="rightArrow">
            <a:avLst>
              <a:gd name="adj1" fmla="val 50000"/>
              <a:gd name="adj2" fmla="val 518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grpSp>
        <p:nvGrpSpPr>
          <p:cNvPr id="24586" name="Group 50"/>
          <p:cNvGrpSpPr>
            <a:grpSpLocks/>
          </p:cNvGrpSpPr>
          <p:nvPr/>
        </p:nvGrpSpPr>
        <p:grpSpPr bwMode="auto">
          <a:xfrm>
            <a:off x="3197225" y="4652963"/>
            <a:ext cx="3455988" cy="1962150"/>
            <a:chOff x="3693" y="2749"/>
            <a:chExt cx="2177" cy="1236"/>
          </a:xfrm>
        </p:grpSpPr>
        <p:pic>
          <p:nvPicPr>
            <p:cNvPr id="24594" name="Picture 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6" y="2749"/>
              <a:ext cx="953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Rectangle 38"/>
            <p:cNvSpPr>
              <a:spLocks noChangeArrowheads="1"/>
            </p:cNvSpPr>
            <p:nvPr/>
          </p:nvSpPr>
          <p:spPr bwMode="auto">
            <a:xfrm>
              <a:off x="3693" y="3520"/>
              <a:ext cx="2177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400" b="1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 Региональные Центры профпатологии</a:t>
              </a:r>
            </a:p>
          </p:txBody>
        </p:sp>
      </p:grpSp>
      <p:grpSp>
        <p:nvGrpSpPr>
          <p:cNvPr id="24587" name="Group 46"/>
          <p:cNvGrpSpPr>
            <a:grpSpLocks/>
          </p:cNvGrpSpPr>
          <p:nvPr/>
        </p:nvGrpSpPr>
        <p:grpSpPr bwMode="auto">
          <a:xfrm>
            <a:off x="6372225" y="3756025"/>
            <a:ext cx="2413000" cy="1760538"/>
            <a:chOff x="2245" y="742"/>
            <a:chExt cx="1520" cy="1109"/>
          </a:xfrm>
        </p:grpSpPr>
        <p:pic>
          <p:nvPicPr>
            <p:cNvPr id="24592" name="Picture 44" descr="logo">
              <a:hlinkClick r:id="rId8" tooltip="На главную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10898" t="31676" r="16426"/>
            <a:stretch>
              <a:fillRect/>
            </a:stretch>
          </p:blipFill>
          <p:spPr bwMode="auto">
            <a:xfrm>
              <a:off x="2517" y="742"/>
              <a:ext cx="908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Rectangle 45"/>
            <p:cNvSpPr>
              <a:spLocks noChangeArrowheads="1"/>
            </p:cNvSpPr>
            <p:nvPr/>
          </p:nvSpPr>
          <p:spPr bwMode="auto">
            <a:xfrm>
              <a:off x="2245" y="1525"/>
              <a:ext cx="152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Фонд социального страхования</a:t>
              </a:r>
            </a:p>
          </p:txBody>
        </p:sp>
      </p:grpSp>
      <p:sp>
        <p:nvSpPr>
          <p:cNvPr id="24588" name="AutoShape 51"/>
          <p:cNvSpPr>
            <a:spLocks noChangeArrowheads="1"/>
          </p:cNvSpPr>
          <p:nvPr/>
        </p:nvSpPr>
        <p:spPr bwMode="auto">
          <a:xfrm rot="9092005">
            <a:off x="5795963" y="3014663"/>
            <a:ext cx="496887" cy="269875"/>
          </a:xfrm>
          <a:prstGeom prst="rightArrow">
            <a:avLst>
              <a:gd name="adj1" fmla="val 50000"/>
              <a:gd name="adj2" fmla="val 518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4589" name="AutoShape 52"/>
          <p:cNvSpPr>
            <a:spLocks noChangeArrowheads="1"/>
          </p:cNvSpPr>
          <p:nvPr/>
        </p:nvSpPr>
        <p:spPr bwMode="auto">
          <a:xfrm rot="-9928947">
            <a:off x="6019800" y="4149725"/>
            <a:ext cx="496888" cy="269875"/>
          </a:xfrm>
          <a:prstGeom prst="rightArrow">
            <a:avLst>
              <a:gd name="adj1" fmla="val 50000"/>
              <a:gd name="adj2" fmla="val 518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4590" name="AutoShape 53"/>
          <p:cNvSpPr>
            <a:spLocks noChangeArrowheads="1"/>
          </p:cNvSpPr>
          <p:nvPr/>
        </p:nvSpPr>
        <p:spPr bwMode="auto">
          <a:xfrm rot="-5400000">
            <a:off x="4458494" y="4766469"/>
            <a:ext cx="496887" cy="269875"/>
          </a:xfrm>
          <a:prstGeom prst="rightArrow">
            <a:avLst>
              <a:gd name="adj1" fmla="val 50000"/>
              <a:gd name="adj2" fmla="val 518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4591" name="AutoShape 54"/>
          <p:cNvSpPr>
            <a:spLocks noChangeArrowheads="1"/>
          </p:cNvSpPr>
          <p:nvPr/>
        </p:nvSpPr>
        <p:spPr bwMode="auto">
          <a:xfrm rot="-1320516">
            <a:off x="2987675" y="4149725"/>
            <a:ext cx="496888" cy="269875"/>
          </a:xfrm>
          <a:prstGeom prst="rightArrow">
            <a:avLst>
              <a:gd name="adj1" fmla="val 50000"/>
              <a:gd name="adj2" fmla="val 518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26EB6-8930-40E6-99B6-059EBF0D06A0}" type="slidenum">
              <a:rPr lang="ja-JP" altLang="en-US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23555" name="Rectangle 3" descr="Text Box: Title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06388"/>
            <a:ext cx="5813425" cy="169862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Участники программы внутри ОК РУСАЛ </a:t>
            </a:r>
          </a:p>
        </p:txBody>
      </p:sp>
      <p:grpSp>
        <p:nvGrpSpPr>
          <p:cNvPr id="23556" name="Group 30"/>
          <p:cNvGrpSpPr>
            <a:grpSpLocks/>
          </p:cNvGrpSpPr>
          <p:nvPr/>
        </p:nvGrpSpPr>
        <p:grpSpPr bwMode="auto">
          <a:xfrm>
            <a:off x="539750" y="4868863"/>
            <a:ext cx="1728788" cy="1741487"/>
            <a:chOff x="4513" y="2296"/>
            <a:chExt cx="1089" cy="1097"/>
          </a:xfrm>
        </p:grpSpPr>
        <p:pic>
          <p:nvPicPr>
            <p:cNvPr id="23580" name="Picture 22" descr="Аватар доктор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4" y="2296"/>
              <a:ext cx="789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1" name="Rectangle 9"/>
            <p:cNvSpPr>
              <a:spLocks noChangeArrowheads="1"/>
            </p:cNvSpPr>
            <p:nvPr/>
          </p:nvSpPr>
          <p:spPr bwMode="auto">
            <a:xfrm>
              <a:off x="4513" y="3067"/>
              <a:ext cx="1089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Медицинская служба</a:t>
              </a:r>
            </a:p>
          </p:txBody>
        </p:sp>
      </p:grpSp>
      <p:grpSp>
        <p:nvGrpSpPr>
          <p:cNvPr id="23557" name="Group 32"/>
          <p:cNvGrpSpPr>
            <a:grpSpLocks/>
          </p:cNvGrpSpPr>
          <p:nvPr/>
        </p:nvGrpSpPr>
        <p:grpSpPr bwMode="auto">
          <a:xfrm>
            <a:off x="7091363" y="1152525"/>
            <a:ext cx="1584325" cy="1809750"/>
            <a:chOff x="476" y="2550"/>
            <a:chExt cx="1089" cy="1233"/>
          </a:xfrm>
        </p:grpSpPr>
        <p:pic>
          <p:nvPicPr>
            <p:cNvPr id="23578" name="Picture 18" descr="Просмотреть подробност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" y="2550"/>
              <a:ext cx="835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9" name="Rectangle 9"/>
            <p:cNvSpPr>
              <a:spLocks noChangeArrowheads="1"/>
            </p:cNvSpPr>
            <p:nvPr/>
          </p:nvSpPr>
          <p:spPr bwMode="auto">
            <a:xfrm>
              <a:off x="476" y="3430"/>
              <a:ext cx="1089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Отделы охраны труда</a:t>
              </a:r>
            </a:p>
          </p:txBody>
        </p:sp>
      </p:grpSp>
      <p:grpSp>
        <p:nvGrpSpPr>
          <p:cNvPr id="23558" name="Group 31"/>
          <p:cNvGrpSpPr>
            <a:grpSpLocks/>
          </p:cNvGrpSpPr>
          <p:nvPr/>
        </p:nvGrpSpPr>
        <p:grpSpPr bwMode="auto">
          <a:xfrm>
            <a:off x="6802438" y="4868863"/>
            <a:ext cx="1873250" cy="1731962"/>
            <a:chOff x="2517" y="3113"/>
            <a:chExt cx="1089" cy="1045"/>
          </a:xfrm>
        </p:grpSpPr>
        <p:pic>
          <p:nvPicPr>
            <p:cNvPr id="23576" name="Picture 20" descr="Протестующие с флаго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3113"/>
              <a:ext cx="881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7" name="Rectangle 9"/>
            <p:cNvSpPr>
              <a:spLocks noChangeArrowheads="1"/>
            </p:cNvSpPr>
            <p:nvPr/>
          </p:nvSpPr>
          <p:spPr bwMode="auto">
            <a:xfrm>
              <a:off x="2517" y="3974"/>
              <a:ext cx="1089" cy="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Профсоюзы</a:t>
              </a:r>
            </a:p>
          </p:txBody>
        </p:sp>
      </p:grpSp>
      <p:grpSp>
        <p:nvGrpSpPr>
          <p:cNvPr id="23559" name="Group 33"/>
          <p:cNvGrpSpPr>
            <a:grpSpLocks/>
          </p:cNvGrpSpPr>
          <p:nvPr/>
        </p:nvGrpSpPr>
        <p:grpSpPr bwMode="auto">
          <a:xfrm>
            <a:off x="2987675" y="2990850"/>
            <a:ext cx="1439863" cy="1746250"/>
            <a:chOff x="1066" y="754"/>
            <a:chExt cx="1089" cy="1289"/>
          </a:xfrm>
        </p:grpSpPr>
        <p:pic>
          <p:nvPicPr>
            <p:cNvPr id="23574" name="Picture 14" descr="Директор школы стоит за своим столом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6" y="754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5" name="Rectangle 9"/>
            <p:cNvSpPr>
              <a:spLocks noChangeArrowheads="1"/>
            </p:cNvSpPr>
            <p:nvPr/>
          </p:nvSpPr>
          <p:spPr bwMode="auto">
            <a:xfrm>
              <a:off x="1066" y="1661"/>
              <a:ext cx="1089" cy="3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Руководство всех уровней</a:t>
              </a:r>
            </a:p>
          </p:txBody>
        </p:sp>
      </p:grpSp>
      <p:grpSp>
        <p:nvGrpSpPr>
          <p:cNvPr id="23560" name="Group 34"/>
          <p:cNvGrpSpPr>
            <a:grpSpLocks/>
          </p:cNvGrpSpPr>
          <p:nvPr/>
        </p:nvGrpSpPr>
        <p:grpSpPr bwMode="auto">
          <a:xfrm>
            <a:off x="684213" y="1125538"/>
            <a:ext cx="1728787" cy="1885950"/>
            <a:chOff x="3833" y="754"/>
            <a:chExt cx="1089" cy="1188"/>
          </a:xfrm>
        </p:grpSpPr>
        <p:pic>
          <p:nvPicPr>
            <p:cNvPr id="23572" name="Picture 16" descr="Бизнес-леди за компьютером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78" y="754"/>
              <a:ext cx="970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833" y="1616"/>
              <a:ext cx="1089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>
                  <a:solidFill>
                    <a:srgbClr val="000000"/>
                  </a:solidFill>
                </a:rPr>
                <a:t>Дирекции по персоналу</a:t>
              </a:r>
            </a:p>
          </p:txBody>
        </p:sp>
      </p:grp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4356100" y="3041650"/>
            <a:ext cx="1943100" cy="173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Поддержка внедрения и контроль реализации программы. Разработка и внедрение инженерно-технологических мероприятий по оздоровлению рабочих мест.</a:t>
            </a:r>
            <a:endParaRPr lang="ru-RU" altLang="ru-RU" sz="12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23562" name="Rectangle 36"/>
          <p:cNvSpPr>
            <a:spLocks noChangeArrowheads="1"/>
          </p:cNvSpPr>
          <p:nvPr/>
        </p:nvSpPr>
        <p:spPr bwMode="auto">
          <a:xfrm>
            <a:off x="755650" y="3046413"/>
            <a:ext cx="2016125" cy="137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Организация медицинских осмотров. Профилактика ПЗ.</a:t>
            </a:r>
            <a:endParaRPr lang="ru-RU" altLang="ru-RU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Взаимодействие с ФСС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Санаторно-курортное оздоровления. Программа ДМС 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3" name="Rectangle 37"/>
          <p:cNvSpPr>
            <a:spLocks noChangeArrowheads="1"/>
          </p:cNvSpPr>
          <p:nvPr/>
        </p:nvSpPr>
        <p:spPr bwMode="auto">
          <a:xfrm>
            <a:off x="2971800" y="1357313"/>
            <a:ext cx="455295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Оценка рисков  для здоровья работников на производстве.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Аттестация рабочих мест. Взаимодействие с Роспотребнадзором. Программа производственного контроля. Контроль использования СИЗ. Расследование случаев профзаболеваний. Учёт и статистика профзаболеваний. Информирование работников. Обучение оказанию первой помощи.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4" name="Rectangle 38"/>
          <p:cNvSpPr>
            <a:spLocks noChangeArrowheads="1"/>
          </p:cNvSpPr>
          <p:nvPr/>
        </p:nvSpPr>
        <p:spPr bwMode="auto">
          <a:xfrm>
            <a:off x="6661150" y="3141663"/>
            <a:ext cx="2087563" cy="173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Контроль за соблюдением требований по охране труда и здоровья.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Участие в организации оздоровительных мероприятий. Пропаганда здорового образа жизни.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Комплекс спортивных мероприятий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5" name="Rectangle 39"/>
          <p:cNvSpPr>
            <a:spLocks noChangeArrowheads="1"/>
          </p:cNvSpPr>
          <p:nvPr/>
        </p:nvSpPr>
        <p:spPr bwMode="auto">
          <a:xfrm>
            <a:off x="2268538" y="5013325"/>
            <a:ext cx="33845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>
                <a:solidFill>
                  <a:srgbClr val="000000"/>
                </a:solidFill>
              </a:rPr>
              <a:t>Организация медицинской помощи на производстве. Медицинские осмотры. Экспертиза профпригодности. Предоставление медицинских услуг. Анализ здоровья сотрудников. Обучение первой помощи. Профилактические</a:t>
            </a:r>
            <a:r>
              <a:rPr lang="ru-RU" altLang="ja-JP" sz="1200" b="1">
                <a:solidFill>
                  <a:srgbClr val="000000"/>
                </a:solidFill>
              </a:rPr>
              <a:t> </a:t>
            </a:r>
            <a:r>
              <a:rPr lang="ru-RU" altLang="ja-JP" sz="1200">
                <a:solidFill>
                  <a:srgbClr val="000000"/>
                </a:solidFill>
              </a:rPr>
              <a:t>мероприятия. Диспансеризация. Санитарное просвещение. Программа ДМС. Реабилитация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6" name="Rectangle 40"/>
          <p:cNvSpPr>
            <a:spLocks noChangeArrowheads="1"/>
          </p:cNvSpPr>
          <p:nvPr/>
        </p:nvSpPr>
        <p:spPr bwMode="auto">
          <a:xfrm>
            <a:off x="755650" y="4868863"/>
            <a:ext cx="4824413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7" name="AutoShape 41"/>
          <p:cNvSpPr>
            <a:spLocks noChangeArrowheads="1"/>
          </p:cNvSpPr>
          <p:nvPr/>
        </p:nvSpPr>
        <p:spPr bwMode="auto">
          <a:xfrm>
            <a:off x="611188" y="4797425"/>
            <a:ext cx="5794375" cy="18002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8" name="AutoShape 42"/>
          <p:cNvSpPr>
            <a:spLocks noChangeArrowheads="1"/>
          </p:cNvSpPr>
          <p:nvPr/>
        </p:nvSpPr>
        <p:spPr bwMode="auto">
          <a:xfrm>
            <a:off x="2855913" y="1130300"/>
            <a:ext cx="5989637" cy="18002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9" name="AutoShape 43"/>
          <p:cNvSpPr>
            <a:spLocks noChangeArrowheads="1"/>
          </p:cNvSpPr>
          <p:nvPr/>
        </p:nvSpPr>
        <p:spPr bwMode="auto">
          <a:xfrm rot="5400000">
            <a:off x="-174624" y="1916112"/>
            <a:ext cx="3587750" cy="2016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70" name="AutoShape 45"/>
          <p:cNvSpPr>
            <a:spLocks noChangeArrowheads="1"/>
          </p:cNvSpPr>
          <p:nvPr/>
        </p:nvSpPr>
        <p:spPr bwMode="auto">
          <a:xfrm rot="5400000">
            <a:off x="5886451" y="3627437"/>
            <a:ext cx="3600450" cy="233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71" name="AutoShape 46"/>
          <p:cNvSpPr>
            <a:spLocks noChangeArrowheads="1"/>
          </p:cNvSpPr>
          <p:nvPr/>
        </p:nvSpPr>
        <p:spPr bwMode="auto">
          <a:xfrm>
            <a:off x="2854325" y="2963863"/>
            <a:ext cx="3529013" cy="18002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Number"/>
          <p:cNvSpPr txBox="1">
            <a:spLocks noGrp="1" noChangeArrowheads="1"/>
          </p:cNvSpPr>
          <p:nvPr/>
        </p:nvSpPr>
        <p:spPr bwMode="auto">
          <a:xfrm>
            <a:off x="-1358900" y="6569075"/>
            <a:ext cx="175577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D4015EC-BAD2-410C-B5A0-A3A2E0869D9B}" type="slidenum">
              <a:rPr lang="ja-JP" altLang="en-US" sz="12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5603" name="Rectangle 2" descr="Text Box: Title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200900" cy="1049338"/>
          </a:xfrm>
        </p:spPr>
        <p:txBody>
          <a:bodyPr lIns="91440" tIns="45720" rIns="91440" bIns="45720"/>
          <a:lstStyle/>
          <a:p>
            <a:pPr eaLnBrk="1" hangingPunct="1"/>
            <a:r>
              <a:rPr lang="ru-RU" altLang="ru-RU" sz="2000" smtClean="0"/>
              <a:t>Взаимодействие с Фондом социального страхования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42988" y="2060575"/>
            <a:ext cx="42513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904875" y="4292600"/>
            <a:ext cx="81375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5094288" y="1966913"/>
            <a:ext cx="38703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900113" y="1412875"/>
            <a:ext cx="50403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Финансирование мероприятий по профилактике производственного травматизма и профзаболеваний также производится за счет средств, начисленных в Фонд социального страхования РФ. Ежемесячно предприятиями производится уплата страховых взносов по обязательному страхованию от несчастных случаев на производстве и профессиональных заболеваний по установленному тарифу.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00113" y="4652963"/>
            <a:ext cx="8424862" cy="702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За </a:t>
            </a: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5 лет РУСАЛ выплатил </a:t>
            </a:r>
            <a:r>
              <a:rPr lang="ru-RU" altLang="ru-RU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 млрд. 740 млн. </a:t>
            </a: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рублей страховых взносов. Возвращено </a:t>
            </a:r>
            <a:r>
              <a:rPr lang="ru-RU" altLang="ru-RU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175 млн. </a:t>
            </a:r>
            <a:r>
              <a:rPr lang="ru-RU" alt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рублей. </a:t>
            </a:r>
          </a:p>
        </p:txBody>
      </p:sp>
      <p:pic>
        <p:nvPicPr>
          <p:cNvPr id="25609" name="Picture 9" descr="Калькулятор в ру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412875"/>
            <a:ext cx="27352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E6356-884D-404A-A284-45D1BB0F265F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04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6"/>
          <p:cNvSpPr>
            <a:spLocks noChangeShapeType="1"/>
          </p:cNvSpPr>
          <p:nvPr/>
        </p:nvSpPr>
        <p:spPr bwMode="gray">
          <a:xfrm flipH="1">
            <a:off x="142875" y="6643688"/>
            <a:ext cx="8459788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5" name="Line 67"/>
          <p:cNvSpPr>
            <a:spLocks noChangeShapeType="1"/>
          </p:cNvSpPr>
          <p:nvPr/>
        </p:nvSpPr>
        <p:spPr bwMode="gray">
          <a:xfrm flipH="1">
            <a:off x="109538" y="4173538"/>
            <a:ext cx="845978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6" name="Line 68"/>
          <p:cNvSpPr>
            <a:spLocks noChangeShapeType="1"/>
          </p:cNvSpPr>
          <p:nvPr/>
        </p:nvSpPr>
        <p:spPr bwMode="gray">
          <a:xfrm flipH="1">
            <a:off x="142875" y="1963738"/>
            <a:ext cx="8459788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7" name="Line 69"/>
          <p:cNvSpPr>
            <a:spLocks noChangeShapeType="1"/>
          </p:cNvSpPr>
          <p:nvPr/>
        </p:nvSpPr>
        <p:spPr bwMode="gray">
          <a:xfrm flipH="1">
            <a:off x="144463" y="863600"/>
            <a:ext cx="845978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8" name="Line 70"/>
          <p:cNvSpPr>
            <a:spLocks noChangeShapeType="1"/>
          </p:cNvSpPr>
          <p:nvPr/>
        </p:nvSpPr>
        <p:spPr bwMode="gray">
          <a:xfrm>
            <a:off x="142875" y="863600"/>
            <a:ext cx="0" cy="10810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9" name="Line 71"/>
          <p:cNvSpPr>
            <a:spLocks noChangeShapeType="1"/>
          </p:cNvSpPr>
          <p:nvPr/>
        </p:nvSpPr>
        <p:spPr bwMode="gray">
          <a:xfrm>
            <a:off x="142875" y="1973263"/>
            <a:ext cx="0" cy="21955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0" name="Line 72"/>
          <p:cNvSpPr>
            <a:spLocks noChangeShapeType="1"/>
          </p:cNvSpPr>
          <p:nvPr/>
        </p:nvSpPr>
        <p:spPr bwMode="gray">
          <a:xfrm>
            <a:off x="142875" y="4205288"/>
            <a:ext cx="0" cy="24114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1" name="Text Box 80"/>
          <p:cNvSpPr txBox="1">
            <a:spLocks noChangeArrowheads="1"/>
          </p:cNvSpPr>
          <p:nvPr/>
        </p:nvSpPr>
        <p:spPr bwMode="gray">
          <a:xfrm>
            <a:off x="144463" y="900113"/>
            <a:ext cx="1806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7030A0"/>
                </a:solidFill>
                <a:latin typeface="Calibri" pitchFamily="34" charset="0"/>
              </a:rPr>
              <a:t>Проведение периодического медицинского осмотра</a:t>
            </a:r>
            <a:endParaRPr lang="en-US" altLang="ru-RU" sz="1400" b="1">
              <a:solidFill>
                <a:srgbClr val="7030A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7030A0"/>
                </a:solidFill>
                <a:latin typeface="Calibri" pitchFamily="34" charset="0"/>
              </a:rPr>
              <a:t>(за счет страхователя)</a:t>
            </a:r>
          </a:p>
        </p:txBody>
      </p:sp>
      <p:sp>
        <p:nvSpPr>
          <p:cNvPr id="8202" name="Text Box 81"/>
          <p:cNvSpPr txBox="1">
            <a:spLocks noChangeArrowheads="1"/>
          </p:cNvSpPr>
          <p:nvPr/>
        </p:nvSpPr>
        <p:spPr bwMode="gray">
          <a:xfrm>
            <a:off x="144463" y="2016125"/>
            <a:ext cx="1714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7030A0"/>
                </a:solidFill>
                <a:latin typeface="Calibri" pitchFamily="34" charset="0"/>
              </a:rPr>
              <a:t>Повторный </a:t>
            </a:r>
          </a:p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7030A0"/>
                </a:solidFill>
                <a:latin typeface="Calibri" pitchFamily="34" charset="0"/>
              </a:rPr>
              <a:t>медицинский осмотр</a:t>
            </a:r>
          </a:p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7030A0"/>
                </a:solidFill>
                <a:latin typeface="Calibri" pitchFamily="34" charset="0"/>
              </a:rPr>
              <a:t>(за счет страховщика)</a:t>
            </a:r>
          </a:p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3214678" y="928670"/>
            <a:ext cx="5357850" cy="1000132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72000" rIns="36000" bIns="36000" anchor="ctr"/>
          <a:lstStyle/>
          <a:p>
            <a:pPr algn="ctr">
              <a:lnSpc>
                <a:spcPts val="1200"/>
              </a:lnSpc>
              <a:defRPr/>
            </a:pPr>
            <a:r>
              <a:rPr lang="ru-RU" sz="1300" b="1" dirty="0">
                <a:solidFill>
                  <a:srgbClr val="002060"/>
                </a:solidFill>
              </a:rPr>
              <a:t>Временный перевод на новое место  работы, </a:t>
            </a:r>
          </a:p>
          <a:p>
            <a:pPr algn="ctr">
              <a:lnSpc>
                <a:spcPts val="1200"/>
              </a:lnSpc>
              <a:defRPr/>
            </a:pPr>
            <a:r>
              <a:rPr lang="ru-RU" sz="1300" b="1" dirty="0">
                <a:solidFill>
                  <a:srgbClr val="002060"/>
                </a:solidFill>
              </a:rPr>
              <a:t>исключающее воздействие вредных произв. факторов </a:t>
            </a:r>
          </a:p>
          <a:p>
            <a:pPr algn="ctr">
              <a:lnSpc>
                <a:spcPts val="1200"/>
              </a:lnSpc>
              <a:defRPr/>
            </a:pPr>
            <a:r>
              <a:rPr lang="ru-RU" sz="1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3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6 недель: 1 мес</a:t>
            </a:r>
            <a:r>
              <a:rPr lang="ru-RU" sz="1300" b="1" dirty="0">
                <a:solidFill>
                  <a:srgbClr val="002060"/>
                </a:solidFill>
              </a:rPr>
              <a:t>. за с счет средств </a:t>
            </a:r>
            <a:r>
              <a:rPr lang="ru-RU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страхователя, последующие дни перевода </a:t>
            </a:r>
            <a:r>
              <a:rPr lang="ru-RU" sz="1300" b="1" dirty="0">
                <a:solidFill>
                  <a:srgbClr val="002060"/>
                </a:solidFill>
              </a:rPr>
              <a:t>за счет средств </a:t>
            </a:r>
            <a:r>
              <a:rPr lang="ru-RU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страховщика</a:t>
            </a:r>
            <a:r>
              <a:rPr lang="ru-RU" sz="1300" b="1" dirty="0">
                <a:solidFill>
                  <a:srgbClr val="002060"/>
                </a:solidFill>
              </a:rPr>
              <a:t>) </a:t>
            </a:r>
          </a:p>
          <a:p>
            <a:pPr algn="ctr">
              <a:lnSpc>
                <a:spcPts val="1200"/>
              </a:lnSpc>
              <a:defRPr/>
            </a:pPr>
            <a:r>
              <a:rPr lang="ru-RU" sz="1300" b="1" i="1" dirty="0">
                <a:solidFill>
                  <a:srgbClr val="C00000"/>
                </a:solidFill>
              </a:rPr>
              <a:t> </a:t>
            </a:r>
            <a:r>
              <a:rPr lang="ru-RU" sz="1200" b="1" i="1" dirty="0">
                <a:solidFill>
                  <a:srgbClr val="002060"/>
                </a:solidFill>
              </a:rPr>
              <a:t>с сохранением среднего заработка застрахованного)</a:t>
            </a:r>
            <a:endParaRPr lang="ru-RU" sz="1300" b="1" i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4" name="Табличка 23"/>
          <p:cNvSpPr/>
          <p:nvPr/>
        </p:nvSpPr>
        <p:spPr>
          <a:xfrm>
            <a:off x="1455736" y="2008670"/>
            <a:ext cx="6330974" cy="634512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72000" rIns="36000" bIns="36000" anchor="ctr"/>
          <a:lstStyle/>
          <a:p>
            <a:pPr algn="ctr">
              <a:lnSpc>
                <a:spcPts val="1300"/>
              </a:lnSpc>
              <a:defRPr/>
            </a:pPr>
            <a:r>
              <a:rPr lang="ru-RU" sz="1300" b="1" dirty="0">
                <a:solidFill>
                  <a:srgbClr val="4F81BD">
                    <a:lumMod val="50000"/>
                  </a:srgbClr>
                </a:solidFill>
              </a:rPr>
              <a:t>Определение состояния здоровья застрахованного на предмет наличия (отсутствия) установленных ранее или новых признаков профессионального заболевания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357158" y="2714620"/>
            <a:ext cx="2598246" cy="357190"/>
          </a:xfrm>
          <a:prstGeom prst="snip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ts val="1100"/>
              </a:lnSpc>
              <a:defRPr/>
            </a:pPr>
            <a:r>
              <a:rPr lang="ru-RU" sz="1000" b="1" i="1" dirty="0">
                <a:solidFill>
                  <a:prstClr val="black"/>
                </a:solidFill>
              </a:rPr>
              <a:t>отсутствие</a:t>
            </a:r>
          </a:p>
          <a:p>
            <a:pPr algn="r">
              <a:lnSpc>
                <a:spcPts val="1100"/>
              </a:lnSpc>
              <a:defRPr/>
            </a:pPr>
            <a:r>
              <a:rPr lang="ru-RU" sz="1000" b="1" i="1" dirty="0">
                <a:solidFill>
                  <a:prstClr val="black"/>
                </a:solidFill>
              </a:rPr>
              <a:t>признаков  профзаболевания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0100" y="3071810"/>
            <a:ext cx="2857520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>
                <a:solidFill>
                  <a:prstClr val="white"/>
                </a:solidFill>
              </a:rPr>
              <a:t>Возврат </a:t>
            </a:r>
          </a:p>
          <a:p>
            <a:pPr algn="ctr">
              <a:lnSpc>
                <a:spcPts val="1600"/>
              </a:lnSpc>
              <a:defRPr/>
            </a:pPr>
            <a:r>
              <a:rPr lang="ru-RU" sz="1600" b="1" dirty="0">
                <a:solidFill>
                  <a:prstClr val="white"/>
                </a:solidFill>
              </a:rPr>
              <a:t>на прежнее место работы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2820988" y="2822575"/>
            <a:ext cx="360362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678363" y="2822575"/>
            <a:ext cx="360362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4929190" y="2714620"/>
            <a:ext cx="2016000" cy="288000"/>
          </a:xfrm>
          <a:prstGeom prst="snip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100"/>
              </a:lnSpc>
              <a:defRPr/>
            </a:pPr>
            <a:r>
              <a:rPr lang="ru-RU" sz="1000" b="1" i="1" dirty="0">
                <a:solidFill>
                  <a:prstClr val="black"/>
                </a:solidFill>
              </a:rPr>
              <a:t>наличие</a:t>
            </a:r>
          </a:p>
          <a:p>
            <a:pPr>
              <a:lnSpc>
                <a:spcPts val="1100"/>
              </a:lnSpc>
              <a:defRPr/>
            </a:pPr>
            <a:r>
              <a:rPr lang="ru-RU" sz="1000" b="1" i="1" dirty="0">
                <a:solidFill>
                  <a:prstClr val="black"/>
                </a:solidFill>
              </a:rPr>
              <a:t>признаков профзаболевания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034842" y="3071810"/>
            <a:ext cx="4823438" cy="10108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" tIns="36000" rIns="3600" bIns="36000" anchor="ctr"/>
          <a:lstStyle/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</a:rPr>
              <a:t>Проведение максимальных профилактических мероприятий, </a:t>
            </a:r>
          </a:p>
          <a:p>
            <a:pPr algn="ctr">
              <a:lnSpc>
                <a:spcPts val="1300"/>
              </a:lnSpc>
              <a:defRPr/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</a:rPr>
              <a:t>направленных на полное восстановление здоровья работника</a:t>
            </a:r>
          </a:p>
          <a:p>
            <a:pPr algn="ctr">
              <a:lnSpc>
                <a:spcPts val="1300"/>
              </a:lnSpc>
              <a:defRPr/>
            </a:pPr>
            <a:r>
              <a:rPr lang="ru-RU" sz="1200" b="1" i="1" dirty="0">
                <a:solidFill>
                  <a:srgbClr val="4F81BD">
                    <a:lumMod val="50000"/>
                  </a:srgbClr>
                </a:solidFill>
              </a:rPr>
              <a:t>(пособие по временной нетрудоспособности </a:t>
            </a:r>
          </a:p>
          <a:p>
            <a:pPr algn="ctr">
              <a:lnSpc>
                <a:spcPts val="1300"/>
              </a:lnSpc>
              <a:defRPr/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21 дня</a:t>
            </a:r>
            <a:r>
              <a:rPr lang="ru-RU" sz="1200" b="1" i="1" dirty="0">
                <a:solidFill>
                  <a:srgbClr val="4F81BD">
                    <a:lumMod val="50000"/>
                  </a:srgbClr>
                </a:solidFill>
              </a:rPr>
              <a:t>)</a:t>
            </a:r>
          </a:p>
        </p:txBody>
      </p:sp>
      <p:sp>
        <p:nvSpPr>
          <p:cNvPr id="31" name="Табличка 30"/>
          <p:cNvSpPr/>
          <p:nvPr/>
        </p:nvSpPr>
        <p:spPr>
          <a:xfrm>
            <a:off x="1571604" y="4282330"/>
            <a:ext cx="6050312" cy="731810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72000" rIns="36000" bIns="36000" anchor="ctr"/>
          <a:lstStyle/>
          <a:p>
            <a:pPr algn="ctr">
              <a:lnSpc>
                <a:spcPts val="1300"/>
              </a:lnSpc>
              <a:defRPr/>
            </a:pPr>
            <a:r>
              <a:rPr lang="ru-RU" sz="1300" b="1" dirty="0">
                <a:solidFill>
                  <a:srgbClr val="4F81BD">
                    <a:lumMod val="50000"/>
                  </a:srgbClr>
                </a:solidFill>
              </a:rPr>
              <a:t>Определение эффективности проведенных профилактических мероприятий Принятие решения о необходимости вывода застрахованного</a:t>
            </a:r>
          </a:p>
          <a:p>
            <a:pPr algn="ctr">
              <a:lnSpc>
                <a:spcPts val="1300"/>
              </a:lnSpc>
              <a:defRPr/>
            </a:pPr>
            <a:r>
              <a:rPr lang="ru-RU" sz="1300" b="1" dirty="0">
                <a:solidFill>
                  <a:srgbClr val="4F81BD">
                    <a:lumMod val="50000"/>
                  </a:srgbClr>
                </a:solidFill>
              </a:rPr>
              <a:t> из «вредных» условий труда </a:t>
            </a:r>
          </a:p>
        </p:txBody>
      </p: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285720" y="5067578"/>
            <a:ext cx="3000396" cy="500066"/>
          </a:xfrm>
          <a:prstGeom prst="snip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ts val="900"/>
              </a:lnSpc>
              <a:defRPr/>
            </a:pPr>
            <a:r>
              <a:rPr lang="ru-RU" sz="1000" b="1" i="1" dirty="0">
                <a:solidFill>
                  <a:prstClr val="black"/>
                </a:solidFill>
              </a:rPr>
              <a:t>предоставление нового места</a:t>
            </a:r>
            <a:endParaRPr lang="ru-RU" sz="1000" b="1" dirty="0">
              <a:solidFill>
                <a:srgbClr val="002060"/>
              </a:solidFill>
            </a:endParaRPr>
          </a:p>
          <a:p>
            <a:pPr algn="r">
              <a:lnSpc>
                <a:spcPts val="900"/>
              </a:lnSpc>
              <a:defRPr/>
            </a:pPr>
            <a:r>
              <a:rPr lang="ru-RU" sz="1000" b="1" i="1" dirty="0">
                <a:solidFill>
                  <a:prstClr val="black"/>
                </a:solidFill>
              </a:rPr>
              <a:t>(переобучение за счет средств страхования)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20000" y="5643578"/>
            <a:ext cx="2857520" cy="7104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ru-RU" sz="1400" b="1" dirty="0">
                <a:solidFill>
                  <a:prstClr val="white"/>
                </a:solidFill>
              </a:rPr>
              <a:t>Новое место работы,  исключающее воздействие вредных произв.факторов 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3042444" y="5283994"/>
            <a:ext cx="43180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464844" y="5283994"/>
            <a:ext cx="4318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Прямоугольник с двумя вырезанными противолежащими углами 35"/>
          <p:cNvSpPr/>
          <p:nvPr/>
        </p:nvSpPr>
        <p:spPr>
          <a:xfrm>
            <a:off x="4716000" y="5139586"/>
            <a:ext cx="3497652" cy="428628"/>
          </a:xfrm>
          <a:prstGeom prst="snip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100"/>
              </a:lnSpc>
              <a:defRPr/>
            </a:pPr>
            <a:r>
              <a:rPr lang="ru-RU" sz="1000" b="1" i="1" dirty="0">
                <a:solidFill>
                  <a:prstClr val="black"/>
                </a:solidFill>
              </a:rPr>
              <a:t>В случае не выполнения застрахованным профилактических мероприятий и несогласие застрахованного в изменении места и условий работы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14744" y="5643578"/>
            <a:ext cx="5000660" cy="8538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" tIns="36000" rIns="3600" bIns="36000" anchor="ctr"/>
          <a:lstStyle/>
          <a:p>
            <a:pPr algn="ctr">
              <a:lnSpc>
                <a:spcPts val="1200"/>
              </a:lnSpc>
              <a:defRPr/>
            </a:pPr>
            <a:r>
              <a:rPr lang="ru-RU" sz="1300" b="1" dirty="0">
                <a:solidFill>
                  <a:srgbClr val="002060"/>
                </a:solidFill>
              </a:rPr>
              <a:t>Снижение размера ежемесячной страховой выплаты за счет установления степени вины застрахованного в возникновении профзаболевания </a:t>
            </a:r>
            <a:r>
              <a:rPr lang="ru-RU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5% до 25%</a:t>
            </a:r>
          </a:p>
          <a:p>
            <a:pPr algn="ctr">
              <a:lnSpc>
                <a:spcPts val="1200"/>
              </a:lnSpc>
              <a:defRPr/>
            </a:pPr>
            <a:r>
              <a:rPr lang="ru-RU" sz="1200" b="1" i="1" dirty="0">
                <a:solidFill>
                  <a:srgbClr val="002060"/>
                </a:solidFill>
              </a:rPr>
              <a:t>(</a:t>
            </a:r>
            <a:r>
              <a:rPr lang="ru-RU" sz="1200" b="1" dirty="0">
                <a:solidFill>
                  <a:srgbClr val="002060"/>
                </a:solidFill>
              </a:rPr>
              <a:t>при установлении стойкой утраты трудоспособности</a:t>
            </a:r>
            <a:r>
              <a:rPr lang="ru-RU" sz="1200" b="1" i="1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8240" name="Text Box 81"/>
          <p:cNvSpPr txBox="1">
            <a:spLocks noChangeArrowheads="1"/>
          </p:cNvSpPr>
          <p:nvPr/>
        </p:nvSpPr>
        <p:spPr bwMode="gray">
          <a:xfrm>
            <a:off x="144463" y="4211638"/>
            <a:ext cx="1714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7030A0"/>
                </a:solidFill>
                <a:latin typeface="Calibri" pitchFamily="34" charset="0"/>
              </a:rPr>
              <a:t>Очередной </a:t>
            </a:r>
          </a:p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7030A0"/>
                </a:solidFill>
                <a:latin typeface="Calibri" pitchFamily="34" charset="0"/>
              </a:rPr>
              <a:t>медицинский осмотр</a:t>
            </a:r>
          </a:p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7030A0"/>
                </a:solidFill>
                <a:latin typeface="Calibri" pitchFamily="34" charset="0"/>
              </a:rPr>
              <a:t>(за счет страховщика)</a:t>
            </a:r>
          </a:p>
          <a:p>
            <a:pPr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8241" name="Группа 42"/>
          <p:cNvGrpSpPr>
            <a:grpSpLocks/>
          </p:cNvGrpSpPr>
          <p:nvPr/>
        </p:nvGrpSpPr>
        <p:grpSpPr bwMode="auto">
          <a:xfrm>
            <a:off x="7786688" y="1928813"/>
            <a:ext cx="428625" cy="436562"/>
            <a:chOff x="8215338" y="720794"/>
            <a:chExt cx="643736" cy="1008000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8353882" y="1223602"/>
              <a:ext cx="1008000" cy="2385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10800000">
              <a:off x="8215338" y="1714132"/>
              <a:ext cx="643736" cy="366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242" name="Группа 43"/>
          <p:cNvGrpSpPr>
            <a:grpSpLocks/>
          </p:cNvGrpSpPr>
          <p:nvPr/>
        </p:nvGrpSpPr>
        <p:grpSpPr bwMode="auto">
          <a:xfrm>
            <a:off x="7643813" y="4143375"/>
            <a:ext cx="500062" cy="508000"/>
            <a:chOff x="8215338" y="720794"/>
            <a:chExt cx="643736" cy="100800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8354053" y="1223772"/>
              <a:ext cx="1008000" cy="2043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10800000">
              <a:off x="8215338" y="1713045"/>
              <a:ext cx="643736" cy="3149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8243" name="Изображение 3" descr="FSS-logo_png_transparent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75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4" name="TextBox 38"/>
          <p:cNvSpPr txBox="1">
            <a:spLocks noChangeArrowheads="1"/>
          </p:cNvSpPr>
          <p:nvPr/>
        </p:nvSpPr>
        <p:spPr bwMode="auto">
          <a:xfrm>
            <a:off x="1571625" y="1143000"/>
            <a:ext cx="1500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>
                <a:solidFill>
                  <a:srgbClr val="C00000"/>
                </a:solidFill>
                <a:latin typeface="Calibri" pitchFamily="34" charset="0"/>
              </a:rPr>
              <a:t>При выявлении начальных признаков профзаболевания </a:t>
            </a:r>
          </a:p>
        </p:txBody>
      </p:sp>
      <p:sp>
        <p:nvSpPr>
          <p:cNvPr id="41" name="Freeform 20"/>
          <p:cNvSpPr>
            <a:spLocks/>
          </p:cNvSpPr>
          <p:nvPr/>
        </p:nvSpPr>
        <p:spPr bwMode="gray">
          <a:xfrm rot="3122178">
            <a:off x="1871663" y="600075"/>
            <a:ext cx="1400175" cy="1444625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8246" name="Группа 37"/>
          <p:cNvGrpSpPr>
            <a:grpSpLocks/>
          </p:cNvGrpSpPr>
          <p:nvPr/>
        </p:nvGrpSpPr>
        <p:grpSpPr bwMode="auto">
          <a:xfrm>
            <a:off x="179388" y="71438"/>
            <a:ext cx="9685337" cy="857250"/>
            <a:chOff x="179388" y="71438"/>
            <a:chExt cx="9685337" cy="857250"/>
          </a:xfrm>
        </p:grpSpPr>
        <p:sp>
          <p:nvSpPr>
            <p:cNvPr id="39" name="Минус 38"/>
            <p:cNvSpPr/>
            <p:nvPr/>
          </p:nvSpPr>
          <p:spPr>
            <a:xfrm>
              <a:off x="179388" y="360363"/>
              <a:ext cx="9685337" cy="71437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260475" y="71438"/>
              <a:ext cx="7920038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00" b="1" cap="all" dirty="0">
                  <a:solidFill>
                    <a:srgbClr val="4F81BD">
                      <a:lumMod val="75000"/>
                    </a:srgbClr>
                  </a:solidFill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47" name="Подзаголовок 2"/>
            <p:cNvSpPr txBox="1">
              <a:spLocks/>
            </p:cNvSpPr>
            <p:nvPr/>
          </p:nvSpPr>
          <p:spPr>
            <a:xfrm>
              <a:off x="785813" y="428625"/>
              <a:ext cx="8143875" cy="500063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rgbClr val="4F81BD">
                      <a:lumMod val="75000"/>
                    </a:srgbClr>
                  </a:solidFill>
                </a:rPr>
                <a:t>ПРЕДУПРЕЖДЕНИЕ ПРОФЕССИОНАЛЬНОЙ ЗАБОЛЕВАЕМОСТИ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14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88" y="190500"/>
            <a:ext cx="6994525" cy="1107996"/>
          </a:xfrm>
        </p:spPr>
        <p:txBody>
          <a:bodyPr/>
          <a:lstStyle/>
          <a:p>
            <a:pPr lvl="0" defTabSz="914400" eaLnBrk="1" hangingPunct="1">
              <a:lnSpc>
                <a:spcPct val="100000"/>
              </a:lnSpc>
            </a:pPr>
            <a: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Ежегодные расходы Компании на</a:t>
            </a:r>
            <a:b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Здравоохранение</a:t>
            </a:r>
            <a:r>
              <a:rPr lang="en-US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в </a:t>
            </a:r>
            <a:r>
              <a:rPr lang="ru-RU" altLang="ru-RU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</a:t>
            </a:r>
            <a: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ru-RU" altLang="ru-RU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году.</a:t>
            </a:r>
            <a:b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374612"/>
              </p:ext>
            </p:extLst>
          </p:nvPr>
        </p:nvGraphicFramePr>
        <p:xfrm>
          <a:off x="5580112" y="1484784"/>
          <a:ext cx="3563888" cy="454124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88232"/>
                <a:gridCol w="1475656"/>
              </a:tblGrid>
              <a:tr h="69691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50 млн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 marL="84406" marR="84406"/>
                </a:tc>
              </a:tr>
              <a:tr h="908744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ЛПУ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450</a:t>
                      </a:r>
                      <a:r>
                        <a:rPr lang="ru-RU" baseline="0" dirty="0" smtClean="0"/>
                        <a:t> млн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 marL="84406" marR="84406"/>
                </a:tc>
              </a:tr>
              <a:tr h="788225">
                <a:tc>
                  <a:txBody>
                    <a:bodyPr/>
                    <a:lstStyle/>
                    <a:p>
                      <a:r>
                        <a:rPr lang="ru-RU" dirty="0" smtClean="0"/>
                        <a:t>Медосмотры</a:t>
                      </a:r>
                      <a:r>
                        <a:rPr lang="ru-RU" baseline="0" dirty="0" smtClean="0"/>
                        <a:t> Вакцинация Диспансеризация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0</a:t>
                      </a:r>
                      <a:r>
                        <a:rPr lang="ru-RU" baseline="0" dirty="0" smtClean="0"/>
                        <a:t> млн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 marL="84406" marR="84406"/>
                </a:tc>
              </a:tr>
              <a:tr h="1232966">
                <a:tc>
                  <a:txBody>
                    <a:bodyPr/>
                    <a:lstStyle/>
                    <a:p>
                      <a:r>
                        <a:rPr lang="ru-RU" dirty="0" smtClean="0"/>
                        <a:t>Санаторно-курортное лечение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0</a:t>
                      </a:r>
                      <a:r>
                        <a:rPr lang="ru-RU" baseline="0" dirty="0" smtClean="0"/>
                        <a:t> млн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 marL="84406" marR="84406"/>
                </a:tc>
              </a:tr>
              <a:tr h="788225">
                <a:tc>
                  <a:txBody>
                    <a:bodyPr/>
                    <a:lstStyle/>
                    <a:p>
                      <a:r>
                        <a:rPr lang="ru-RU" dirty="0" smtClean="0"/>
                        <a:t>ДМС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0</a:t>
                      </a:r>
                      <a:r>
                        <a:rPr lang="ru-RU" baseline="0" dirty="0" smtClean="0"/>
                        <a:t> млн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808DF-2006-4F43-8DFC-E4777FA69F65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963864"/>
              </p:ext>
            </p:extLst>
          </p:nvPr>
        </p:nvGraphicFramePr>
        <p:xfrm>
          <a:off x="755576" y="1412777"/>
          <a:ext cx="475252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21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88" y="190500"/>
            <a:ext cx="6994525" cy="1107996"/>
          </a:xfrm>
        </p:spPr>
        <p:txBody>
          <a:bodyPr/>
          <a:lstStyle/>
          <a:p>
            <a:pPr lvl="0" defTabSz="914400" eaLnBrk="1" hangingPunct="1">
              <a:lnSpc>
                <a:spcPct val="100000"/>
              </a:lnSpc>
            </a:pPr>
            <a: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Взносы Компании на здравоохранение в государственные фонды за </a:t>
            </a:r>
            <a:r>
              <a:rPr lang="ru-RU" altLang="ru-RU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 </a:t>
            </a:r>
            <a: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год</a:t>
            </a:r>
            <a:r>
              <a:rPr lang="en-US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kern="12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808DF-2006-4F43-8DFC-E4777FA69F65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7" y="1772816"/>
            <a:ext cx="7703681" cy="332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87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A1D76-A5B4-464D-90EB-E9561E25BF12}" type="slidenum">
              <a:rPr lang="ja-JP" altLang="en-US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45059" name="Rectangle 2" descr="Text Box: Title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4"/>
            <a:ext cx="6624091" cy="503337"/>
          </a:xfrm>
          <a:solidFill>
            <a:srgbClr val="D60000"/>
          </a:solidFill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Профилактории РУСАЛа </a:t>
            </a:r>
          </a:p>
        </p:txBody>
      </p:sp>
      <p:pic>
        <p:nvPicPr>
          <p:cNvPr id="45060" name="Picture 6" descr="\\kaz-s-fs03\Economic\Профилакторий\2010\Профилакторий 2009\Профилакторий фото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7704137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487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3D02F-C61A-4C7A-A403-64C22A784697}" type="slidenum">
              <a:rPr lang="ja-JP" altLang="en-US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46083" name="Rectangle 2" descr="Text Box: Title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4"/>
            <a:ext cx="6840115" cy="431329"/>
          </a:xfrm>
          <a:solidFill>
            <a:srgbClr val="D60000"/>
          </a:solidFill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Профилактории РУСАЛа</a:t>
            </a:r>
            <a:r>
              <a:rPr lang="ru-RU" sz="1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71550" y="5876925"/>
            <a:ext cx="77041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sz="1600">
                <a:solidFill>
                  <a:srgbClr val="000000"/>
                </a:solidFill>
              </a:rPr>
              <a:t>Санатории-профилактории оснащены современным физиотерапевтическим оборудованием. Работают водолечебницы.</a:t>
            </a: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281113" y="1247775"/>
            <a:ext cx="6840537" cy="4557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929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56FE4-0E74-4109-9966-C39E2F8B7230}" type="slidenum">
              <a:rPr lang="ja-JP" altLang="en-US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611188" y="6208713"/>
            <a:ext cx="87899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sz="1600">
                <a:solidFill>
                  <a:srgbClr val="000000"/>
                </a:solidFill>
              </a:rPr>
              <a:t>Используется барокамера для лечения и профилактики профзаболеваний.</a:t>
            </a:r>
          </a:p>
        </p:txBody>
      </p:sp>
      <p:pic>
        <p:nvPicPr>
          <p:cNvPr id="48132" name="Picture 2" descr="C:\Users\SpiridonovVL\Documents\ФСС\барокамера У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63373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2"/>
          <p:cNvSpPr>
            <a:spLocks noChangeArrowheads="1"/>
          </p:cNvSpPr>
          <p:nvPr/>
        </p:nvSpPr>
        <p:spPr bwMode="gray">
          <a:xfrm>
            <a:off x="641350" y="333375"/>
            <a:ext cx="6954986" cy="503337"/>
          </a:xfrm>
          <a:prstGeom prst="rect">
            <a:avLst/>
          </a:prstGeom>
          <a:solidFill>
            <a:srgbClr val="D6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Профилактории РУСАЛа </a:t>
            </a:r>
          </a:p>
        </p:txBody>
      </p:sp>
    </p:spTree>
    <p:extLst>
      <p:ext uri="{BB962C8B-B14F-4D97-AF65-F5344CB8AC3E}">
        <p14:creationId xmlns:p14="http://schemas.microsoft.com/office/powerpoint/2010/main" val="36736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0" descr="Text Box: Title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349220"/>
            <a:ext cx="7138987" cy="400110"/>
          </a:xfrm>
          <a:solidFill>
            <a:srgbClr val="D60000"/>
          </a:solidFill>
        </p:spPr>
        <p:txBody>
          <a:bodyPr lIns="91440" tIns="45720" rIns="91440" bIns="45720" anchor="ctr"/>
          <a:lstStyle/>
          <a:p>
            <a:pPr defTabSz="914400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 РУСАЛ сегодня</a:t>
            </a:r>
            <a:endParaRPr lang="en-GB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26870378374.259.62545"/>
          <p:cNvSpPr>
            <a:spLocks/>
          </p:cNvSpPr>
          <p:nvPr/>
        </p:nvSpPr>
        <p:spPr bwMode="invGray">
          <a:xfrm>
            <a:off x="4470400" y="4175125"/>
            <a:ext cx="49213" cy="149225"/>
          </a:xfrm>
          <a:custGeom>
            <a:avLst/>
            <a:gdLst>
              <a:gd name="T0" fmla="*/ 0 w 71"/>
              <a:gd name="T1" fmla="*/ 0 h 171"/>
              <a:gd name="T2" fmla="*/ 1999803 w 71"/>
              <a:gd name="T3" fmla="*/ 484162 h 171"/>
              <a:gd name="T4" fmla="*/ 4199496 w 71"/>
              <a:gd name="T5" fmla="*/ 12347128 h 171"/>
              <a:gd name="T6" fmla="*/ 2799813 w 71"/>
              <a:gd name="T7" fmla="*/ 12831290 h 171"/>
              <a:gd name="T8" fmla="*/ 0 w 71"/>
              <a:gd name="T9" fmla="*/ 0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171"/>
              <a:gd name="T17" fmla="*/ 71 w 71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171">
                <a:moveTo>
                  <a:pt x="0" y="0"/>
                </a:moveTo>
                <a:lnTo>
                  <a:pt x="35" y="8"/>
                </a:lnTo>
                <a:lnTo>
                  <a:pt x="71" y="164"/>
                </a:lnTo>
                <a:lnTo>
                  <a:pt x="46" y="17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invGray">
          <a:xfrm>
            <a:off x="7959725" y="3198813"/>
            <a:ext cx="90488" cy="123825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invGray">
          <a:xfrm>
            <a:off x="7977188" y="3455988"/>
            <a:ext cx="68262" cy="95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invGray">
          <a:xfrm>
            <a:off x="8162925" y="3671888"/>
            <a:ext cx="927100" cy="1524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Катоды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invGray">
          <a:xfrm>
            <a:off x="8159750" y="3903663"/>
            <a:ext cx="885825" cy="1524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ГЭС </a:t>
            </a:r>
            <a:r>
              <a:rPr lang="en-GB" sz="1000">
                <a:solidFill>
                  <a:srgbClr val="000000"/>
                </a:solidFill>
              </a:rPr>
              <a:t>(</a:t>
            </a:r>
            <a:r>
              <a:rPr lang="ru-RU" sz="1000">
                <a:solidFill>
                  <a:srgbClr val="000000"/>
                </a:solidFill>
              </a:rPr>
              <a:t>БоГЭС</a:t>
            </a:r>
            <a:r>
              <a:rPr lang="en-GB" sz="1000">
                <a:solidFill>
                  <a:srgbClr val="000000"/>
                </a:solidFill>
              </a:rPr>
              <a:t>) </a:t>
            </a:r>
            <a:endParaRPr lang="en-GB" sz="1000">
              <a:solidFill>
                <a:srgbClr val="000000"/>
              </a:solidFill>
              <a:sym typeface="Times New Roman" pitchFamily="18" charset="0"/>
            </a:endParaRPr>
          </a:p>
        </p:txBody>
      </p:sp>
      <p:grpSp>
        <p:nvGrpSpPr>
          <p:cNvPr id="26632" name="26787431.75232.87583.2515.6256"/>
          <p:cNvGrpSpPr>
            <a:grpSpLocks/>
          </p:cNvGrpSpPr>
          <p:nvPr/>
        </p:nvGrpSpPr>
        <p:grpSpPr bwMode="auto">
          <a:xfrm>
            <a:off x="2727325" y="5010150"/>
            <a:ext cx="195263" cy="1289050"/>
            <a:chOff x="1863" y="3454"/>
            <a:chExt cx="125" cy="666"/>
          </a:xfrm>
        </p:grpSpPr>
        <p:sp>
          <p:nvSpPr>
            <p:cNvPr id="11598" name="26779431.75232.87578.37515.6255"/>
            <p:cNvSpPr>
              <a:spLocks/>
            </p:cNvSpPr>
            <p:nvPr/>
          </p:nvSpPr>
          <p:spPr bwMode="invGray">
            <a:xfrm>
              <a:off x="1863" y="3454"/>
              <a:ext cx="125" cy="627"/>
            </a:xfrm>
            <a:custGeom>
              <a:avLst/>
              <a:gdLst>
                <a:gd name="T0" fmla="*/ 0 w 278"/>
                <a:gd name="T1" fmla="*/ 99 h 1395"/>
                <a:gd name="T2" fmla="*/ 2 w 278"/>
                <a:gd name="T3" fmla="*/ 96 h 1395"/>
                <a:gd name="T4" fmla="*/ 5 w 278"/>
                <a:gd name="T5" fmla="*/ 98 h 1395"/>
                <a:gd name="T6" fmla="*/ 9 w 278"/>
                <a:gd name="T7" fmla="*/ 92 h 1395"/>
                <a:gd name="T8" fmla="*/ 7 w 278"/>
                <a:gd name="T9" fmla="*/ 89 h 1395"/>
                <a:gd name="T10" fmla="*/ 10 w 278"/>
                <a:gd name="T11" fmla="*/ 80 h 1395"/>
                <a:gd name="T12" fmla="*/ 5 w 278"/>
                <a:gd name="T13" fmla="*/ 80 h 1395"/>
                <a:gd name="T14" fmla="*/ 6 w 278"/>
                <a:gd name="T15" fmla="*/ 65 h 1395"/>
                <a:gd name="T16" fmla="*/ 12 w 278"/>
                <a:gd name="T17" fmla="*/ 50 h 1395"/>
                <a:gd name="T18" fmla="*/ 12 w 278"/>
                <a:gd name="T19" fmla="*/ 37 h 1395"/>
                <a:gd name="T20" fmla="*/ 16 w 278"/>
                <a:gd name="T21" fmla="*/ 13 h 1395"/>
                <a:gd name="T22" fmla="*/ 15 w 278"/>
                <a:gd name="T23" fmla="*/ 2 h 1395"/>
                <a:gd name="T24" fmla="*/ 18 w 278"/>
                <a:gd name="T25" fmla="*/ 0 h 1395"/>
                <a:gd name="T26" fmla="*/ 21 w 278"/>
                <a:gd name="T27" fmla="*/ 5 h 1395"/>
                <a:gd name="T28" fmla="*/ 23 w 278"/>
                <a:gd name="T29" fmla="*/ 17 h 1395"/>
                <a:gd name="T30" fmla="*/ 25 w 278"/>
                <a:gd name="T31" fmla="*/ 17 h 1395"/>
                <a:gd name="T32" fmla="*/ 25 w 278"/>
                <a:gd name="T33" fmla="*/ 21 h 1395"/>
                <a:gd name="T34" fmla="*/ 22 w 278"/>
                <a:gd name="T35" fmla="*/ 22 h 1395"/>
                <a:gd name="T36" fmla="*/ 22 w 278"/>
                <a:gd name="T37" fmla="*/ 30 h 1395"/>
                <a:gd name="T38" fmla="*/ 18 w 278"/>
                <a:gd name="T39" fmla="*/ 34 h 1395"/>
                <a:gd name="T40" fmla="*/ 15 w 278"/>
                <a:gd name="T41" fmla="*/ 44 h 1395"/>
                <a:gd name="T42" fmla="*/ 18 w 278"/>
                <a:gd name="T43" fmla="*/ 54 h 1395"/>
                <a:gd name="T44" fmla="*/ 13 w 278"/>
                <a:gd name="T45" fmla="*/ 62 h 1395"/>
                <a:gd name="T46" fmla="*/ 11 w 278"/>
                <a:gd name="T47" fmla="*/ 84 h 1395"/>
                <a:gd name="T48" fmla="*/ 13 w 278"/>
                <a:gd name="T49" fmla="*/ 91 h 1395"/>
                <a:gd name="T50" fmla="*/ 11 w 278"/>
                <a:gd name="T51" fmla="*/ 92 h 1395"/>
                <a:gd name="T52" fmla="*/ 12 w 278"/>
                <a:gd name="T53" fmla="*/ 98 h 1395"/>
                <a:gd name="T54" fmla="*/ 7 w 278"/>
                <a:gd name="T55" fmla="*/ 112 h 1395"/>
                <a:gd name="T56" fmla="*/ 7 w 278"/>
                <a:gd name="T57" fmla="*/ 115 h 1395"/>
                <a:gd name="T58" fmla="*/ 10 w 278"/>
                <a:gd name="T59" fmla="*/ 114 h 1395"/>
                <a:gd name="T60" fmla="*/ 11 w 278"/>
                <a:gd name="T61" fmla="*/ 120 h 1395"/>
                <a:gd name="T62" fmla="*/ 22 w 278"/>
                <a:gd name="T63" fmla="*/ 120 h 1395"/>
                <a:gd name="T64" fmla="*/ 14 w 278"/>
                <a:gd name="T65" fmla="*/ 123 h 1395"/>
                <a:gd name="T66" fmla="*/ 13 w 278"/>
                <a:gd name="T67" fmla="*/ 127 h 1395"/>
                <a:gd name="T68" fmla="*/ 10 w 278"/>
                <a:gd name="T69" fmla="*/ 126 h 1395"/>
                <a:gd name="T70" fmla="*/ 14 w 278"/>
                <a:gd name="T71" fmla="*/ 123 h 1395"/>
                <a:gd name="T72" fmla="*/ 9 w 278"/>
                <a:gd name="T73" fmla="*/ 122 h 1395"/>
                <a:gd name="T74" fmla="*/ 8 w 278"/>
                <a:gd name="T75" fmla="*/ 117 h 1395"/>
                <a:gd name="T76" fmla="*/ 6 w 278"/>
                <a:gd name="T77" fmla="*/ 120 h 1395"/>
                <a:gd name="T78" fmla="*/ 4 w 278"/>
                <a:gd name="T79" fmla="*/ 116 h 1395"/>
                <a:gd name="T80" fmla="*/ 5 w 278"/>
                <a:gd name="T81" fmla="*/ 114 h 1395"/>
                <a:gd name="T82" fmla="*/ 3 w 278"/>
                <a:gd name="T83" fmla="*/ 112 h 1395"/>
                <a:gd name="T84" fmla="*/ 5 w 278"/>
                <a:gd name="T85" fmla="*/ 110 h 1395"/>
                <a:gd name="T86" fmla="*/ 3 w 278"/>
                <a:gd name="T87" fmla="*/ 104 h 1395"/>
                <a:gd name="T88" fmla="*/ 7 w 278"/>
                <a:gd name="T89" fmla="*/ 104 h 1395"/>
                <a:gd name="T90" fmla="*/ 3 w 278"/>
                <a:gd name="T91" fmla="*/ 101 h 1395"/>
                <a:gd name="T92" fmla="*/ 4 w 278"/>
                <a:gd name="T93" fmla="*/ 99 h 1395"/>
                <a:gd name="T94" fmla="*/ 0 w 278"/>
                <a:gd name="T95" fmla="*/ 99 h 13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8"/>
                <a:gd name="T145" fmla="*/ 0 h 1395"/>
                <a:gd name="T146" fmla="*/ 278 w 278"/>
                <a:gd name="T147" fmla="*/ 1395 h 13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8" h="1395">
                  <a:moveTo>
                    <a:pt x="0" y="1091"/>
                  </a:moveTo>
                  <a:lnTo>
                    <a:pt x="22" y="1053"/>
                  </a:lnTo>
                  <a:lnTo>
                    <a:pt x="59" y="1080"/>
                  </a:lnTo>
                  <a:lnTo>
                    <a:pt x="95" y="1009"/>
                  </a:lnTo>
                  <a:lnTo>
                    <a:pt x="81" y="981"/>
                  </a:lnTo>
                  <a:lnTo>
                    <a:pt x="110" y="882"/>
                  </a:lnTo>
                  <a:lnTo>
                    <a:pt x="58" y="874"/>
                  </a:lnTo>
                  <a:lnTo>
                    <a:pt x="66" y="714"/>
                  </a:lnTo>
                  <a:lnTo>
                    <a:pt x="135" y="548"/>
                  </a:lnTo>
                  <a:lnTo>
                    <a:pt x="133" y="407"/>
                  </a:lnTo>
                  <a:lnTo>
                    <a:pt x="181" y="142"/>
                  </a:lnTo>
                  <a:lnTo>
                    <a:pt x="166" y="24"/>
                  </a:lnTo>
                  <a:lnTo>
                    <a:pt x="199" y="0"/>
                  </a:lnTo>
                  <a:lnTo>
                    <a:pt x="234" y="61"/>
                  </a:lnTo>
                  <a:lnTo>
                    <a:pt x="254" y="185"/>
                  </a:lnTo>
                  <a:lnTo>
                    <a:pt x="278" y="187"/>
                  </a:lnTo>
                  <a:lnTo>
                    <a:pt x="275" y="229"/>
                  </a:lnTo>
                  <a:lnTo>
                    <a:pt x="238" y="247"/>
                  </a:lnTo>
                  <a:lnTo>
                    <a:pt x="239" y="328"/>
                  </a:lnTo>
                  <a:lnTo>
                    <a:pt x="199" y="373"/>
                  </a:lnTo>
                  <a:lnTo>
                    <a:pt x="168" y="487"/>
                  </a:lnTo>
                  <a:lnTo>
                    <a:pt x="191" y="596"/>
                  </a:lnTo>
                  <a:lnTo>
                    <a:pt x="148" y="688"/>
                  </a:lnTo>
                  <a:lnTo>
                    <a:pt x="118" y="918"/>
                  </a:lnTo>
                  <a:lnTo>
                    <a:pt x="142" y="1002"/>
                  </a:lnTo>
                  <a:lnTo>
                    <a:pt x="120" y="1009"/>
                  </a:lnTo>
                  <a:lnTo>
                    <a:pt x="131" y="1083"/>
                  </a:lnTo>
                  <a:lnTo>
                    <a:pt x="74" y="1238"/>
                  </a:lnTo>
                  <a:lnTo>
                    <a:pt x="80" y="1263"/>
                  </a:lnTo>
                  <a:lnTo>
                    <a:pt x="107" y="1255"/>
                  </a:lnTo>
                  <a:lnTo>
                    <a:pt x="118" y="1314"/>
                  </a:lnTo>
                  <a:lnTo>
                    <a:pt x="239" y="1326"/>
                  </a:lnTo>
                  <a:lnTo>
                    <a:pt x="158" y="1350"/>
                  </a:lnTo>
                  <a:lnTo>
                    <a:pt x="148" y="1395"/>
                  </a:lnTo>
                  <a:lnTo>
                    <a:pt x="113" y="1383"/>
                  </a:lnTo>
                  <a:lnTo>
                    <a:pt x="153" y="1354"/>
                  </a:lnTo>
                  <a:lnTo>
                    <a:pt x="94" y="1341"/>
                  </a:lnTo>
                  <a:lnTo>
                    <a:pt x="87" y="1292"/>
                  </a:lnTo>
                  <a:lnTo>
                    <a:pt x="72" y="1315"/>
                  </a:lnTo>
                  <a:lnTo>
                    <a:pt x="50" y="1270"/>
                  </a:lnTo>
                  <a:lnTo>
                    <a:pt x="61" y="1256"/>
                  </a:lnTo>
                  <a:lnTo>
                    <a:pt x="34" y="1236"/>
                  </a:lnTo>
                  <a:lnTo>
                    <a:pt x="58" y="1209"/>
                  </a:lnTo>
                  <a:lnTo>
                    <a:pt x="36" y="1142"/>
                  </a:lnTo>
                  <a:lnTo>
                    <a:pt x="78" y="1149"/>
                  </a:lnTo>
                  <a:lnTo>
                    <a:pt x="36" y="1114"/>
                  </a:lnTo>
                  <a:lnTo>
                    <a:pt x="45" y="1088"/>
                  </a:lnTo>
                  <a:lnTo>
                    <a:pt x="0" y="1091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99" name="26780497.5233.8752.8751.255"/>
            <p:cNvSpPr>
              <a:spLocks/>
            </p:cNvSpPr>
            <p:nvPr/>
          </p:nvSpPr>
          <p:spPr bwMode="invGray">
            <a:xfrm>
              <a:off x="1871" y="3980"/>
              <a:ext cx="10" cy="23"/>
            </a:xfrm>
            <a:custGeom>
              <a:avLst/>
              <a:gdLst>
                <a:gd name="T0" fmla="*/ 0 w 22"/>
                <a:gd name="T1" fmla="*/ 2 h 51"/>
                <a:gd name="T2" fmla="*/ 1 w 22"/>
                <a:gd name="T3" fmla="*/ 0 h 51"/>
                <a:gd name="T4" fmla="*/ 2 w 22"/>
                <a:gd name="T5" fmla="*/ 5 h 51"/>
                <a:gd name="T6" fmla="*/ 0 w 22"/>
                <a:gd name="T7" fmla="*/ 2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1"/>
                <a:gd name="T14" fmla="*/ 22 w 22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1">
                  <a:moveTo>
                    <a:pt x="0" y="23"/>
                  </a:moveTo>
                  <a:lnTo>
                    <a:pt x="8" y="0"/>
                  </a:lnTo>
                  <a:lnTo>
                    <a:pt x="22" y="5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00" name="26781481.625235.1253.7515"/>
            <p:cNvSpPr>
              <a:spLocks/>
            </p:cNvSpPr>
            <p:nvPr/>
          </p:nvSpPr>
          <p:spPr bwMode="invGray">
            <a:xfrm>
              <a:off x="1881" y="3853"/>
              <a:ext cx="8" cy="30"/>
            </a:xfrm>
            <a:custGeom>
              <a:avLst/>
              <a:gdLst>
                <a:gd name="T0" fmla="*/ 0 w 19"/>
                <a:gd name="T1" fmla="*/ 5 h 66"/>
                <a:gd name="T2" fmla="*/ 1 w 19"/>
                <a:gd name="T3" fmla="*/ 0 h 66"/>
                <a:gd name="T4" fmla="*/ 1 w 19"/>
                <a:gd name="T5" fmla="*/ 6 h 66"/>
                <a:gd name="T6" fmla="*/ 0 w 19"/>
                <a:gd name="T7" fmla="*/ 5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66"/>
                <a:gd name="T14" fmla="*/ 19 w 1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66">
                  <a:moveTo>
                    <a:pt x="0" y="56"/>
                  </a:moveTo>
                  <a:lnTo>
                    <a:pt x="19" y="0"/>
                  </a:lnTo>
                  <a:lnTo>
                    <a:pt x="19" y="6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01" name="26782509.125236.3751.752.55"/>
            <p:cNvSpPr>
              <a:spLocks/>
            </p:cNvSpPr>
            <p:nvPr/>
          </p:nvSpPr>
          <p:spPr bwMode="invGray">
            <a:xfrm>
              <a:off x="1891" y="4073"/>
              <a:ext cx="3" cy="14"/>
            </a:xfrm>
            <a:custGeom>
              <a:avLst/>
              <a:gdLst>
                <a:gd name="T0" fmla="*/ 0 w 44"/>
                <a:gd name="T1" fmla="*/ 0 h 28"/>
                <a:gd name="T2" fmla="*/ 4 w 44"/>
                <a:gd name="T3" fmla="*/ 1 h 28"/>
                <a:gd name="T4" fmla="*/ 4 w 44"/>
                <a:gd name="T5" fmla="*/ 4 h 28"/>
                <a:gd name="T6" fmla="*/ 0 w 44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8"/>
                <a:gd name="T14" fmla="*/ 44 w 44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8">
                  <a:moveTo>
                    <a:pt x="0" y="0"/>
                  </a:moveTo>
                  <a:lnTo>
                    <a:pt x="42" y="6"/>
                  </a:lnTo>
                  <a:lnTo>
                    <a:pt x="4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02" name="26783505.625236.8753.6253.755"/>
            <p:cNvSpPr>
              <a:spLocks/>
            </p:cNvSpPr>
            <p:nvPr/>
          </p:nvSpPr>
          <p:spPr bwMode="invGray">
            <a:xfrm>
              <a:off x="1895" y="4045"/>
              <a:ext cx="30" cy="29"/>
            </a:xfrm>
            <a:custGeom>
              <a:avLst/>
              <a:gdLst>
                <a:gd name="T0" fmla="*/ 0 w 66"/>
                <a:gd name="T1" fmla="*/ 1 h 66"/>
                <a:gd name="T2" fmla="*/ 2 w 66"/>
                <a:gd name="T3" fmla="*/ 0 h 66"/>
                <a:gd name="T4" fmla="*/ 2 w 66"/>
                <a:gd name="T5" fmla="*/ 3 h 66"/>
                <a:gd name="T6" fmla="*/ 6 w 66"/>
                <a:gd name="T7" fmla="*/ 4 h 66"/>
                <a:gd name="T8" fmla="*/ 3 w 66"/>
                <a:gd name="T9" fmla="*/ 6 h 66"/>
                <a:gd name="T10" fmla="*/ 0 w 66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6"/>
                <a:gd name="T20" fmla="*/ 66 w 66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6">
                  <a:moveTo>
                    <a:pt x="0" y="11"/>
                  </a:moveTo>
                  <a:lnTo>
                    <a:pt x="18" y="0"/>
                  </a:lnTo>
                  <a:lnTo>
                    <a:pt x="17" y="30"/>
                  </a:lnTo>
                  <a:lnTo>
                    <a:pt x="66" y="41"/>
                  </a:lnTo>
                  <a:lnTo>
                    <a:pt x="34" y="6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03" name="26784510.375239.512.1255"/>
            <p:cNvSpPr>
              <a:spLocks/>
            </p:cNvSpPr>
            <p:nvPr/>
          </p:nvSpPr>
          <p:spPr bwMode="invGray">
            <a:xfrm>
              <a:off x="1916" y="4083"/>
              <a:ext cx="17" cy="8"/>
            </a:xfrm>
            <a:custGeom>
              <a:avLst/>
              <a:gdLst>
                <a:gd name="T0" fmla="*/ 0 w 36"/>
                <a:gd name="T1" fmla="*/ 1 h 16"/>
                <a:gd name="T2" fmla="*/ 1 w 36"/>
                <a:gd name="T3" fmla="*/ 0 h 16"/>
                <a:gd name="T4" fmla="*/ 4 w 36"/>
                <a:gd name="T5" fmla="*/ 2 h 16"/>
                <a:gd name="T6" fmla="*/ 0 w 36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6"/>
                <a:gd name="T14" fmla="*/ 36 w 3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6">
                  <a:moveTo>
                    <a:pt x="0" y="12"/>
                  </a:moveTo>
                  <a:lnTo>
                    <a:pt x="10" y="0"/>
                  </a:lnTo>
                  <a:lnTo>
                    <a:pt x="36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04" name="26785507.25240.8755.755.255"/>
            <p:cNvSpPr>
              <a:spLocks/>
            </p:cNvSpPr>
            <p:nvPr/>
          </p:nvSpPr>
          <p:spPr bwMode="invGray">
            <a:xfrm>
              <a:off x="1927" y="4058"/>
              <a:ext cx="42" cy="46"/>
            </a:xfrm>
            <a:custGeom>
              <a:avLst/>
              <a:gdLst>
                <a:gd name="T0" fmla="*/ 0 w 92"/>
                <a:gd name="T1" fmla="*/ 8 h 102"/>
                <a:gd name="T2" fmla="*/ 1 w 92"/>
                <a:gd name="T3" fmla="*/ 6 h 102"/>
                <a:gd name="T4" fmla="*/ 6 w 92"/>
                <a:gd name="T5" fmla="*/ 7 h 102"/>
                <a:gd name="T6" fmla="*/ 4 w 92"/>
                <a:gd name="T7" fmla="*/ 5 h 102"/>
                <a:gd name="T8" fmla="*/ 6 w 92"/>
                <a:gd name="T9" fmla="*/ 3 h 102"/>
                <a:gd name="T10" fmla="*/ 3 w 92"/>
                <a:gd name="T11" fmla="*/ 3 h 102"/>
                <a:gd name="T12" fmla="*/ 3 w 92"/>
                <a:gd name="T13" fmla="*/ 0 h 102"/>
                <a:gd name="T14" fmla="*/ 9 w 92"/>
                <a:gd name="T15" fmla="*/ 0 h 102"/>
                <a:gd name="T16" fmla="*/ 9 w 92"/>
                <a:gd name="T17" fmla="*/ 9 h 102"/>
                <a:gd name="T18" fmla="*/ 0 w 92"/>
                <a:gd name="T19" fmla="*/ 8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102"/>
                <a:gd name="T32" fmla="*/ 92 w 92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102">
                  <a:moveTo>
                    <a:pt x="0" y="83"/>
                  </a:moveTo>
                  <a:lnTo>
                    <a:pt x="15" y="68"/>
                  </a:lnTo>
                  <a:lnTo>
                    <a:pt x="64" y="77"/>
                  </a:lnTo>
                  <a:lnTo>
                    <a:pt x="42" y="51"/>
                  </a:lnTo>
                  <a:lnTo>
                    <a:pt x="66" y="35"/>
                  </a:lnTo>
                  <a:lnTo>
                    <a:pt x="30" y="30"/>
                  </a:lnTo>
                  <a:lnTo>
                    <a:pt x="30" y="6"/>
                  </a:lnTo>
                  <a:lnTo>
                    <a:pt x="89" y="0"/>
                  </a:lnTo>
                  <a:lnTo>
                    <a:pt x="92" y="10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05" name="26786513.875243.51.1253.8755"/>
            <p:cNvSpPr>
              <a:spLocks/>
            </p:cNvSpPr>
            <p:nvPr/>
          </p:nvSpPr>
          <p:spPr bwMode="invGray">
            <a:xfrm>
              <a:off x="1948" y="4111"/>
              <a:ext cx="8" cy="9"/>
            </a:xfrm>
            <a:custGeom>
              <a:avLst/>
              <a:gdLst>
                <a:gd name="T0" fmla="*/ 0 w 69"/>
                <a:gd name="T1" fmla="*/ 0 h 21"/>
                <a:gd name="T2" fmla="*/ 6 w 69"/>
                <a:gd name="T3" fmla="*/ 0 h 21"/>
                <a:gd name="T4" fmla="*/ 6 w 69"/>
                <a:gd name="T5" fmla="*/ 2 h 21"/>
                <a:gd name="T6" fmla="*/ 0 w 69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1"/>
                <a:gd name="T14" fmla="*/ 69 w 6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1">
                  <a:moveTo>
                    <a:pt x="0" y="0"/>
                  </a:moveTo>
                  <a:lnTo>
                    <a:pt x="62" y="6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6633" name="26791440.125237.12573.7536.8756"/>
          <p:cNvGrpSpPr>
            <a:grpSpLocks/>
          </p:cNvGrpSpPr>
          <p:nvPr/>
        </p:nvGrpSpPr>
        <p:grpSpPr bwMode="auto">
          <a:xfrm>
            <a:off x="2779713" y="5140325"/>
            <a:ext cx="452437" cy="1141413"/>
            <a:chOff x="1897" y="3521"/>
            <a:chExt cx="295" cy="590"/>
          </a:xfrm>
        </p:grpSpPr>
        <p:sp>
          <p:nvSpPr>
            <p:cNvPr id="11595" name="26788440.125237.12566.12536.8755"/>
            <p:cNvSpPr>
              <a:spLocks/>
            </p:cNvSpPr>
            <p:nvPr/>
          </p:nvSpPr>
          <p:spPr bwMode="invGray">
            <a:xfrm>
              <a:off x="1897" y="3521"/>
              <a:ext cx="295" cy="529"/>
            </a:xfrm>
            <a:custGeom>
              <a:avLst/>
              <a:gdLst>
                <a:gd name="T0" fmla="*/ 0 w 657"/>
                <a:gd name="T1" fmla="*/ 99 h 1177"/>
                <a:gd name="T2" fmla="*/ 0 w 657"/>
                <a:gd name="T3" fmla="*/ 101 h 1177"/>
                <a:gd name="T4" fmla="*/ 3 w 657"/>
                <a:gd name="T5" fmla="*/ 100 h 1177"/>
                <a:gd name="T6" fmla="*/ 4 w 657"/>
                <a:gd name="T7" fmla="*/ 106 h 1177"/>
                <a:gd name="T8" fmla="*/ 15 w 657"/>
                <a:gd name="T9" fmla="*/ 107 h 1177"/>
                <a:gd name="T10" fmla="*/ 12 w 657"/>
                <a:gd name="T11" fmla="*/ 104 h 1177"/>
                <a:gd name="T12" fmla="*/ 14 w 657"/>
                <a:gd name="T13" fmla="*/ 97 h 1177"/>
                <a:gd name="T14" fmla="*/ 16 w 657"/>
                <a:gd name="T15" fmla="*/ 98 h 1177"/>
                <a:gd name="T16" fmla="*/ 23 w 657"/>
                <a:gd name="T17" fmla="*/ 88 h 1177"/>
                <a:gd name="T18" fmla="*/ 18 w 657"/>
                <a:gd name="T19" fmla="*/ 82 h 1177"/>
                <a:gd name="T20" fmla="*/ 24 w 657"/>
                <a:gd name="T21" fmla="*/ 79 h 1177"/>
                <a:gd name="T22" fmla="*/ 25 w 657"/>
                <a:gd name="T23" fmla="*/ 74 h 1177"/>
                <a:gd name="T24" fmla="*/ 27 w 657"/>
                <a:gd name="T25" fmla="*/ 71 h 1177"/>
                <a:gd name="T26" fmla="*/ 25 w 657"/>
                <a:gd name="T27" fmla="*/ 70 h 1177"/>
                <a:gd name="T28" fmla="*/ 30 w 657"/>
                <a:gd name="T29" fmla="*/ 70 h 1177"/>
                <a:gd name="T30" fmla="*/ 29 w 657"/>
                <a:gd name="T31" fmla="*/ 68 h 1177"/>
                <a:gd name="T32" fmla="*/ 27 w 657"/>
                <a:gd name="T33" fmla="*/ 70 h 1177"/>
                <a:gd name="T34" fmla="*/ 25 w 657"/>
                <a:gd name="T35" fmla="*/ 68 h 1177"/>
                <a:gd name="T36" fmla="*/ 25 w 657"/>
                <a:gd name="T37" fmla="*/ 64 h 1177"/>
                <a:gd name="T38" fmla="*/ 33 w 657"/>
                <a:gd name="T39" fmla="*/ 64 h 1177"/>
                <a:gd name="T40" fmla="*/ 34 w 657"/>
                <a:gd name="T41" fmla="*/ 56 h 1177"/>
                <a:gd name="T42" fmla="*/ 46 w 657"/>
                <a:gd name="T43" fmla="*/ 55 h 1177"/>
                <a:gd name="T44" fmla="*/ 50 w 657"/>
                <a:gd name="T45" fmla="*/ 49 h 1177"/>
                <a:gd name="T46" fmla="*/ 45 w 657"/>
                <a:gd name="T47" fmla="*/ 40 h 1177"/>
                <a:gd name="T48" fmla="*/ 48 w 657"/>
                <a:gd name="T49" fmla="*/ 27 h 1177"/>
                <a:gd name="T50" fmla="*/ 59 w 657"/>
                <a:gd name="T51" fmla="*/ 17 h 1177"/>
                <a:gd name="T52" fmla="*/ 59 w 657"/>
                <a:gd name="T53" fmla="*/ 12 h 1177"/>
                <a:gd name="T54" fmla="*/ 57 w 657"/>
                <a:gd name="T55" fmla="*/ 12 h 1177"/>
                <a:gd name="T56" fmla="*/ 53 w 657"/>
                <a:gd name="T57" fmla="*/ 18 h 1177"/>
                <a:gd name="T58" fmla="*/ 45 w 657"/>
                <a:gd name="T59" fmla="*/ 18 h 1177"/>
                <a:gd name="T60" fmla="*/ 47 w 657"/>
                <a:gd name="T61" fmla="*/ 11 h 1177"/>
                <a:gd name="T62" fmla="*/ 32 w 657"/>
                <a:gd name="T63" fmla="*/ 2 h 1177"/>
                <a:gd name="T64" fmla="*/ 28 w 657"/>
                <a:gd name="T65" fmla="*/ 1 h 1177"/>
                <a:gd name="T66" fmla="*/ 27 w 657"/>
                <a:gd name="T67" fmla="*/ 3 h 1177"/>
                <a:gd name="T68" fmla="*/ 22 w 657"/>
                <a:gd name="T69" fmla="*/ 0 h 1177"/>
                <a:gd name="T70" fmla="*/ 18 w 657"/>
                <a:gd name="T71" fmla="*/ 4 h 1177"/>
                <a:gd name="T72" fmla="*/ 18 w 657"/>
                <a:gd name="T73" fmla="*/ 7 h 1177"/>
                <a:gd name="T74" fmla="*/ 15 w 657"/>
                <a:gd name="T75" fmla="*/ 9 h 1177"/>
                <a:gd name="T76" fmla="*/ 15 w 657"/>
                <a:gd name="T77" fmla="*/ 16 h 1177"/>
                <a:gd name="T78" fmla="*/ 11 w 657"/>
                <a:gd name="T79" fmla="*/ 20 h 1177"/>
                <a:gd name="T80" fmla="*/ 9 w 657"/>
                <a:gd name="T81" fmla="*/ 31 h 1177"/>
                <a:gd name="T82" fmla="*/ 11 w 657"/>
                <a:gd name="T83" fmla="*/ 40 h 1177"/>
                <a:gd name="T84" fmla="*/ 7 w 657"/>
                <a:gd name="T85" fmla="*/ 49 h 1177"/>
                <a:gd name="T86" fmla="*/ 4 w 657"/>
                <a:gd name="T87" fmla="*/ 70 h 1177"/>
                <a:gd name="T88" fmla="*/ 6 w 657"/>
                <a:gd name="T89" fmla="*/ 77 h 1177"/>
                <a:gd name="T90" fmla="*/ 4 w 657"/>
                <a:gd name="T91" fmla="*/ 78 h 1177"/>
                <a:gd name="T92" fmla="*/ 5 w 657"/>
                <a:gd name="T93" fmla="*/ 85 h 1177"/>
                <a:gd name="T94" fmla="*/ 0 w 657"/>
                <a:gd name="T95" fmla="*/ 99 h 11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7"/>
                <a:gd name="T145" fmla="*/ 0 h 1177"/>
                <a:gd name="T146" fmla="*/ 657 w 657"/>
                <a:gd name="T147" fmla="*/ 1177 h 11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7" h="1177">
                  <a:moveTo>
                    <a:pt x="0" y="1089"/>
                  </a:moveTo>
                  <a:lnTo>
                    <a:pt x="6" y="1114"/>
                  </a:lnTo>
                  <a:lnTo>
                    <a:pt x="33" y="1106"/>
                  </a:lnTo>
                  <a:lnTo>
                    <a:pt x="44" y="1165"/>
                  </a:lnTo>
                  <a:lnTo>
                    <a:pt x="165" y="1177"/>
                  </a:lnTo>
                  <a:lnTo>
                    <a:pt x="132" y="1147"/>
                  </a:lnTo>
                  <a:lnTo>
                    <a:pt x="157" y="1067"/>
                  </a:lnTo>
                  <a:lnTo>
                    <a:pt x="180" y="1082"/>
                  </a:lnTo>
                  <a:lnTo>
                    <a:pt x="256" y="971"/>
                  </a:lnTo>
                  <a:lnTo>
                    <a:pt x="197" y="908"/>
                  </a:lnTo>
                  <a:lnTo>
                    <a:pt x="263" y="869"/>
                  </a:lnTo>
                  <a:lnTo>
                    <a:pt x="272" y="811"/>
                  </a:lnTo>
                  <a:lnTo>
                    <a:pt x="303" y="785"/>
                  </a:lnTo>
                  <a:lnTo>
                    <a:pt x="276" y="774"/>
                  </a:lnTo>
                  <a:lnTo>
                    <a:pt x="326" y="774"/>
                  </a:lnTo>
                  <a:lnTo>
                    <a:pt x="320" y="747"/>
                  </a:lnTo>
                  <a:lnTo>
                    <a:pt x="298" y="766"/>
                  </a:lnTo>
                  <a:lnTo>
                    <a:pt x="276" y="745"/>
                  </a:lnTo>
                  <a:lnTo>
                    <a:pt x="274" y="703"/>
                  </a:lnTo>
                  <a:lnTo>
                    <a:pt x="363" y="707"/>
                  </a:lnTo>
                  <a:lnTo>
                    <a:pt x="371" y="620"/>
                  </a:lnTo>
                  <a:lnTo>
                    <a:pt x="513" y="606"/>
                  </a:lnTo>
                  <a:lnTo>
                    <a:pt x="554" y="546"/>
                  </a:lnTo>
                  <a:lnTo>
                    <a:pt x="498" y="437"/>
                  </a:lnTo>
                  <a:lnTo>
                    <a:pt x="527" y="300"/>
                  </a:lnTo>
                  <a:lnTo>
                    <a:pt x="657" y="187"/>
                  </a:lnTo>
                  <a:lnTo>
                    <a:pt x="652" y="136"/>
                  </a:lnTo>
                  <a:lnTo>
                    <a:pt x="626" y="135"/>
                  </a:lnTo>
                  <a:lnTo>
                    <a:pt x="591" y="195"/>
                  </a:lnTo>
                  <a:lnTo>
                    <a:pt x="501" y="191"/>
                  </a:lnTo>
                  <a:lnTo>
                    <a:pt x="520" y="124"/>
                  </a:lnTo>
                  <a:lnTo>
                    <a:pt x="359" y="18"/>
                  </a:lnTo>
                  <a:lnTo>
                    <a:pt x="305" y="9"/>
                  </a:lnTo>
                  <a:lnTo>
                    <a:pt x="301" y="31"/>
                  </a:lnTo>
                  <a:lnTo>
                    <a:pt x="239" y="0"/>
                  </a:lnTo>
                  <a:lnTo>
                    <a:pt x="204" y="38"/>
                  </a:lnTo>
                  <a:lnTo>
                    <a:pt x="201" y="80"/>
                  </a:lnTo>
                  <a:lnTo>
                    <a:pt x="164" y="98"/>
                  </a:lnTo>
                  <a:lnTo>
                    <a:pt x="165" y="179"/>
                  </a:lnTo>
                  <a:lnTo>
                    <a:pt x="125" y="224"/>
                  </a:lnTo>
                  <a:lnTo>
                    <a:pt x="94" y="338"/>
                  </a:lnTo>
                  <a:lnTo>
                    <a:pt x="117" y="447"/>
                  </a:lnTo>
                  <a:lnTo>
                    <a:pt x="74" y="539"/>
                  </a:lnTo>
                  <a:lnTo>
                    <a:pt x="44" y="769"/>
                  </a:lnTo>
                  <a:lnTo>
                    <a:pt x="68" y="853"/>
                  </a:lnTo>
                  <a:lnTo>
                    <a:pt x="46" y="860"/>
                  </a:lnTo>
                  <a:lnTo>
                    <a:pt x="57" y="934"/>
                  </a:lnTo>
                  <a:lnTo>
                    <a:pt x="0" y="1089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96" name="26789507.25245.8755.756.6255"/>
            <p:cNvSpPr>
              <a:spLocks/>
            </p:cNvSpPr>
            <p:nvPr/>
          </p:nvSpPr>
          <p:spPr bwMode="invGray">
            <a:xfrm>
              <a:off x="1967" y="4058"/>
              <a:ext cx="53" cy="46"/>
            </a:xfrm>
            <a:custGeom>
              <a:avLst/>
              <a:gdLst>
                <a:gd name="T0" fmla="*/ 0 w 117"/>
                <a:gd name="T1" fmla="*/ 0 h 102"/>
                <a:gd name="T2" fmla="*/ 0 w 117"/>
                <a:gd name="T3" fmla="*/ 9 h 102"/>
                <a:gd name="T4" fmla="*/ 11 w 117"/>
                <a:gd name="T5" fmla="*/ 8 h 102"/>
                <a:gd name="T6" fmla="*/ 2 w 117"/>
                <a:gd name="T7" fmla="*/ 5 h 102"/>
                <a:gd name="T8" fmla="*/ 0 w 117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02"/>
                <a:gd name="T17" fmla="*/ 117 w 117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02">
                  <a:moveTo>
                    <a:pt x="0" y="0"/>
                  </a:moveTo>
                  <a:lnTo>
                    <a:pt x="3" y="102"/>
                  </a:lnTo>
                  <a:lnTo>
                    <a:pt x="117" y="91"/>
                  </a:lnTo>
                  <a:lnTo>
                    <a:pt x="2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97" name="26790513.125247.1250.751.8755"/>
            <p:cNvSpPr>
              <a:spLocks/>
            </p:cNvSpPr>
            <p:nvPr/>
          </p:nvSpPr>
          <p:spPr bwMode="invGray">
            <a:xfrm>
              <a:off x="1977" y="4105"/>
              <a:ext cx="24" cy="6"/>
            </a:xfrm>
            <a:custGeom>
              <a:avLst/>
              <a:gdLst>
                <a:gd name="T0" fmla="*/ 0 w 32"/>
                <a:gd name="T1" fmla="*/ 1 h 14"/>
                <a:gd name="T2" fmla="*/ 0 w 32"/>
                <a:gd name="T3" fmla="*/ 0 h 14"/>
                <a:gd name="T4" fmla="*/ 3 w 32"/>
                <a:gd name="T5" fmla="*/ 1 h 14"/>
                <a:gd name="T6" fmla="*/ 0 w 32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4"/>
                <a:gd name="T14" fmla="*/ 32 w 32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4">
                  <a:moveTo>
                    <a:pt x="0" y="14"/>
                  </a:moveTo>
                  <a:lnTo>
                    <a:pt x="7" y="0"/>
                  </a:lnTo>
                  <a:lnTo>
                    <a:pt x="3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275" name="26664364.125248.62512.755"/>
          <p:cNvSpPr>
            <a:spLocks/>
          </p:cNvSpPr>
          <p:nvPr/>
        </p:nvSpPr>
        <p:spPr bwMode="invGray">
          <a:xfrm>
            <a:off x="2922588" y="3963988"/>
            <a:ext cx="34925" cy="14287"/>
          </a:xfrm>
          <a:custGeom>
            <a:avLst/>
            <a:gdLst>
              <a:gd name="T0" fmla="*/ 0 w 50"/>
              <a:gd name="T1" fmla="*/ 0 h 17"/>
              <a:gd name="T2" fmla="*/ 197802 w 50"/>
              <a:gd name="T3" fmla="*/ 1089703 h 17"/>
              <a:gd name="T4" fmla="*/ 2963481 w 50"/>
              <a:gd name="T5" fmla="*/ 654102 h 17"/>
              <a:gd name="T6" fmla="*/ 0 w 50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17"/>
              <a:gd name="T14" fmla="*/ 50 w 50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17">
                <a:moveTo>
                  <a:pt x="0" y="0"/>
                </a:moveTo>
                <a:lnTo>
                  <a:pt x="4" y="17"/>
                </a:lnTo>
                <a:lnTo>
                  <a:pt x="50" y="1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6" name="26665323.6254881926.55"/>
          <p:cNvSpPr>
            <a:spLocks/>
          </p:cNvSpPr>
          <p:nvPr/>
        </p:nvSpPr>
        <p:spPr bwMode="invGray">
          <a:xfrm>
            <a:off x="5870575" y="3332163"/>
            <a:ext cx="327025" cy="298450"/>
          </a:xfrm>
          <a:custGeom>
            <a:avLst/>
            <a:gdLst>
              <a:gd name="T0" fmla="*/ 0 w 472"/>
              <a:gd name="T1" fmla="*/ 12566518 h 339"/>
              <a:gd name="T2" fmla="*/ 194304 w 472"/>
              <a:gd name="T3" fmla="*/ 19219091 h 339"/>
              <a:gd name="T4" fmla="*/ 2329450 w 472"/>
              <a:gd name="T5" fmla="*/ 21436944 h 339"/>
              <a:gd name="T6" fmla="*/ 582473 w 472"/>
              <a:gd name="T7" fmla="*/ 24886332 h 339"/>
              <a:gd name="T8" fmla="*/ 3688260 w 472"/>
              <a:gd name="T9" fmla="*/ 26118363 h 339"/>
              <a:gd name="T10" fmla="*/ 10871355 w 472"/>
              <a:gd name="T11" fmla="*/ 24886332 h 339"/>
              <a:gd name="T12" fmla="*/ 12230163 w 472"/>
              <a:gd name="T13" fmla="*/ 20944033 h 339"/>
              <a:gd name="T14" fmla="*/ 17083370 w 472"/>
              <a:gd name="T15" fmla="*/ 18972883 h 339"/>
              <a:gd name="T16" fmla="*/ 17471538 w 472"/>
              <a:gd name="T17" fmla="*/ 15769699 h 339"/>
              <a:gd name="T18" fmla="*/ 19024651 w 472"/>
              <a:gd name="T19" fmla="*/ 14783876 h 339"/>
              <a:gd name="T20" fmla="*/ 18442179 w 472"/>
              <a:gd name="T21" fmla="*/ 13058933 h 339"/>
              <a:gd name="T22" fmla="*/ 20189155 w 472"/>
              <a:gd name="T23" fmla="*/ 13058933 h 339"/>
              <a:gd name="T24" fmla="*/ 21354100 w 472"/>
              <a:gd name="T25" fmla="*/ 9855753 h 339"/>
              <a:gd name="T26" fmla="*/ 20965932 w 472"/>
              <a:gd name="T27" fmla="*/ 6652570 h 339"/>
              <a:gd name="T28" fmla="*/ 27372248 w 472"/>
              <a:gd name="T29" fmla="*/ 4189006 h 339"/>
              <a:gd name="T30" fmla="*/ 27566112 w 472"/>
              <a:gd name="T31" fmla="*/ 3696093 h 339"/>
              <a:gd name="T32" fmla="*/ 25042359 w 472"/>
              <a:gd name="T33" fmla="*/ 2956974 h 339"/>
              <a:gd name="T34" fmla="*/ 21742269 w 472"/>
              <a:gd name="T35" fmla="*/ 5174332 h 339"/>
              <a:gd name="T36" fmla="*/ 19995292 w 472"/>
              <a:gd name="T37" fmla="*/ 0 h 339"/>
              <a:gd name="T38" fmla="*/ 17083370 w 472"/>
              <a:gd name="T39" fmla="*/ 3942301 h 339"/>
              <a:gd name="T40" fmla="*/ 8541465 w 472"/>
              <a:gd name="T41" fmla="*/ 3696093 h 339"/>
              <a:gd name="T42" fmla="*/ 4270732 w 472"/>
              <a:gd name="T43" fmla="*/ 9609545 h 339"/>
              <a:gd name="T44" fmla="*/ 1358809 w 472"/>
              <a:gd name="T45" fmla="*/ 7638394 h 339"/>
              <a:gd name="T46" fmla="*/ 0 w 472"/>
              <a:gd name="T47" fmla="*/ 12566518 h 33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72"/>
              <a:gd name="T73" fmla="*/ 0 h 339"/>
              <a:gd name="T74" fmla="*/ 472 w 472"/>
              <a:gd name="T75" fmla="*/ 339 h 33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72" h="339">
                <a:moveTo>
                  <a:pt x="0" y="163"/>
                </a:moveTo>
                <a:lnTo>
                  <a:pt x="4" y="251"/>
                </a:lnTo>
                <a:lnTo>
                  <a:pt x="39" y="277"/>
                </a:lnTo>
                <a:lnTo>
                  <a:pt x="11" y="322"/>
                </a:lnTo>
                <a:lnTo>
                  <a:pt x="63" y="339"/>
                </a:lnTo>
                <a:lnTo>
                  <a:pt x="186" y="322"/>
                </a:lnTo>
                <a:lnTo>
                  <a:pt x="209" y="273"/>
                </a:lnTo>
                <a:lnTo>
                  <a:pt x="292" y="245"/>
                </a:lnTo>
                <a:lnTo>
                  <a:pt x="300" y="204"/>
                </a:lnTo>
                <a:lnTo>
                  <a:pt x="327" y="193"/>
                </a:lnTo>
                <a:lnTo>
                  <a:pt x="315" y="171"/>
                </a:lnTo>
                <a:lnTo>
                  <a:pt x="345" y="169"/>
                </a:lnTo>
                <a:lnTo>
                  <a:pt x="367" y="127"/>
                </a:lnTo>
                <a:lnTo>
                  <a:pt x="358" y="86"/>
                </a:lnTo>
                <a:lnTo>
                  <a:pt x="469" y="55"/>
                </a:lnTo>
                <a:lnTo>
                  <a:pt x="472" y="47"/>
                </a:lnTo>
                <a:lnTo>
                  <a:pt x="430" y="39"/>
                </a:lnTo>
                <a:lnTo>
                  <a:pt x="371" y="68"/>
                </a:lnTo>
                <a:lnTo>
                  <a:pt x="344" y="0"/>
                </a:lnTo>
                <a:lnTo>
                  <a:pt x="293" y="51"/>
                </a:lnTo>
                <a:lnTo>
                  <a:pt x="147" y="47"/>
                </a:lnTo>
                <a:lnTo>
                  <a:pt x="73" y="124"/>
                </a:lnTo>
                <a:lnTo>
                  <a:pt x="24" y="99"/>
                </a:lnTo>
                <a:lnTo>
                  <a:pt x="0" y="16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7" name="26666314.5410.6256.53.3755"/>
          <p:cNvSpPr>
            <a:spLocks/>
          </p:cNvSpPr>
          <p:nvPr/>
        </p:nvSpPr>
        <p:spPr bwMode="invGray">
          <a:xfrm>
            <a:off x="4918075" y="3194050"/>
            <a:ext cx="36513" cy="95250"/>
          </a:xfrm>
          <a:custGeom>
            <a:avLst/>
            <a:gdLst>
              <a:gd name="T0" fmla="*/ 0 w 61"/>
              <a:gd name="T1" fmla="*/ 5828353 h 114"/>
              <a:gd name="T2" fmla="*/ 152241 w 61"/>
              <a:gd name="T3" fmla="*/ 1793485 h 114"/>
              <a:gd name="T4" fmla="*/ 1219096 w 61"/>
              <a:gd name="T5" fmla="*/ 0 h 114"/>
              <a:gd name="T6" fmla="*/ 2438193 w 61"/>
              <a:gd name="T7" fmla="*/ 4483240 h 114"/>
              <a:gd name="T8" fmla="*/ 1219096 w 61"/>
              <a:gd name="T9" fmla="*/ 7621838 h 114"/>
              <a:gd name="T10" fmla="*/ 0 w 61"/>
              <a:gd name="T11" fmla="*/ 5828353 h 1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114"/>
              <a:gd name="T20" fmla="*/ 61 w 61"/>
              <a:gd name="T21" fmla="*/ 114 h 1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114">
                <a:moveTo>
                  <a:pt x="0" y="87"/>
                </a:moveTo>
                <a:lnTo>
                  <a:pt x="3" y="28"/>
                </a:lnTo>
                <a:lnTo>
                  <a:pt x="30" y="0"/>
                </a:lnTo>
                <a:lnTo>
                  <a:pt x="61" y="68"/>
                </a:lnTo>
                <a:lnTo>
                  <a:pt x="32" y="114"/>
                </a:lnTo>
                <a:lnTo>
                  <a:pt x="0" y="8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8" name="26667326.875358.37536.2538.1255"/>
          <p:cNvSpPr>
            <a:spLocks/>
          </p:cNvSpPr>
          <p:nvPr/>
        </p:nvSpPr>
        <p:spPr bwMode="invGray">
          <a:xfrm>
            <a:off x="4275138" y="3382963"/>
            <a:ext cx="466725" cy="560387"/>
          </a:xfrm>
          <a:custGeom>
            <a:avLst/>
            <a:gdLst>
              <a:gd name="T0" fmla="*/ 0 w 678"/>
              <a:gd name="T1" fmla="*/ 25349735 h 646"/>
              <a:gd name="T2" fmla="*/ 191779 w 678"/>
              <a:gd name="T3" fmla="*/ 26306274 h 646"/>
              <a:gd name="T4" fmla="*/ 7284966 w 678"/>
              <a:gd name="T5" fmla="*/ 32285134 h 646"/>
              <a:gd name="T6" fmla="*/ 22622010 w 678"/>
              <a:gd name="T7" fmla="*/ 45438022 h 646"/>
              <a:gd name="T8" fmla="*/ 22813789 w 678"/>
              <a:gd name="T9" fmla="*/ 47590722 h 646"/>
              <a:gd name="T10" fmla="*/ 24347580 w 678"/>
              <a:gd name="T11" fmla="*/ 47351587 h 646"/>
              <a:gd name="T12" fmla="*/ 27415164 w 678"/>
              <a:gd name="T13" fmla="*/ 46394560 h 646"/>
              <a:gd name="T14" fmla="*/ 38917951 w 678"/>
              <a:gd name="T15" fmla="*/ 36111286 h 646"/>
              <a:gd name="T16" fmla="*/ 34316576 w 678"/>
              <a:gd name="T17" fmla="*/ 29415023 h 646"/>
              <a:gd name="T18" fmla="*/ 34508355 w 678"/>
              <a:gd name="T19" fmla="*/ 18414345 h 646"/>
              <a:gd name="T20" fmla="*/ 33933456 w 678"/>
              <a:gd name="T21" fmla="*/ 13392516 h 646"/>
              <a:gd name="T22" fmla="*/ 30674095 w 678"/>
              <a:gd name="T23" fmla="*/ 8370202 h 646"/>
              <a:gd name="T24" fmla="*/ 32399665 w 678"/>
              <a:gd name="T25" fmla="*/ 6696258 h 646"/>
              <a:gd name="T26" fmla="*/ 33166342 w 678"/>
              <a:gd name="T27" fmla="*/ 0 h 646"/>
              <a:gd name="T28" fmla="*/ 19363086 w 678"/>
              <a:gd name="T29" fmla="*/ 1195673 h 646"/>
              <a:gd name="T30" fmla="*/ 12269461 w 678"/>
              <a:gd name="T31" fmla="*/ 5022316 h 646"/>
              <a:gd name="T32" fmla="*/ 14186810 w 678"/>
              <a:gd name="T33" fmla="*/ 13153381 h 646"/>
              <a:gd name="T34" fmla="*/ 10927886 w 678"/>
              <a:gd name="T35" fmla="*/ 13392516 h 646"/>
              <a:gd name="T36" fmla="*/ 9394094 w 678"/>
              <a:gd name="T37" fmla="*/ 14349054 h 646"/>
              <a:gd name="T38" fmla="*/ 9777213 w 678"/>
              <a:gd name="T39" fmla="*/ 16501269 h 646"/>
              <a:gd name="T40" fmla="*/ 958456 w 678"/>
              <a:gd name="T41" fmla="*/ 21283959 h 646"/>
              <a:gd name="T42" fmla="*/ 0 w 678"/>
              <a:gd name="T43" fmla="*/ 25349735 h 6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78"/>
              <a:gd name="T67" fmla="*/ 0 h 646"/>
              <a:gd name="T68" fmla="*/ 678 w 678"/>
              <a:gd name="T69" fmla="*/ 646 h 6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78" h="646">
                <a:moveTo>
                  <a:pt x="0" y="345"/>
                </a:moveTo>
                <a:lnTo>
                  <a:pt x="3" y="358"/>
                </a:lnTo>
                <a:lnTo>
                  <a:pt x="126" y="439"/>
                </a:lnTo>
                <a:lnTo>
                  <a:pt x="394" y="616"/>
                </a:lnTo>
                <a:lnTo>
                  <a:pt x="397" y="646"/>
                </a:lnTo>
                <a:lnTo>
                  <a:pt x="423" y="642"/>
                </a:lnTo>
                <a:lnTo>
                  <a:pt x="476" y="629"/>
                </a:lnTo>
                <a:lnTo>
                  <a:pt x="678" y="490"/>
                </a:lnTo>
                <a:lnTo>
                  <a:pt x="599" y="398"/>
                </a:lnTo>
                <a:lnTo>
                  <a:pt x="601" y="249"/>
                </a:lnTo>
                <a:lnTo>
                  <a:pt x="591" y="182"/>
                </a:lnTo>
                <a:lnTo>
                  <a:pt x="535" y="114"/>
                </a:lnTo>
                <a:lnTo>
                  <a:pt x="563" y="91"/>
                </a:lnTo>
                <a:lnTo>
                  <a:pt x="577" y="0"/>
                </a:lnTo>
                <a:lnTo>
                  <a:pt x="338" y="15"/>
                </a:lnTo>
                <a:lnTo>
                  <a:pt x="214" y="69"/>
                </a:lnTo>
                <a:lnTo>
                  <a:pt x="246" y="179"/>
                </a:lnTo>
                <a:lnTo>
                  <a:pt x="192" y="182"/>
                </a:lnTo>
                <a:lnTo>
                  <a:pt x="164" y="194"/>
                </a:lnTo>
                <a:lnTo>
                  <a:pt x="169" y="223"/>
                </a:lnTo>
                <a:lnTo>
                  <a:pt x="18" y="289"/>
                </a:lnTo>
                <a:lnTo>
                  <a:pt x="0" y="34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9" name="26668419586.37556.7575.755"/>
          <p:cNvSpPr>
            <a:spLocks/>
          </p:cNvSpPr>
          <p:nvPr/>
        </p:nvSpPr>
        <p:spPr bwMode="invGray">
          <a:xfrm>
            <a:off x="7077075" y="4810125"/>
            <a:ext cx="936625" cy="882650"/>
          </a:xfrm>
          <a:custGeom>
            <a:avLst/>
            <a:gdLst>
              <a:gd name="T0" fmla="*/ 1354133 w 1350"/>
              <a:gd name="T1" fmla="*/ 40500715 h 1012"/>
              <a:gd name="T2" fmla="*/ 2127735 w 1350"/>
              <a:gd name="T3" fmla="*/ 39295322 h 1012"/>
              <a:gd name="T4" fmla="*/ 1547203 w 1350"/>
              <a:gd name="T5" fmla="*/ 28446782 h 1012"/>
              <a:gd name="T6" fmla="*/ 6963294 w 1350"/>
              <a:gd name="T7" fmla="*/ 24830604 h 1012"/>
              <a:gd name="T8" fmla="*/ 17794598 w 1350"/>
              <a:gd name="T9" fmla="*/ 18563053 h 1012"/>
              <a:gd name="T10" fmla="*/ 18955220 w 1350"/>
              <a:gd name="T11" fmla="*/ 14223636 h 1012"/>
              <a:gd name="T12" fmla="*/ 19922332 w 1350"/>
              <a:gd name="T13" fmla="*/ 13982558 h 1012"/>
              <a:gd name="T14" fmla="*/ 21856556 w 1350"/>
              <a:gd name="T15" fmla="*/ 12295008 h 1012"/>
              <a:gd name="T16" fmla="*/ 28045807 w 1350"/>
              <a:gd name="T17" fmla="*/ 8678830 h 1012"/>
              <a:gd name="T18" fmla="*/ 29786966 w 1350"/>
              <a:gd name="T19" fmla="*/ 10366380 h 1012"/>
              <a:gd name="T20" fmla="*/ 31334169 w 1350"/>
              <a:gd name="T21" fmla="*/ 8919909 h 1012"/>
              <a:gd name="T22" fmla="*/ 37716930 w 1350"/>
              <a:gd name="T23" fmla="*/ 3616179 h 1012"/>
              <a:gd name="T24" fmla="*/ 45453824 w 1350"/>
              <a:gd name="T25" fmla="*/ 4098337 h 1012"/>
              <a:gd name="T26" fmla="*/ 52417116 w 1350"/>
              <a:gd name="T27" fmla="*/ 17839818 h 1012"/>
              <a:gd name="T28" fmla="*/ 55511962 w 1350"/>
              <a:gd name="T29" fmla="*/ 3616179 h 1012"/>
              <a:gd name="T30" fmla="*/ 59379983 w 1350"/>
              <a:gd name="T31" fmla="*/ 8919909 h 1012"/>
              <a:gd name="T32" fmla="*/ 64409051 w 1350"/>
              <a:gd name="T33" fmla="*/ 21214917 h 1012"/>
              <a:gd name="T34" fmla="*/ 70985323 w 1350"/>
              <a:gd name="T35" fmla="*/ 30134331 h 1012"/>
              <a:gd name="T36" fmla="*/ 73113057 w 1350"/>
              <a:gd name="T37" fmla="*/ 32786203 h 1012"/>
              <a:gd name="T38" fmla="*/ 78335196 w 1350"/>
              <a:gd name="T39" fmla="*/ 45322285 h 1012"/>
              <a:gd name="T40" fmla="*/ 73886658 w 1350"/>
              <a:gd name="T41" fmla="*/ 59545918 h 1012"/>
              <a:gd name="T42" fmla="*/ 67116876 w 1350"/>
              <a:gd name="T43" fmla="*/ 72082016 h 1012"/>
              <a:gd name="T44" fmla="*/ 64602562 w 1350"/>
              <a:gd name="T45" fmla="*/ 75456624 h 1012"/>
              <a:gd name="T46" fmla="*/ 58799891 w 1350"/>
              <a:gd name="T47" fmla="*/ 74492310 h 1012"/>
              <a:gd name="T48" fmla="*/ 52030096 w 1350"/>
              <a:gd name="T49" fmla="*/ 70394466 h 1012"/>
              <a:gd name="T50" fmla="*/ 48548670 w 1350"/>
              <a:gd name="T51" fmla="*/ 65572896 h 1012"/>
              <a:gd name="T52" fmla="*/ 47775068 w 1350"/>
              <a:gd name="T53" fmla="*/ 64126410 h 1012"/>
              <a:gd name="T54" fmla="*/ 47775068 w 1350"/>
              <a:gd name="T55" fmla="*/ 56894054 h 1012"/>
              <a:gd name="T56" fmla="*/ 42745999 w 1350"/>
              <a:gd name="T57" fmla="*/ 62438860 h 1012"/>
              <a:gd name="T58" fmla="*/ 35202616 w 1350"/>
              <a:gd name="T59" fmla="*/ 53760033 h 1012"/>
              <a:gd name="T60" fmla="*/ 20502423 w 1350"/>
              <a:gd name="T61" fmla="*/ 60269153 h 1012"/>
              <a:gd name="T62" fmla="*/ 9284100 w 1350"/>
              <a:gd name="T63" fmla="*/ 63885331 h 1012"/>
              <a:gd name="T64" fmla="*/ 5029071 w 1350"/>
              <a:gd name="T65" fmla="*/ 54242190 h 10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50"/>
              <a:gd name="T100" fmla="*/ 0 h 1012"/>
              <a:gd name="T101" fmla="*/ 1350 w 1350"/>
              <a:gd name="T102" fmla="*/ 1012 h 10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50" h="1012">
                <a:moveTo>
                  <a:pt x="0" y="534"/>
                </a:moveTo>
                <a:lnTo>
                  <a:pt x="24" y="542"/>
                </a:lnTo>
                <a:lnTo>
                  <a:pt x="10" y="512"/>
                </a:lnTo>
                <a:lnTo>
                  <a:pt x="36" y="528"/>
                </a:lnTo>
                <a:lnTo>
                  <a:pt x="9" y="470"/>
                </a:lnTo>
                <a:lnTo>
                  <a:pt x="27" y="381"/>
                </a:lnTo>
                <a:lnTo>
                  <a:pt x="35" y="404"/>
                </a:lnTo>
                <a:lnTo>
                  <a:pt x="119" y="334"/>
                </a:lnTo>
                <a:lnTo>
                  <a:pt x="259" y="301"/>
                </a:lnTo>
                <a:lnTo>
                  <a:pt x="307" y="249"/>
                </a:lnTo>
                <a:lnTo>
                  <a:pt x="306" y="216"/>
                </a:lnTo>
                <a:lnTo>
                  <a:pt x="325" y="191"/>
                </a:lnTo>
                <a:lnTo>
                  <a:pt x="345" y="231"/>
                </a:lnTo>
                <a:lnTo>
                  <a:pt x="345" y="187"/>
                </a:lnTo>
                <a:lnTo>
                  <a:pt x="377" y="197"/>
                </a:lnTo>
                <a:lnTo>
                  <a:pt x="378" y="164"/>
                </a:lnTo>
                <a:lnTo>
                  <a:pt x="429" y="114"/>
                </a:lnTo>
                <a:lnTo>
                  <a:pt x="483" y="117"/>
                </a:lnTo>
                <a:lnTo>
                  <a:pt x="494" y="166"/>
                </a:lnTo>
                <a:lnTo>
                  <a:pt x="514" y="138"/>
                </a:lnTo>
                <a:lnTo>
                  <a:pt x="554" y="154"/>
                </a:lnTo>
                <a:lnTo>
                  <a:pt x="539" y="121"/>
                </a:lnTo>
                <a:lnTo>
                  <a:pt x="571" y="69"/>
                </a:lnTo>
                <a:lnTo>
                  <a:pt x="650" y="48"/>
                </a:lnTo>
                <a:lnTo>
                  <a:pt x="630" y="14"/>
                </a:lnTo>
                <a:lnTo>
                  <a:pt x="782" y="56"/>
                </a:lnTo>
                <a:lnTo>
                  <a:pt x="749" y="146"/>
                </a:lnTo>
                <a:lnTo>
                  <a:pt x="902" y="239"/>
                </a:lnTo>
                <a:lnTo>
                  <a:pt x="939" y="202"/>
                </a:lnTo>
                <a:lnTo>
                  <a:pt x="956" y="47"/>
                </a:lnTo>
                <a:lnTo>
                  <a:pt x="993" y="0"/>
                </a:lnTo>
                <a:lnTo>
                  <a:pt x="1024" y="120"/>
                </a:lnTo>
                <a:lnTo>
                  <a:pt x="1076" y="146"/>
                </a:lnTo>
                <a:lnTo>
                  <a:pt x="1111" y="283"/>
                </a:lnTo>
                <a:lnTo>
                  <a:pt x="1193" y="327"/>
                </a:lnTo>
                <a:lnTo>
                  <a:pt x="1222" y="404"/>
                </a:lnTo>
                <a:lnTo>
                  <a:pt x="1254" y="399"/>
                </a:lnTo>
                <a:lnTo>
                  <a:pt x="1261" y="440"/>
                </a:lnTo>
                <a:lnTo>
                  <a:pt x="1328" y="499"/>
                </a:lnTo>
                <a:lnTo>
                  <a:pt x="1350" y="607"/>
                </a:lnTo>
                <a:lnTo>
                  <a:pt x="1335" y="710"/>
                </a:lnTo>
                <a:lnTo>
                  <a:pt x="1274" y="799"/>
                </a:lnTo>
                <a:lnTo>
                  <a:pt x="1232" y="950"/>
                </a:lnTo>
                <a:lnTo>
                  <a:pt x="1156" y="967"/>
                </a:lnTo>
                <a:lnTo>
                  <a:pt x="1109" y="994"/>
                </a:lnTo>
                <a:lnTo>
                  <a:pt x="1112" y="1012"/>
                </a:lnTo>
                <a:lnTo>
                  <a:pt x="1064" y="961"/>
                </a:lnTo>
                <a:lnTo>
                  <a:pt x="1012" y="999"/>
                </a:lnTo>
                <a:lnTo>
                  <a:pt x="949" y="982"/>
                </a:lnTo>
                <a:lnTo>
                  <a:pt x="898" y="945"/>
                </a:lnTo>
                <a:lnTo>
                  <a:pt x="874" y="868"/>
                </a:lnTo>
                <a:lnTo>
                  <a:pt x="836" y="878"/>
                </a:lnTo>
                <a:lnTo>
                  <a:pt x="835" y="827"/>
                </a:lnTo>
                <a:lnTo>
                  <a:pt x="822" y="860"/>
                </a:lnTo>
                <a:lnTo>
                  <a:pt x="795" y="861"/>
                </a:lnTo>
                <a:lnTo>
                  <a:pt x="824" y="762"/>
                </a:lnTo>
                <a:lnTo>
                  <a:pt x="765" y="856"/>
                </a:lnTo>
                <a:lnTo>
                  <a:pt x="737" y="836"/>
                </a:lnTo>
                <a:lnTo>
                  <a:pt x="707" y="763"/>
                </a:lnTo>
                <a:lnTo>
                  <a:pt x="608" y="722"/>
                </a:lnTo>
                <a:lnTo>
                  <a:pt x="428" y="754"/>
                </a:lnTo>
                <a:lnTo>
                  <a:pt x="354" y="807"/>
                </a:lnTo>
                <a:lnTo>
                  <a:pt x="230" y="812"/>
                </a:lnTo>
                <a:lnTo>
                  <a:pt x="160" y="858"/>
                </a:lnTo>
                <a:lnTo>
                  <a:pt x="66" y="825"/>
                </a:lnTo>
                <a:lnTo>
                  <a:pt x="87" y="728"/>
                </a:lnTo>
                <a:lnTo>
                  <a:pt x="0" y="53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0" name="26670300.125392.255.37514.3755"/>
          <p:cNvSpPr>
            <a:spLocks/>
          </p:cNvSpPr>
          <p:nvPr/>
        </p:nvSpPr>
        <p:spPr bwMode="invGray">
          <a:xfrm>
            <a:off x="4687888" y="2970213"/>
            <a:ext cx="179387" cy="82550"/>
          </a:xfrm>
          <a:custGeom>
            <a:avLst/>
            <a:gdLst>
              <a:gd name="T0" fmla="*/ 0 w 256"/>
              <a:gd name="T1" fmla="*/ 3530756 h 98"/>
              <a:gd name="T2" fmla="*/ 199132 w 256"/>
              <a:gd name="T3" fmla="*/ 3751545 h 98"/>
              <a:gd name="T4" fmla="*/ 398710 w 256"/>
              <a:gd name="T5" fmla="*/ 5075814 h 98"/>
              <a:gd name="T6" fmla="*/ 1993553 w 256"/>
              <a:gd name="T7" fmla="*/ 5296134 h 98"/>
              <a:gd name="T8" fmla="*/ 5183236 w 256"/>
              <a:gd name="T9" fmla="*/ 4634235 h 98"/>
              <a:gd name="T10" fmla="*/ 8572053 w 256"/>
              <a:gd name="T11" fmla="*/ 6399613 h 98"/>
              <a:gd name="T12" fmla="*/ 13356131 w 256"/>
              <a:gd name="T13" fmla="*/ 5296134 h 98"/>
              <a:gd name="T14" fmla="*/ 15549264 w 256"/>
              <a:gd name="T15" fmla="*/ 1986168 h 98"/>
              <a:gd name="T16" fmla="*/ 14751844 w 256"/>
              <a:gd name="T17" fmla="*/ 0 h 98"/>
              <a:gd name="T18" fmla="*/ 8771185 w 256"/>
              <a:gd name="T19" fmla="*/ 0 h 98"/>
              <a:gd name="T20" fmla="*/ 6777631 w 256"/>
              <a:gd name="T21" fmla="*/ 3530756 h 98"/>
              <a:gd name="T22" fmla="*/ 0 w 256"/>
              <a:gd name="T23" fmla="*/ 3530756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"/>
              <a:gd name="T37" fmla="*/ 0 h 98"/>
              <a:gd name="T38" fmla="*/ 256 w 256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" h="98">
                <a:moveTo>
                  <a:pt x="0" y="55"/>
                </a:moveTo>
                <a:lnTo>
                  <a:pt x="4" y="59"/>
                </a:lnTo>
                <a:lnTo>
                  <a:pt x="5" y="77"/>
                </a:lnTo>
                <a:lnTo>
                  <a:pt x="33" y="81"/>
                </a:lnTo>
                <a:lnTo>
                  <a:pt x="85" y="72"/>
                </a:lnTo>
                <a:lnTo>
                  <a:pt x="142" y="98"/>
                </a:lnTo>
                <a:lnTo>
                  <a:pt x="221" y="80"/>
                </a:lnTo>
                <a:lnTo>
                  <a:pt x="256" y="30"/>
                </a:lnTo>
                <a:lnTo>
                  <a:pt x="242" y="0"/>
                </a:lnTo>
                <a:lnTo>
                  <a:pt x="143" y="1"/>
                </a:lnTo>
                <a:lnTo>
                  <a:pt x="113" y="54"/>
                </a:lnTo>
                <a:lnTo>
                  <a:pt x="0" y="5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1" name="26671348.375539.12511.12595"/>
          <p:cNvSpPr>
            <a:spLocks/>
          </p:cNvSpPr>
          <p:nvPr/>
        </p:nvSpPr>
        <p:spPr bwMode="invGray">
          <a:xfrm>
            <a:off x="6500813" y="3717925"/>
            <a:ext cx="109537" cy="171450"/>
          </a:xfrm>
          <a:custGeom>
            <a:avLst/>
            <a:gdLst>
              <a:gd name="T0" fmla="*/ 0 w 159"/>
              <a:gd name="T1" fmla="*/ 4305379 h 198"/>
              <a:gd name="T2" fmla="*/ 1350873 w 159"/>
              <a:gd name="T3" fmla="*/ 5979991 h 198"/>
              <a:gd name="T4" fmla="*/ 1929881 w 159"/>
              <a:gd name="T5" fmla="*/ 12677464 h 198"/>
              <a:gd name="T6" fmla="*/ 4245914 w 159"/>
              <a:gd name="T7" fmla="*/ 12199143 h 198"/>
              <a:gd name="T8" fmla="*/ 5789642 w 159"/>
              <a:gd name="T9" fmla="*/ 9328728 h 198"/>
              <a:gd name="T10" fmla="*/ 7333811 w 159"/>
              <a:gd name="T11" fmla="*/ 10046210 h 198"/>
              <a:gd name="T12" fmla="*/ 8491827 w 159"/>
              <a:gd name="T13" fmla="*/ 14591236 h 198"/>
              <a:gd name="T14" fmla="*/ 9263691 w 159"/>
              <a:gd name="T15" fmla="*/ 11959982 h 198"/>
              <a:gd name="T16" fmla="*/ 8298532 w 159"/>
              <a:gd name="T17" fmla="*/ 7175793 h 198"/>
              <a:gd name="T18" fmla="*/ 7333811 w 159"/>
              <a:gd name="T19" fmla="*/ 9089568 h 198"/>
              <a:gd name="T20" fmla="*/ 6175794 w 159"/>
              <a:gd name="T21" fmla="*/ 6697472 h 198"/>
              <a:gd name="T22" fmla="*/ 8298532 w 159"/>
              <a:gd name="T23" fmla="*/ 3827057 h 198"/>
              <a:gd name="T24" fmla="*/ 4052618 w 159"/>
              <a:gd name="T25" fmla="*/ 3348736 h 198"/>
              <a:gd name="T26" fmla="*/ 1158016 w 159"/>
              <a:gd name="T27" fmla="*/ 0 h 198"/>
              <a:gd name="T28" fmla="*/ 386152 w 159"/>
              <a:gd name="T29" fmla="*/ 1913773 h 198"/>
              <a:gd name="T30" fmla="*/ 1350873 w 159"/>
              <a:gd name="T31" fmla="*/ 3348736 h 198"/>
              <a:gd name="T32" fmla="*/ 0 w 159"/>
              <a:gd name="T33" fmla="*/ 4305379 h 1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"/>
              <a:gd name="T52" fmla="*/ 0 h 198"/>
              <a:gd name="T53" fmla="*/ 159 w 159"/>
              <a:gd name="T54" fmla="*/ 198 h 1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" h="198">
                <a:moveTo>
                  <a:pt x="0" y="59"/>
                </a:moveTo>
                <a:lnTo>
                  <a:pt x="22" y="80"/>
                </a:lnTo>
                <a:lnTo>
                  <a:pt x="34" y="172"/>
                </a:lnTo>
                <a:lnTo>
                  <a:pt x="74" y="166"/>
                </a:lnTo>
                <a:lnTo>
                  <a:pt x="98" y="126"/>
                </a:lnTo>
                <a:lnTo>
                  <a:pt x="126" y="135"/>
                </a:lnTo>
                <a:lnTo>
                  <a:pt x="146" y="198"/>
                </a:lnTo>
                <a:lnTo>
                  <a:pt x="159" y="162"/>
                </a:lnTo>
                <a:lnTo>
                  <a:pt x="142" y="97"/>
                </a:lnTo>
                <a:lnTo>
                  <a:pt x="126" y="122"/>
                </a:lnTo>
                <a:lnTo>
                  <a:pt x="106" y="91"/>
                </a:lnTo>
                <a:lnTo>
                  <a:pt x="144" y="51"/>
                </a:lnTo>
                <a:lnTo>
                  <a:pt x="69" y="45"/>
                </a:lnTo>
                <a:lnTo>
                  <a:pt x="21" y="0"/>
                </a:lnTo>
                <a:lnTo>
                  <a:pt x="5" y="25"/>
                </a:lnTo>
                <a:lnTo>
                  <a:pt x="23" y="45"/>
                </a:lnTo>
                <a:lnTo>
                  <a:pt x="0" y="5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2" name="26672293.625379.8754.565"/>
          <p:cNvSpPr>
            <a:spLocks/>
          </p:cNvSpPr>
          <p:nvPr/>
        </p:nvSpPr>
        <p:spPr bwMode="invGray">
          <a:xfrm>
            <a:off x="4537075" y="2871788"/>
            <a:ext cx="73025" cy="68262"/>
          </a:xfrm>
          <a:custGeom>
            <a:avLst/>
            <a:gdLst>
              <a:gd name="T0" fmla="*/ 0 w 109"/>
              <a:gd name="T1" fmla="*/ 1192823 h 78"/>
              <a:gd name="T2" fmla="*/ 1248912 w 109"/>
              <a:gd name="T3" fmla="*/ 238369 h 78"/>
              <a:gd name="T4" fmla="*/ 3746314 w 109"/>
              <a:gd name="T5" fmla="*/ 0 h 78"/>
              <a:gd name="T6" fmla="*/ 5529931 w 109"/>
              <a:gd name="T7" fmla="*/ 2386135 h 78"/>
              <a:gd name="T8" fmla="*/ 5708166 w 109"/>
              <a:gd name="T9" fmla="*/ 4056185 h 78"/>
              <a:gd name="T10" fmla="*/ 4994804 w 109"/>
              <a:gd name="T11" fmla="*/ 5726234 h 78"/>
              <a:gd name="T12" fmla="*/ 0 w 109"/>
              <a:gd name="T13" fmla="*/ 1192823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78"/>
              <a:gd name="T23" fmla="*/ 109 w 109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78">
                <a:moveTo>
                  <a:pt x="0" y="15"/>
                </a:moveTo>
                <a:lnTo>
                  <a:pt x="25" y="4"/>
                </a:lnTo>
                <a:lnTo>
                  <a:pt x="73" y="0"/>
                </a:lnTo>
                <a:lnTo>
                  <a:pt x="106" y="32"/>
                </a:lnTo>
                <a:lnTo>
                  <a:pt x="109" y="56"/>
                </a:lnTo>
                <a:lnTo>
                  <a:pt x="96" y="78"/>
                </a:lnTo>
                <a:lnTo>
                  <a:pt x="0" y="1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3" name="26673344.8755413.255.755"/>
          <p:cNvSpPr>
            <a:spLocks/>
          </p:cNvSpPr>
          <p:nvPr/>
        </p:nvSpPr>
        <p:spPr bwMode="invGray">
          <a:xfrm>
            <a:off x="6523038" y="3663950"/>
            <a:ext cx="71437" cy="49213"/>
          </a:xfrm>
          <a:custGeom>
            <a:avLst/>
            <a:gdLst>
              <a:gd name="T0" fmla="*/ 0 w 102"/>
              <a:gd name="T1" fmla="*/ 2322328 h 56"/>
              <a:gd name="T2" fmla="*/ 814674 w 102"/>
              <a:gd name="T3" fmla="*/ 3947813 h 56"/>
              <a:gd name="T4" fmla="*/ 6315193 w 102"/>
              <a:gd name="T5" fmla="*/ 3251452 h 56"/>
              <a:gd name="T6" fmla="*/ 5907630 w 102"/>
              <a:gd name="T7" fmla="*/ 1161405 h 56"/>
              <a:gd name="T8" fmla="*/ 2036912 w 102"/>
              <a:gd name="T9" fmla="*/ 0 h 56"/>
              <a:gd name="T10" fmla="*/ 0 w 102"/>
              <a:gd name="T11" fmla="*/ 2322328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56"/>
              <a:gd name="T20" fmla="*/ 102 w 102"/>
              <a:gd name="T21" fmla="*/ 56 h 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56">
                <a:moveTo>
                  <a:pt x="0" y="34"/>
                </a:moveTo>
                <a:lnTo>
                  <a:pt x="14" y="56"/>
                </a:lnTo>
                <a:lnTo>
                  <a:pt x="102" y="47"/>
                </a:lnTo>
                <a:lnTo>
                  <a:pt x="97" y="16"/>
                </a:lnTo>
                <a:lnTo>
                  <a:pt x="33" y="0"/>
                </a:lnTo>
                <a:lnTo>
                  <a:pt x="0" y="3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4" name="26674416.875243.87525.522.55"/>
          <p:cNvSpPr>
            <a:spLocks/>
          </p:cNvSpPr>
          <p:nvPr/>
        </p:nvSpPr>
        <p:spPr bwMode="invGray">
          <a:xfrm>
            <a:off x="2865438" y="4775200"/>
            <a:ext cx="271462" cy="401638"/>
          </a:xfrm>
          <a:custGeom>
            <a:avLst/>
            <a:gdLst>
              <a:gd name="T0" fmla="*/ 0 w 399"/>
              <a:gd name="T1" fmla="*/ 3482118 h 452"/>
              <a:gd name="T2" fmla="*/ 1692650 w 399"/>
              <a:gd name="T3" fmla="*/ 7213101 h 452"/>
              <a:gd name="T4" fmla="*/ 564217 w 399"/>
              <a:gd name="T5" fmla="*/ 15421164 h 452"/>
              <a:gd name="T6" fmla="*/ 1692650 w 399"/>
              <a:gd name="T7" fmla="*/ 16167261 h 452"/>
              <a:gd name="T8" fmla="*/ 1128433 w 399"/>
              <a:gd name="T9" fmla="*/ 17411092 h 452"/>
              <a:gd name="T10" fmla="*/ 188217 w 399"/>
              <a:gd name="T11" fmla="*/ 20644344 h 452"/>
              <a:gd name="T12" fmla="*/ 2068650 w 399"/>
              <a:gd name="T13" fmla="*/ 25370288 h 452"/>
              <a:gd name="T14" fmla="*/ 3197517 w 399"/>
              <a:gd name="T15" fmla="*/ 35071049 h 452"/>
              <a:gd name="T16" fmla="*/ 4513733 w 399"/>
              <a:gd name="T17" fmla="*/ 35319416 h 452"/>
              <a:gd name="T18" fmla="*/ 6394600 w 399"/>
              <a:gd name="T19" fmla="*/ 32335021 h 452"/>
              <a:gd name="T20" fmla="*/ 9968117 w 399"/>
              <a:gd name="T21" fmla="*/ 34822184 h 452"/>
              <a:gd name="T22" fmla="*/ 10156333 w 399"/>
              <a:gd name="T23" fmla="*/ 33081125 h 452"/>
              <a:gd name="T24" fmla="*/ 13165632 w 399"/>
              <a:gd name="T25" fmla="*/ 33827222 h 452"/>
              <a:gd name="T26" fmla="*/ 14294069 w 399"/>
              <a:gd name="T27" fmla="*/ 26614115 h 452"/>
              <a:gd name="T28" fmla="*/ 19748017 w 399"/>
              <a:gd name="T29" fmla="*/ 25370288 h 452"/>
              <a:gd name="T30" fmla="*/ 21440666 w 399"/>
              <a:gd name="T31" fmla="*/ 27857942 h 452"/>
              <a:gd name="T32" fmla="*/ 22193099 w 399"/>
              <a:gd name="T33" fmla="*/ 22385901 h 452"/>
              <a:gd name="T34" fmla="*/ 21064666 w 399"/>
              <a:gd name="T35" fmla="*/ 17908324 h 452"/>
              <a:gd name="T36" fmla="*/ 17867584 w 399"/>
              <a:gd name="T37" fmla="*/ 17411092 h 452"/>
              <a:gd name="T38" fmla="*/ 16550935 w 399"/>
              <a:gd name="T39" fmla="*/ 10446854 h 452"/>
              <a:gd name="T40" fmla="*/ 8275467 w 399"/>
              <a:gd name="T41" fmla="*/ 5969274 h 452"/>
              <a:gd name="T42" fmla="*/ 7899468 w 399"/>
              <a:gd name="T43" fmla="*/ 0 h 452"/>
              <a:gd name="T44" fmla="*/ 2256867 w 399"/>
              <a:gd name="T45" fmla="*/ 3730983 h 452"/>
              <a:gd name="T46" fmla="*/ 0 w 399"/>
              <a:gd name="T47" fmla="*/ 3482118 h 4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9"/>
              <a:gd name="T73" fmla="*/ 0 h 452"/>
              <a:gd name="T74" fmla="*/ 399 w 399"/>
              <a:gd name="T75" fmla="*/ 452 h 4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9" h="452">
                <a:moveTo>
                  <a:pt x="0" y="45"/>
                </a:moveTo>
                <a:lnTo>
                  <a:pt x="30" y="93"/>
                </a:lnTo>
                <a:lnTo>
                  <a:pt x="9" y="197"/>
                </a:lnTo>
                <a:lnTo>
                  <a:pt x="30" y="208"/>
                </a:lnTo>
                <a:lnTo>
                  <a:pt x="20" y="223"/>
                </a:lnTo>
                <a:lnTo>
                  <a:pt x="2" y="265"/>
                </a:lnTo>
                <a:lnTo>
                  <a:pt x="37" y="326"/>
                </a:lnTo>
                <a:lnTo>
                  <a:pt x="57" y="450"/>
                </a:lnTo>
                <a:lnTo>
                  <a:pt x="81" y="452"/>
                </a:lnTo>
                <a:lnTo>
                  <a:pt x="116" y="414"/>
                </a:lnTo>
                <a:lnTo>
                  <a:pt x="178" y="445"/>
                </a:lnTo>
                <a:lnTo>
                  <a:pt x="182" y="423"/>
                </a:lnTo>
                <a:lnTo>
                  <a:pt x="236" y="432"/>
                </a:lnTo>
                <a:lnTo>
                  <a:pt x="257" y="342"/>
                </a:lnTo>
                <a:lnTo>
                  <a:pt x="354" y="326"/>
                </a:lnTo>
                <a:lnTo>
                  <a:pt x="387" y="356"/>
                </a:lnTo>
                <a:lnTo>
                  <a:pt x="399" y="287"/>
                </a:lnTo>
                <a:lnTo>
                  <a:pt x="378" y="228"/>
                </a:lnTo>
                <a:lnTo>
                  <a:pt x="321" y="224"/>
                </a:lnTo>
                <a:lnTo>
                  <a:pt x="298" y="135"/>
                </a:lnTo>
                <a:lnTo>
                  <a:pt x="149" y="75"/>
                </a:lnTo>
                <a:lnTo>
                  <a:pt x="141" y="0"/>
                </a:lnTo>
                <a:lnTo>
                  <a:pt x="41" y="48"/>
                </a:lnTo>
                <a:lnTo>
                  <a:pt x="0" y="4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5" name="26676389.5588.12522.255"/>
          <p:cNvSpPr>
            <a:spLocks/>
          </p:cNvSpPr>
          <p:nvPr/>
        </p:nvSpPr>
        <p:spPr bwMode="invGray">
          <a:xfrm>
            <a:off x="7102475" y="4356100"/>
            <a:ext cx="30163" cy="30163"/>
          </a:xfrm>
          <a:custGeom>
            <a:avLst/>
            <a:gdLst>
              <a:gd name="T0" fmla="*/ 0 w 40"/>
              <a:gd name="T1" fmla="*/ 1318970 h 34"/>
              <a:gd name="T2" fmla="*/ 1587817 w 40"/>
              <a:gd name="T3" fmla="*/ 2901939 h 34"/>
              <a:gd name="T4" fmla="*/ 2948464 w 40"/>
              <a:gd name="T5" fmla="*/ 0 h 34"/>
              <a:gd name="T6" fmla="*/ 0 w 40"/>
              <a:gd name="T7" fmla="*/ 131897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4"/>
              <a:gd name="T14" fmla="*/ 40 w 40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4">
                <a:moveTo>
                  <a:pt x="0" y="15"/>
                </a:moveTo>
                <a:lnTo>
                  <a:pt x="21" y="34"/>
                </a:lnTo>
                <a:lnTo>
                  <a:pt x="40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6" name="26677345.25547.2534.7516.8755"/>
          <p:cNvSpPr>
            <a:spLocks/>
          </p:cNvSpPr>
          <p:nvPr/>
        </p:nvSpPr>
        <p:spPr bwMode="invGray">
          <a:xfrm>
            <a:off x="6597650" y="3667125"/>
            <a:ext cx="209550" cy="538163"/>
          </a:xfrm>
          <a:custGeom>
            <a:avLst/>
            <a:gdLst>
              <a:gd name="T0" fmla="*/ 0 w 301"/>
              <a:gd name="T1" fmla="*/ 18955956 h 619"/>
              <a:gd name="T2" fmla="*/ 785037 w 301"/>
              <a:gd name="T3" fmla="*/ 16316192 h 619"/>
              <a:gd name="T4" fmla="*/ 5888221 w 301"/>
              <a:gd name="T5" fmla="*/ 4318949 h 619"/>
              <a:gd name="T6" fmla="*/ 9420889 w 301"/>
              <a:gd name="T7" fmla="*/ 2639276 h 619"/>
              <a:gd name="T8" fmla="*/ 10205926 w 301"/>
              <a:gd name="T9" fmla="*/ 0 h 619"/>
              <a:gd name="T10" fmla="*/ 12757739 w 301"/>
              <a:gd name="T11" fmla="*/ 1439649 h 619"/>
              <a:gd name="T12" fmla="*/ 12757739 w 301"/>
              <a:gd name="T13" fmla="*/ 3838901 h 619"/>
              <a:gd name="T14" fmla="*/ 10598445 w 301"/>
              <a:gd name="T15" fmla="*/ 11277662 h 619"/>
              <a:gd name="T16" fmla="*/ 12953998 w 301"/>
              <a:gd name="T17" fmla="*/ 10557592 h 619"/>
              <a:gd name="T18" fmla="*/ 14131554 w 301"/>
              <a:gd name="T19" fmla="*/ 15596608 h 619"/>
              <a:gd name="T20" fmla="*/ 17860482 w 301"/>
              <a:gd name="T21" fmla="*/ 17036261 h 619"/>
              <a:gd name="T22" fmla="*/ 15897890 w 301"/>
              <a:gd name="T23" fmla="*/ 19195489 h 619"/>
              <a:gd name="T24" fmla="*/ 11776000 w 301"/>
              <a:gd name="T25" fmla="*/ 22314810 h 619"/>
              <a:gd name="T26" fmla="*/ 10598445 w 301"/>
              <a:gd name="T27" fmla="*/ 25434131 h 619"/>
              <a:gd name="T28" fmla="*/ 12953998 w 301"/>
              <a:gd name="T29" fmla="*/ 30953193 h 619"/>
              <a:gd name="T30" fmla="*/ 11972259 w 301"/>
              <a:gd name="T31" fmla="*/ 34072522 h 619"/>
              <a:gd name="T32" fmla="*/ 14916594 w 301"/>
              <a:gd name="T33" fmla="*/ 41510789 h 619"/>
              <a:gd name="T34" fmla="*/ 12757739 w 301"/>
              <a:gd name="T35" fmla="*/ 45829736 h 619"/>
              <a:gd name="T36" fmla="*/ 10794704 w 301"/>
              <a:gd name="T37" fmla="*/ 30233124 h 619"/>
              <a:gd name="T38" fmla="*/ 9028371 w 301"/>
              <a:gd name="T39" fmla="*/ 27833872 h 619"/>
              <a:gd name="T40" fmla="*/ 6084481 w 301"/>
              <a:gd name="T41" fmla="*/ 31912796 h 619"/>
              <a:gd name="T42" fmla="*/ 3925186 w 301"/>
              <a:gd name="T43" fmla="*/ 31193216 h 619"/>
              <a:gd name="T44" fmla="*/ 4318148 w 301"/>
              <a:gd name="T45" fmla="*/ 25434131 h 619"/>
              <a:gd name="T46" fmla="*/ 0 w 301"/>
              <a:gd name="T47" fmla="*/ 18955956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1"/>
              <a:gd name="T73" fmla="*/ 0 h 619"/>
              <a:gd name="T74" fmla="*/ 301 w 301"/>
              <a:gd name="T75" fmla="*/ 619 h 61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1" h="619">
                <a:moveTo>
                  <a:pt x="0" y="255"/>
                </a:moveTo>
                <a:lnTo>
                  <a:pt x="13" y="219"/>
                </a:lnTo>
                <a:lnTo>
                  <a:pt x="100" y="58"/>
                </a:lnTo>
                <a:lnTo>
                  <a:pt x="159" y="36"/>
                </a:lnTo>
                <a:lnTo>
                  <a:pt x="173" y="0"/>
                </a:lnTo>
                <a:lnTo>
                  <a:pt x="214" y="21"/>
                </a:lnTo>
                <a:lnTo>
                  <a:pt x="215" y="53"/>
                </a:lnTo>
                <a:lnTo>
                  <a:pt x="180" y="152"/>
                </a:lnTo>
                <a:lnTo>
                  <a:pt x="218" y="143"/>
                </a:lnTo>
                <a:lnTo>
                  <a:pt x="237" y="211"/>
                </a:lnTo>
                <a:lnTo>
                  <a:pt x="301" y="229"/>
                </a:lnTo>
                <a:lnTo>
                  <a:pt x="269" y="260"/>
                </a:lnTo>
                <a:lnTo>
                  <a:pt x="198" y="302"/>
                </a:lnTo>
                <a:lnTo>
                  <a:pt x="180" y="342"/>
                </a:lnTo>
                <a:lnTo>
                  <a:pt x="218" y="417"/>
                </a:lnTo>
                <a:lnTo>
                  <a:pt x="203" y="461"/>
                </a:lnTo>
                <a:lnTo>
                  <a:pt x="250" y="560"/>
                </a:lnTo>
                <a:lnTo>
                  <a:pt x="215" y="619"/>
                </a:lnTo>
                <a:lnTo>
                  <a:pt x="181" y="408"/>
                </a:lnTo>
                <a:lnTo>
                  <a:pt x="152" y="375"/>
                </a:lnTo>
                <a:lnTo>
                  <a:pt x="104" y="431"/>
                </a:lnTo>
                <a:lnTo>
                  <a:pt x="67" y="420"/>
                </a:lnTo>
                <a:lnTo>
                  <a:pt x="74" y="343"/>
                </a:lnTo>
                <a:lnTo>
                  <a:pt x="0" y="25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7" name="26678371.375566.6258.1259.3755"/>
          <p:cNvSpPr>
            <a:spLocks/>
          </p:cNvSpPr>
          <p:nvPr/>
        </p:nvSpPr>
        <p:spPr bwMode="invGray">
          <a:xfrm>
            <a:off x="6837363" y="4076700"/>
            <a:ext cx="120650" cy="123825"/>
          </a:xfrm>
          <a:custGeom>
            <a:avLst/>
            <a:gdLst>
              <a:gd name="T0" fmla="*/ 0 w 167"/>
              <a:gd name="T1" fmla="*/ 2147277 h 143"/>
              <a:gd name="T2" fmla="*/ 832724 w 167"/>
              <a:gd name="T3" fmla="*/ 7396283 h 143"/>
              <a:gd name="T4" fmla="*/ 2290107 w 167"/>
              <a:gd name="T5" fmla="*/ 10020788 h 143"/>
              <a:gd name="T6" fmla="*/ 4372146 w 167"/>
              <a:gd name="T7" fmla="*/ 10498015 h 143"/>
              <a:gd name="T8" fmla="*/ 10826331 w 167"/>
              <a:gd name="T9" fmla="*/ 5726234 h 143"/>
              <a:gd name="T10" fmla="*/ 10618264 w 167"/>
              <a:gd name="T11" fmla="*/ 0 h 143"/>
              <a:gd name="T12" fmla="*/ 5621461 w 167"/>
              <a:gd name="T13" fmla="*/ 954454 h 143"/>
              <a:gd name="T14" fmla="*/ 1457382 w 167"/>
              <a:gd name="T15" fmla="*/ 715596 h 143"/>
              <a:gd name="T16" fmla="*/ 0 w 167"/>
              <a:gd name="T17" fmla="*/ 2147277 h 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"/>
              <a:gd name="T28" fmla="*/ 0 h 143"/>
              <a:gd name="T29" fmla="*/ 167 w 167"/>
              <a:gd name="T30" fmla="*/ 143 h 1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" h="143">
                <a:moveTo>
                  <a:pt x="0" y="29"/>
                </a:moveTo>
                <a:lnTo>
                  <a:pt x="12" y="100"/>
                </a:lnTo>
                <a:lnTo>
                  <a:pt x="34" y="137"/>
                </a:lnTo>
                <a:lnTo>
                  <a:pt x="67" y="143"/>
                </a:lnTo>
                <a:lnTo>
                  <a:pt x="167" y="77"/>
                </a:lnTo>
                <a:lnTo>
                  <a:pt x="163" y="0"/>
                </a:lnTo>
                <a:lnTo>
                  <a:pt x="88" y="12"/>
                </a:lnTo>
                <a:lnTo>
                  <a:pt x="23" y="9"/>
                </a:lnTo>
                <a:lnTo>
                  <a:pt x="0" y="2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8" name="26679234.375110.2581.6251605"/>
          <p:cNvSpPr>
            <a:spLocks/>
          </p:cNvSpPr>
          <p:nvPr/>
        </p:nvSpPr>
        <p:spPr bwMode="invGray">
          <a:xfrm>
            <a:off x="1217613" y="1949450"/>
            <a:ext cx="1970087" cy="1263650"/>
          </a:xfrm>
          <a:custGeom>
            <a:avLst/>
            <a:gdLst>
              <a:gd name="T0" fmla="*/ 12330416 w 2850"/>
              <a:gd name="T1" fmla="*/ 12919481 h 1454"/>
              <a:gd name="T2" fmla="*/ 19073257 w 2850"/>
              <a:gd name="T3" fmla="*/ 11244688 h 1454"/>
              <a:gd name="T4" fmla="*/ 29284085 w 2850"/>
              <a:gd name="T5" fmla="*/ 11483875 h 1454"/>
              <a:gd name="T6" fmla="*/ 45082481 w 2850"/>
              <a:gd name="T7" fmla="*/ 13158667 h 1454"/>
              <a:gd name="T8" fmla="*/ 50669616 w 2850"/>
              <a:gd name="T9" fmla="*/ 17943861 h 1454"/>
              <a:gd name="T10" fmla="*/ 64926066 w 2850"/>
              <a:gd name="T11" fmla="*/ 21054260 h 1454"/>
              <a:gd name="T12" fmla="*/ 62036153 w 2850"/>
              <a:gd name="T13" fmla="*/ 15790693 h 1454"/>
              <a:gd name="T14" fmla="*/ 74366565 w 2850"/>
              <a:gd name="T15" fmla="*/ 18422234 h 1454"/>
              <a:gd name="T16" fmla="*/ 84384696 w 2850"/>
              <a:gd name="T17" fmla="*/ 17226303 h 1454"/>
              <a:gd name="T18" fmla="*/ 85348147 w 2850"/>
              <a:gd name="T19" fmla="*/ 16986628 h 1454"/>
              <a:gd name="T20" fmla="*/ 87467299 w 2850"/>
              <a:gd name="T21" fmla="*/ 16986628 h 1454"/>
              <a:gd name="T22" fmla="*/ 91127973 w 2850"/>
              <a:gd name="T23" fmla="*/ 11005502 h 1454"/>
              <a:gd name="T24" fmla="*/ 88238060 w 2850"/>
              <a:gd name="T25" fmla="*/ 0 h 1454"/>
              <a:gd name="T26" fmla="*/ 93439815 w 2850"/>
              <a:gd name="T27" fmla="*/ 7895102 h 1454"/>
              <a:gd name="T28" fmla="*/ 95558968 w 2850"/>
              <a:gd name="T29" fmla="*/ 11483875 h 1454"/>
              <a:gd name="T30" fmla="*/ 102494935 w 2850"/>
              <a:gd name="T31" fmla="*/ 16508255 h 1454"/>
              <a:gd name="T32" fmla="*/ 106540549 w 2850"/>
              <a:gd name="T33" fmla="*/ 14594273 h 1454"/>
              <a:gd name="T34" fmla="*/ 114824908 w 2850"/>
              <a:gd name="T35" fmla="*/ 12680294 h 1454"/>
              <a:gd name="T36" fmla="*/ 114632218 w 2850"/>
              <a:gd name="T37" fmla="*/ 21054260 h 1454"/>
              <a:gd name="T38" fmla="*/ 104806777 w 2850"/>
              <a:gd name="T39" fmla="*/ 23446610 h 1454"/>
              <a:gd name="T40" fmla="*/ 100183092 w 2850"/>
              <a:gd name="T41" fmla="*/ 28231801 h 1454"/>
              <a:gd name="T42" fmla="*/ 96907799 w 2850"/>
              <a:gd name="T43" fmla="*/ 35648536 h 1454"/>
              <a:gd name="T44" fmla="*/ 93439815 w 2850"/>
              <a:gd name="T45" fmla="*/ 38280073 h 1454"/>
              <a:gd name="T46" fmla="*/ 89393762 w 2850"/>
              <a:gd name="T47" fmla="*/ 43543636 h 1454"/>
              <a:gd name="T48" fmla="*/ 93054435 w 2850"/>
              <a:gd name="T49" fmla="*/ 59573512 h 1454"/>
              <a:gd name="T50" fmla="*/ 106540549 w 2850"/>
              <a:gd name="T51" fmla="*/ 66751068 h 1454"/>
              <a:gd name="T52" fmla="*/ 114632218 w 2850"/>
              <a:gd name="T53" fmla="*/ 75364216 h 1454"/>
              <a:gd name="T54" fmla="*/ 117907539 w 2850"/>
              <a:gd name="T55" fmla="*/ 79431359 h 1454"/>
              <a:gd name="T56" fmla="*/ 124843505 w 2850"/>
              <a:gd name="T57" fmla="*/ 61726676 h 1454"/>
              <a:gd name="T58" fmla="*/ 123109294 w 2850"/>
              <a:gd name="T59" fmla="*/ 50003619 h 1454"/>
              <a:gd name="T60" fmla="*/ 122338534 w 2850"/>
              <a:gd name="T61" fmla="*/ 42826078 h 1454"/>
              <a:gd name="T62" fmla="*/ 129274500 w 2850"/>
              <a:gd name="T63" fmla="*/ 39476493 h 1454"/>
              <a:gd name="T64" fmla="*/ 137751549 w 2850"/>
              <a:gd name="T65" fmla="*/ 48328827 h 1454"/>
              <a:gd name="T66" fmla="*/ 135247016 w 2850"/>
              <a:gd name="T67" fmla="*/ 54070762 h 1454"/>
              <a:gd name="T68" fmla="*/ 140834152 w 2850"/>
              <a:gd name="T69" fmla="*/ 53592390 h 1454"/>
              <a:gd name="T70" fmla="*/ 146035908 w 2850"/>
              <a:gd name="T71" fmla="*/ 50481992 h 1454"/>
              <a:gd name="T72" fmla="*/ 147769680 w 2850"/>
              <a:gd name="T73" fmla="*/ 52395970 h 1454"/>
              <a:gd name="T74" fmla="*/ 151044973 w 2850"/>
              <a:gd name="T75" fmla="*/ 54309949 h 1454"/>
              <a:gd name="T76" fmla="*/ 151623044 w 2850"/>
              <a:gd name="T77" fmla="*/ 57898719 h 1454"/>
              <a:gd name="T78" fmla="*/ 152201114 w 2850"/>
              <a:gd name="T79" fmla="*/ 61966352 h 1454"/>
              <a:gd name="T80" fmla="*/ 161063104 w 2850"/>
              <a:gd name="T81" fmla="*/ 67708302 h 1454"/>
              <a:gd name="T82" fmla="*/ 161255794 w 2850"/>
              <a:gd name="T83" fmla="*/ 71536259 h 1454"/>
              <a:gd name="T84" fmla="*/ 164338397 w 2850"/>
              <a:gd name="T85" fmla="*/ 75603402 h 1454"/>
              <a:gd name="T86" fmla="*/ 134861636 w 2850"/>
              <a:gd name="T87" fmla="*/ 92590511 h 1454"/>
              <a:gd name="T88" fmla="*/ 143531375 w 2850"/>
              <a:gd name="T89" fmla="*/ 88762065 h 1454"/>
              <a:gd name="T90" fmla="*/ 153549506 w 2850"/>
              <a:gd name="T91" fmla="*/ 96657654 h 1454"/>
              <a:gd name="T92" fmla="*/ 153934886 w 2850"/>
              <a:gd name="T93" fmla="*/ 97375213 h 1454"/>
              <a:gd name="T94" fmla="*/ 149696142 w 2850"/>
              <a:gd name="T95" fmla="*/ 97136027 h 1454"/>
              <a:gd name="T96" fmla="*/ 141026842 w 2850"/>
              <a:gd name="T97" fmla="*/ 95939607 h 1454"/>
              <a:gd name="T98" fmla="*/ 125613827 w 2850"/>
              <a:gd name="T99" fmla="*/ 99768053 h 1454"/>
              <a:gd name="T100" fmla="*/ 119641311 w 2850"/>
              <a:gd name="T101" fmla="*/ 104552754 h 1454"/>
              <a:gd name="T102" fmla="*/ 112705756 w 2850"/>
              <a:gd name="T103" fmla="*/ 103835196 h 1454"/>
              <a:gd name="T104" fmla="*/ 118100229 w 2850"/>
              <a:gd name="T105" fmla="*/ 98571633 h 1454"/>
              <a:gd name="T106" fmla="*/ 107889380 w 2850"/>
              <a:gd name="T107" fmla="*/ 89001740 h 1454"/>
              <a:gd name="T108" fmla="*/ 103650636 w 2850"/>
              <a:gd name="T109" fmla="*/ 88044507 h 1454"/>
              <a:gd name="T110" fmla="*/ 88238060 w 2850"/>
              <a:gd name="T111" fmla="*/ 84455736 h 1454"/>
              <a:gd name="T112" fmla="*/ 31595927 w 2850"/>
              <a:gd name="T113" fmla="*/ 82780944 h 1454"/>
              <a:gd name="T114" fmla="*/ 25045773 w 2850"/>
              <a:gd name="T115" fmla="*/ 74885844 h 1454"/>
              <a:gd name="T116" fmla="*/ 20999719 w 2850"/>
              <a:gd name="T117" fmla="*/ 62683910 h 1454"/>
              <a:gd name="T118" fmla="*/ 5779828 w 2850"/>
              <a:gd name="T119" fmla="*/ 50960364 h 14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50"/>
              <a:gd name="T181" fmla="*/ 0 h 1454"/>
              <a:gd name="T182" fmla="*/ 2850 w 2850"/>
              <a:gd name="T183" fmla="*/ 1454 h 14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50" h="1454">
                <a:moveTo>
                  <a:pt x="0" y="645"/>
                </a:moveTo>
                <a:lnTo>
                  <a:pt x="0" y="135"/>
                </a:lnTo>
                <a:lnTo>
                  <a:pt x="227" y="202"/>
                </a:lnTo>
                <a:lnTo>
                  <a:pt x="214" y="175"/>
                </a:lnTo>
                <a:lnTo>
                  <a:pt x="238" y="158"/>
                </a:lnTo>
                <a:lnTo>
                  <a:pt x="376" y="103"/>
                </a:lnTo>
                <a:lnTo>
                  <a:pt x="269" y="171"/>
                </a:lnTo>
                <a:lnTo>
                  <a:pt x="331" y="151"/>
                </a:lnTo>
                <a:lnTo>
                  <a:pt x="331" y="165"/>
                </a:lnTo>
                <a:lnTo>
                  <a:pt x="447" y="105"/>
                </a:lnTo>
                <a:lnTo>
                  <a:pt x="431" y="85"/>
                </a:lnTo>
                <a:lnTo>
                  <a:pt x="507" y="157"/>
                </a:lnTo>
                <a:lnTo>
                  <a:pt x="555" y="114"/>
                </a:lnTo>
                <a:lnTo>
                  <a:pt x="551" y="157"/>
                </a:lnTo>
                <a:lnTo>
                  <a:pt x="611" y="127"/>
                </a:lnTo>
                <a:lnTo>
                  <a:pt x="781" y="179"/>
                </a:lnTo>
                <a:lnTo>
                  <a:pt x="857" y="178"/>
                </a:lnTo>
                <a:lnTo>
                  <a:pt x="901" y="208"/>
                </a:lnTo>
                <a:lnTo>
                  <a:pt x="849" y="234"/>
                </a:lnTo>
                <a:lnTo>
                  <a:pt x="879" y="245"/>
                </a:lnTo>
                <a:lnTo>
                  <a:pt x="1032" y="231"/>
                </a:lnTo>
                <a:lnTo>
                  <a:pt x="1099" y="274"/>
                </a:lnTo>
                <a:lnTo>
                  <a:pt x="1108" y="303"/>
                </a:lnTo>
                <a:lnTo>
                  <a:pt x="1125" y="284"/>
                </a:lnTo>
                <a:lnTo>
                  <a:pt x="1099" y="245"/>
                </a:lnTo>
                <a:lnTo>
                  <a:pt x="1171" y="197"/>
                </a:lnTo>
                <a:lnTo>
                  <a:pt x="1101" y="227"/>
                </a:lnTo>
                <a:lnTo>
                  <a:pt x="1076" y="213"/>
                </a:lnTo>
                <a:lnTo>
                  <a:pt x="1163" y="176"/>
                </a:lnTo>
                <a:lnTo>
                  <a:pt x="1209" y="229"/>
                </a:lnTo>
                <a:lnTo>
                  <a:pt x="1259" y="227"/>
                </a:lnTo>
                <a:lnTo>
                  <a:pt x="1290" y="251"/>
                </a:lnTo>
                <a:lnTo>
                  <a:pt x="1424" y="245"/>
                </a:lnTo>
                <a:lnTo>
                  <a:pt x="1420" y="229"/>
                </a:lnTo>
                <a:lnTo>
                  <a:pt x="1457" y="259"/>
                </a:lnTo>
                <a:lnTo>
                  <a:pt x="1462" y="234"/>
                </a:lnTo>
                <a:lnTo>
                  <a:pt x="1433" y="242"/>
                </a:lnTo>
                <a:lnTo>
                  <a:pt x="1411" y="212"/>
                </a:lnTo>
                <a:lnTo>
                  <a:pt x="1461" y="208"/>
                </a:lnTo>
                <a:lnTo>
                  <a:pt x="1480" y="231"/>
                </a:lnTo>
                <a:lnTo>
                  <a:pt x="1499" y="224"/>
                </a:lnTo>
                <a:lnTo>
                  <a:pt x="1491" y="260"/>
                </a:lnTo>
                <a:lnTo>
                  <a:pt x="1527" y="279"/>
                </a:lnTo>
                <a:lnTo>
                  <a:pt x="1517" y="229"/>
                </a:lnTo>
                <a:lnTo>
                  <a:pt x="1584" y="200"/>
                </a:lnTo>
                <a:lnTo>
                  <a:pt x="1567" y="175"/>
                </a:lnTo>
                <a:lnTo>
                  <a:pt x="1547" y="193"/>
                </a:lnTo>
                <a:lnTo>
                  <a:pt x="1580" y="149"/>
                </a:lnTo>
                <a:lnTo>
                  <a:pt x="1484" y="117"/>
                </a:lnTo>
                <a:lnTo>
                  <a:pt x="1494" y="43"/>
                </a:lnTo>
                <a:lnTo>
                  <a:pt x="1517" y="44"/>
                </a:lnTo>
                <a:lnTo>
                  <a:pt x="1530" y="0"/>
                </a:lnTo>
                <a:lnTo>
                  <a:pt x="1602" y="43"/>
                </a:lnTo>
                <a:lnTo>
                  <a:pt x="1604" y="70"/>
                </a:lnTo>
                <a:lnTo>
                  <a:pt x="1653" y="109"/>
                </a:lnTo>
                <a:lnTo>
                  <a:pt x="1622" y="107"/>
                </a:lnTo>
                <a:lnTo>
                  <a:pt x="1635" y="121"/>
                </a:lnTo>
                <a:lnTo>
                  <a:pt x="1616" y="138"/>
                </a:lnTo>
                <a:lnTo>
                  <a:pt x="1675" y="149"/>
                </a:lnTo>
                <a:lnTo>
                  <a:pt x="1657" y="157"/>
                </a:lnTo>
                <a:lnTo>
                  <a:pt x="1692" y="220"/>
                </a:lnTo>
                <a:lnTo>
                  <a:pt x="1722" y="164"/>
                </a:lnTo>
                <a:lnTo>
                  <a:pt x="1765" y="186"/>
                </a:lnTo>
                <a:lnTo>
                  <a:pt x="1776" y="223"/>
                </a:lnTo>
                <a:lnTo>
                  <a:pt x="1755" y="234"/>
                </a:lnTo>
                <a:lnTo>
                  <a:pt x="1793" y="279"/>
                </a:lnTo>
                <a:lnTo>
                  <a:pt x="1817" y="268"/>
                </a:lnTo>
                <a:lnTo>
                  <a:pt x="1847" y="198"/>
                </a:lnTo>
                <a:lnTo>
                  <a:pt x="1881" y="191"/>
                </a:lnTo>
                <a:lnTo>
                  <a:pt x="1855" y="131"/>
                </a:lnTo>
                <a:lnTo>
                  <a:pt x="1950" y="136"/>
                </a:lnTo>
                <a:lnTo>
                  <a:pt x="1990" y="171"/>
                </a:lnTo>
                <a:lnTo>
                  <a:pt x="1975" y="189"/>
                </a:lnTo>
                <a:lnTo>
                  <a:pt x="1993" y="198"/>
                </a:lnTo>
                <a:lnTo>
                  <a:pt x="1951" y="209"/>
                </a:lnTo>
                <a:lnTo>
                  <a:pt x="1989" y="286"/>
                </a:lnTo>
                <a:lnTo>
                  <a:pt x="1927" y="328"/>
                </a:lnTo>
                <a:lnTo>
                  <a:pt x="1905" y="308"/>
                </a:lnTo>
                <a:lnTo>
                  <a:pt x="1914" y="336"/>
                </a:lnTo>
                <a:lnTo>
                  <a:pt x="1818" y="317"/>
                </a:lnTo>
                <a:lnTo>
                  <a:pt x="1837" y="343"/>
                </a:lnTo>
                <a:lnTo>
                  <a:pt x="1799" y="381"/>
                </a:lnTo>
                <a:lnTo>
                  <a:pt x="1701" y="351"/>
                </a:lnTo>
                <a:lnTo>
                  <a:pt x="1737" y="383"/>
                </a:lnTo>
                <a:lnTo>
                  <a:pt x="1807" y="389"/>
                </a:lnTo>
                <a:lnTo>
                  <a:pt x="1759" y="453"/>
                </a:lnTo>
                <a:lnTo>
                  <a:pt x="1707" y="449"/>
                </a:lnTo>
                <a:lnTo>
                  <a:pt x="1682" y="483"/>
                </a:lnTo>
                <a:lnTo>
                  <a:pt x="1590" y="454"/>
                </a:lnTo>
                <a:lnTo>
                  <a:pt x="1675" y="483"/>
                </a:lnTo>
                <a:lnTo>
                  <a:pt x="1685" y="509"/>
                </a:lnTo>
                <a:lnTo>
                  <a:pt x="1622" y="520"/>
                </a:lnTo>
                <a:lnTo>
                  <a:pt x="1635" y="527"/>
                </a:lnTo>
                <a:lnTo>
                  <a:pt x="1617" y="528"/>
                </a:lnTo>
                <a:lnTo>
                  <a:pt x="1617" y="554"/>
                </a:lnTo>
                <a:lnTo>
                  <a:pt x="1549" y="590"/>
                </a:lnTo>
                <a:lnTo>
                  <a:pt x="1535" y="707"/>
                </a:lnTo>
                <a:lnTo>
                  <a:pt x="1561" y="733"/>
                </a:lnTo>
                <a:lnTo>
                  <a:pt x="1597" y="718"/>
                </a:lnTo>
                <a:lnTo>
                  <a:pt x="1613" y="808"/>
                </a:lnTo>
                <a:lnTo>
                  <a:pt x="1667" y="790"/>
                </a:lnTo>
                <a:lnTo>
                  <a:pt x="1729" y="814"/>
                </a:lnTo>
                <a:lnTo>
                  <a:pt x="1857" y="879"/>
                </a:lnTo>
                <a:lnTo>
                  <a:pt x="1847" y="905"/>
                </a:lnTo>
                <a:lnTo>
                  <a:pt x="1861" y="886"/>
                </a:lnTo>
                <a:lnTo>
                  <a:pt x="1957" y="891"/>
                </a:lnTo>
                <a:lnTo>
                  <a:pt x="1957" y="989"/>
                </a:lnTo>
                <a:lnTo>
                  <a:pt x="1987" y="1022"/>
                </a:lnTo>
                <a:lnTo>
                  <a:pt x="1965" y="1029"/>
                </a:lnTo>
                <a:lnTo>
                  <a:pt x="2013" y="1047"/>
                </a:lnTo>
                <a:lnTo>
                  <a:pt x="2000" y="1077"/>
                </a:lnTo>
                <a:lnTo>
                  <a:pt x="2045" y="1076"/>
                </a:lnTo>
                <a:lnTo>
                  <a:pt x="2108" y="1024"/>
                </a:lnTo>
                <a:lnTo>
                  <a:pt x="2081" y="1011"/>
                </a:lnTo>
                <a:lnTo>
                  <a:pt x="2045" y="919"/>
                </a:lnTo>
                <a:lnTo>
                  <a:pt x="2164" y="838"/>
                </a:lnTo>
                <a:lnTo>
                  <a:pt x="2147" y="838"/>
                </a:lnTo>
                <a:lnTo>
                  <a:pt x="2120" y="742"/>
                </a:lnTo>
                <a:lnTo>
                  <a:pt x="2078" y="718"/>
                </a:lnTo>
                <a:lnTo>
                  <a:pt x="2134" y="678"/>
                </a:lnTo>
                <a:lnTo>
                  <a:pt x="2114" y="658"/>
                </a:lnTo>
                <a:lnTo>
                  <a:pt x="2123" y="623"/>
                </a:lnTo>
                <a:lnTo>
                  <a:pt x="2098" y="618"/>
                </a:lnTo>
                <a:lnTo>
                  <a:pt x="2123" y="582"/>
                </a:lnTo>
                <a:lnTo>
                  <a:pt x="2096" y="560"/>
                </a:lnTo>
                <a:lnTo>
                  <a:pt x="2111" y="530"/>
                </a:lnTo>
                <a:lnTo>
                  <a:pt x="2202" y="550"/>
                </a:lnTo>
                <a:lnTo>
                  <a:pt x="2241" y="534"/>
                </a:lnTo>
                <a:lnTo>
                  <a:pt x="2318" y="582"/>
                </a:lnTo>
                <a:lnTo>
                  <a:pt x="2318" y="603"/>
                </a:lnTo>
                <a:lnTo>
                  <a:pt x="2384" y="607"/>
                </a:lnTo>
                <a:lnTo>
                  <a:pt x="2390" y="655"/>
                </a:lnTo>
                <a:lnTo>
                  <a:pt x="2331" y="656"/>
                </a:lnTo>
                <a:lnTo>
                  <a:pt x="2382" y="665"/>
                </a:lnTo>
                <a:lnTo>
                  <a:pt x="2398" y="693"/>
                </a:lnTo>
                <a:lnTo>
                  <a:pt x="2344" y="735"/>
                </a:lnTo>
                <a:lnTo>
                  <a:pt x="2423" y="714"/>
                </a:lnTo>
                <a:lnTo>
                  <a:pt x="2427" y="750"/>
                </a:lnTo>
                <a:lnTo>
                  <a:pt x="2393" y="765"/>
                </a:lnTo>
                <a:lnTo>
                  <a:pt x="2441" y="728"/>
                </a:lnTo>
                <a:lnTo>
                  <a:pt x="2446" y="751"/>
                </a:lnTo>
                <a:lnTo>
                  <a:pt x="2492" y="715"/>
                </a:lnTo>
                <a:lnTo>
                  <a:pt x="2500" y="735"/>
                </a:lnTo>
                <a:lnTo>
                  <a:pt x="2531" y="684"/>
                </a:lnTo>
                <a:lnTo>
                  <a:pt x="2520" y="674"/>
                </a:lnTo>
                <a:lnTo>
                  <a:pt x="2556" y="645"/>
                </a:lnTo>
                <a:lnTo>
                  <a:pt x="2596" y="699"/>
                </a:lnTo>
                <a:lnTo>
                  <a:pt x="2562" y="711"/>
                </a:lnTo>
                <a:lnTo>
                  <a:pt x="2599" y="704"/>
                </a:lnTo>
                <a:lnTo>
                  <a:pt x="2612" y="726"/>
                </a:lnTo>
                <a:lnTo>
                  <a:pt x="2588" y="733"/>
                </a:lnTo>
                <a:lnTo>
                  <a:pt x="2621" y="737"/>
                </a:lnTo>
                <a:lnTo>
                  <a:pt x="2599" y="754"/>
                </a:lnTo>
                <a:lnTo>
                  <a:pt x="2622" y="750"/>
                </a:lnTo>
                <a:lnTo>
                  <a:pt x="2640" y="773"/>
                </a:lnTo>
                <a:lnTo>
                  <a:pt x="2628" y="784"/>
                </a:lnTo>
                <a:lnTo>
                  <a:pt x="2661" y="803"/>
                </a:lnTo>
                <a:lnTo>
                  <a:pt x="2608" y="823"/>
                </a:lnTo>
                <a:lnTo>
                  <a:pt x="2647" y="823"/>
                </a:lnTo>
                <a:lnTo>
                  <a:pt x="2639" y="842"/>
                </a:lnTo>
                <a:lnTo>
                  <a:pt x="2695" y="860"/>
                </a:lnTo>
                <a:lnTo>
                  <a:pt x="2716" y="904"/>
                </a:lnTo>
                <a:lnTo>
                  <a:pt x="2736" y="887"/>
                </a:lnTo>
                <a:lnTo>
                  <a:pt x="2792" y="918"/>
                </a:lnTo>
                <a:lnTo>
                  <a:pt x="2670" y="956"/>
                </a:lnTo>
                <a:lnTo>
                  <a:pt x="2695" y="977"/>
                </a:lnTo>
                <a:lnTo>
                  <a:pt x="2798" y="934"/>
                </a:lnTo>
                <a:lnTo>
                  <a:pt x="2798" y="970"/>
                </a:lnTo>
                <a:lnTo>
                  <a:pt x="2845" y="963"/>
                </a:lnTo>
                <a:lnTo>
                  <a:pt x="2850" y="981"/>
                </a:lnTo>
                <a:lnTo>
                  <a:pt x="2828" y="981"/>
                </a:lnTo>
                <a:lnTo>
                  <a:pt x="2850" y="1025"/>
                </a:lnTo>
                <a:lnTo>
                  <a:pt x="2706" y="1110"/>
                </a:lnTo>
                <a:lnTo>
                  <a:pt x="2497" y="1110"/>
                </a:lnTo>
                <a:lnTo>
                  <a:pt x="2409" y="1169"/>
                </a:lnTo>
                <a:lnTo>
                  <a:pt x="2338" y="1256"/>
                </a:lnTo>
                <a:lnTo>
                  <a:pt x="2409" y="1190"/>
                </a:lnTo>
                <a:lnTo>
                  <a:pt x="2522" y="1151"/>
                </a:lnTo>
                <a:lnTo>
                  <a:pt x="2562" y="1182"/>
                </a:lnTo>
                <a:lnTo>
                  <a:pt x="2489" y="1205"/>
                </a:lnTo>
                <a:lnTo>
                  <a:pt x="2546" y="1217"/>
                </a:lnTo>
                <a:lnTo>
                  <a:pt x="2531" y="1244"/>
                </a:lnTo>
                <a:lnTo>
                  <a:pt x="2575" y="1292"/>
                </a:lnTo>
                <a:lnTo>
                  <a:pt x="2663" y="1310"/>
                </a:lnTo>
                <a:lnTo>
                  <a:pt x="2687" y="1249"/>
                </a:lnTo>
                <a:lnTo>
                  <a:pt x="2687" y="1286"/>
                </a:lnTo>
                <a:lnTo>
                  <a:pt x="2710" y="1282"/>
                </a:lnTo>
                <a:lnTo>
                  <a:pt x="2669" y="1321"/>
                </a:lnTo>
                <a:lnTo>
                  <a:pt x="2566" y="1347"/>
                </a:lnTo>
                <a:lnTo>
                  <a:pt x="2529" y="1392"/>
                </a:lnTo>
                <a:lnTo>
                  <a:pt x="2500" y="1352"/>
                </a:lnTo>
                <a:lnTo>
                  <a:pt x="2597" y="1317"/>
                </a:lnTo>
                <a:lnTo>
                  <a:pt x="2546" y="1318"/>
                </a:lnTo>
                <a:lnTo>
                  <a:pt x="2556" y="1292"/>
                </a:lnTo>
                <a:lnTo>
                  <a:pt x="2471" y="1322"/>
                </a:lnTo>
                <a:lnTo>
                  <a:pt x="2446" y="1303"/>
                </a:lnTo>
                <a:lnTo>
                  <a:pt x="2446" y="1249"/>
                </a:lnTo>
                <a:lnTo>
                  <a:pt x="2391" y="1231"/>
                </a:lnTo>
                <a:lnTo>
                  <a:pt x="2350" y="1319"/>
                </a:lnTo>
                <a:lnTo>
                  <a:pt x="2180" y="1352"/>
                </a:lnTo>
                <a:lnTo>
                  <a:pt x="2063" y="1385"/>
                </a:lnTo>
                <a:lnTo>
                  <a:pt x="2044" y="1402"/>
                </a:lnTo>
                <a:lnTo>
                  <a:pt x="2070" y="1406"/>
                </a:lnTo>
                <a:lnTo>
                  <a:pt x="2076" y="1418"/>
                </a:lnTo>
                <a:lnTo>
                  <a:pt x="1934" y="1454"/>
                </a:lnTo>
                <a:lnTo>
                  <a:pt x="1942" y="1438"/>
                </a:lnTo>
                <a:lnTo>
                  <a:pt x="1951" y="1427"/>
                </a:lnTo>
                <a:lnTo>
                  <a:pt x="1956" y="1410"/>
                </a:lnTo>
                <a:lnTo>
                  <a:pt x="1978" y="1398"/>
                </a:lnTo>
                <a:lnTo>
                  <a:pt x="1982" y="1321"/>
                </a:lnTo>
                <a:lnTo>
                  <a:pt x="2006" y="1347"/>
                </a:lnTo>
                <a:lnTo>
                  <a:pt x="2048" y="1337"/>
                </a:lnTo>
                <a:lnTo>
                  <a:pt x="2012" y="1292"/>
                </a:lnTo>
                <a:lnTo>
                  <a:pt x="1890" y="1270"/>
                </a:lnTo>
                <a:lnTo>
                  <a:pt x="1884" y="1270"/>
                </a:lnTo>
                <a:lnTo>
                  <a:pt x="1872" y="1208"/>
                </a:lnTo>
                <a:lnTo>
                  <a:pt x="1847" y="1212"/>
                </a:lnTo>
                <a:lnTo>
                  <a:pt x="1825" y="1176"/>
                </a:lnTo>
                <a:lnTo>
                  <a:pt x="1799" y="1173"/>
                </a:lnTo>
                <a:lnTo>
                  <a:pt x="1799" y="1195"/>
                </a:lnTo>
                <a:lnTo>
                  <a:pt x="1767" y="1164"/>
                </a:lnTo>
                <a:lnTo>
                  <a:pt x="1710" y="1208"/>
                </a:lnTo>
                <a:lnTo>
                  <a:pt x="1552" y="1176"/>
                </a:lnTo>
                <a:lnTo>
                  <a:pt x="1531" y="1146"/>
                </a:lnTo>
                <a:lnTo>
                  <a:pt x="1530" y="1165"/>
                </a:lnTo>
                <a:lnTo>
                  <a:pt x="610" y="1165"/>
                </a:lnTo>
                <a:lnTo>
                  <a:pt x="596" y="1132"/>
                </a:lnTo>
                <a:lnTo>
                  <a:pt x="547" y="1123"/>
                </a:lnTo>
                <a:lnTo>
                  <a:pt x="550" y="1101"/>
                </a:lnTo>
                <a:lnTo>
                  <a:pt x="447" y="1072"/>
                </a:lnTo>
                <a:lnTo>
                  <a:pt x="459" y="1057"/>
                </a:lnTo>
                <a:lnTo>
                  <a:pt x="436" y="1015"/>
                </a:lnTo>
                <a:lnTo>
                  <a:pt x="409" y="1011"/>
                </a:lnTo>
                <a:lnTo>
                  <a:pt x="353" y="925"/>
                </a:lnTo>
                <a:lnTo>
                  <a:pt x="363" y="897"/>
                </a:lnTo>
                <a:lnTo>
                  <a:pt x="365" y="849"/>
                </a:lnTo>
                <a:lnTo>
                  <a:pt x="302" y="823"/>
                </a:lnTo>
                <a:lnTo>
                  <a:pt x="184" y="669"/>
                </a:lnTo>
                <a:lnTo>
                  <a:pt x="117" y="713"/>
                </a:lnTo>
                <a:lnTo>
                  <a:pt x="99" y="692"/>
                </a:lnTo>
                <a:lnTo>
                  <a:pt x="95" y="688"/>
                </a:lnTo>
                <a:lnTo>
                  <a:pt x="62" y="645"/>
                </a:lnTo>
                <a:lnTo>
                  <a:pt x="0" y="64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9" name="26681225138.62512.2519.55"/>
          <p:cNvSpPr>
            <a:spLocks/>
          </p:cNvSpPr>
          <p:nvPr/>
        </p:nvSpPr>
        <p:spPr bwMode="invGray">
          <a:xfrm>
            <a:off x="1570038" y="1808163"/>
            <a:ext cx="236537" cy="188912"/>
          </a:xfrm>
          <a:custGeom>
            <a:avLst/>
            <a:gdLst>
              <a:gd name="T0" fmla="*/ 0 w 349"/>
              <a:gd name="T1" fmla="*/ 12252707 h 217"/>
              <a:gd name="T2" fmla="*/ 747151 w 349"/>
              <a:gd name="T3" fmla="*/ 10090177 h 217"/>
              <a:gd name="T4" fmla="*/ 3547779 w 349"/>
              <a:gd name="T5" fmla="*/ 3363392 h 217"/>
              <a:gd name="T6" fmla="*/ 2241021 w 349"/>
              <a:gd name="T7" fmla="*/ 480345 h 217"/>
              <a:gd name="T8" fmla="*/ 8216500 w 349"/>
              <a:gd name="T9" fmla="*/ 0 h 217"/>
              <a:gd name="T10" fmla="*/ 12324749 w 349"/>
              <a:gd name="T11" fmla="*/ 2642875 h 217"/>
              <a:gd name="T12" fmla="*/ 15125379 w 349"/>
              <a:gd name="T13" fmla="*/ 1201352 h 217"/>
              <a:gd name="T14" fmla="*/ 19233627 w 349"/>
              <a:gd name="T15" fmla="*/ 4804916 h 217"/>
              <a:gd name="T16" fmla="*/ 10457088 w 349"/>
              <a:gd name="T17" fmla="*/ 10811183 h 217"/>
              <a:gd name="T18" fmla="*/ 9710369 w 349"/>
              <a:gd name="T19" fmla="*/ 14414747 h 217"/>
              <a:gd name="T20" fmla="*/ 5228760 w 349"/>
              <a:gd name="T21" fmla="*/ 16096446 h 217"/>
              <a:gd name="T22" fmla="*/ 3361099 w 349"/>
              <a:gd name="T23" fmla="*/ 13213395 h 217"/>
              <a:gd name="T24" fmla="*/ 0 w 349"/>
              <a:gd name="T25" fmla="*/ 12252707 h 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9"/>
              <a:gd name="T40" fmla="*/ 0 h 217"/>
              <a:gd name="T41" fmla="*/ 349 w 349"/>
              <a:gd name="T42" fmla="*/ 217 h 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9" h="217">
                <a:moveTo>
                  <a:pt x="0" y="164"/>
                </a:moveTo>
                <a:lnTo>
                  <a:pt x="15" y="136"/>
                </a:lnTo>
                <a:lnTo>
                  <a:pt x="65" y="46"/>
                </a:lnTo>
                <a:lnTo>
                  <a:pt x="42" y="8"/>
                </a:lnTo>
                <a:lnTo>
                  <a:pt x="150" y="0"/>
                </a:lnTo>
                <a:lnTo>
                  <a:pt x="224" y="36"/>
                </a:lnTo>
                <a:lnTo>
                  <a:pt x="274" y="15"/>
                </a:lnTo>
                <a:lnTo>
                  <a:pt x="349" y="66"/>
                </a:lnTo>
                <a:lnTo>
                  <a:pt x="189" y="146"/>
                </a:lnTo>
                <a:lnTo>
                  <a:pt x="175" y="194"/>
                </a:lnTo>
                <a:lnTo>
                  <a:pt x="96" y="217"/>
                </a:lnTo>
                <a:lnTo>
                  <a:pt x="61" y="179"/>
                </a:lnTo>
                <a:lnTo>
                  <a:pt x="0" y="164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0" name="26682213.625144.256.7513.755"/>
          <p:cNvSpPr>
            <a:spLocks/>
          </p:cNvSpPr>
          <p:nvPr/>
        </p:nvSpPr>
        <p:spPr bwMode="invGray">
          <a:xfrm>
            <a:off x="1635125" y="1627188"/>
            <a:ext cx="169863" cy="107950"/>
          </a:xfrm>
          <a:custGeom>
            <a:avLst/>
            <a:gdLst>
              <a:gd name="T0" fmla="*/ 0 w 244"/>
              <a:gd name="T1" fmla="*/ 7090660 h 122"/>
              <a:gd name="T2" fmla="*/ 3327426 w 244"/>
              <a:gd name="T3" fmla="*/ 8557251 h 122"/>
              <a:gd name="T4" fmla="*/ 4110507 w 244"/>
              <a:gd name="T5" fmla="*/ 7090660 h 122"/>
              <a:gd name="T6" fmla="*/ 4893144 w 244"/>
              <a:gd name="T7" fmla="*/ 9291040 h 122"/>
              <a:gd name="T8" fmla="*/ 6459303 w 244"/>
              <a:gd name="T9" fmla="*/ 8312985 h 122"/>
              <a:gd name="T10" fmla="*/ 6263312 w 244"/>
              <a:gd name="T11" fmla="*/ 6112604 h 122"/>
              <a:gd name="T12" fmla="*/ 7633482 w 244"/>
              <a:gd name="T13" fmla="*/ 7334927 h 122"/>
              <a:gd name="T14" fmla="*/ 8612111 w 244"/>
              <a:gd name="T15" fmla="*/ 4156492 h 122"/>
              <a:gd name="T16" fmla="*/ 9982279 w 244"/>
              <a:gd name="T17" fmla="*/ 3911730 h 122"/>
              <a:gd name="T18" fmla="*/ 10373819 w 244"/>
              <a:gd name="T19" fmla="*/ 6845899 h 122"/>
              <a:gd name="T20" fmla="*/ 13505695 w 244"/>
              <a:gd name="T21" fmla="*/ 4645520 h 122"/>
              <a:gd name="T22" fmla="*/ 12527067 w 244"/>
              <a:gd name="T23" fmla="*/ 1956112 h 122"/>
              <a:gd name="T24" fmla="*/ 14484324 w 244"/>
              <a:gd name="T25" fmla="*/ 1222323 h 122"/>
              <a:gd name="T26" fmla="*/ 12527067 w 244"/>
              <a:gd name="T27" fmla="*/ 0 h 122"/>
              <a:gd name="T28" fmla="*/ 7241941 w 244"/>
              <a:gd name="T29" fmla="*/ 1222323 h 122"/>
              <a:gd name="T30" fmla="*/ 0 w 244"/>
              <a:gd name="T31" fmla="*/ 7090660 h 1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4"/>
              <a:gd name="T49" fmla="*/ 0 h 122"/>
              <a:gd name="T50" fmla="*/ 244 w 244"/>
              <a:gd name="T51" fmla="*/ 122 h 1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4" h="122">
                <a:moveTo>
                  <a:pt x="0" y="93"/>
                </a:moveTo>
                <a:lnTo>
                  <a:pt x="56" y="111"/>
                </a:lnTo>
                <a:lnTo>
                  <a:pt x="70" y="92"/>
                </a:lnTo>
                <a:lnTo>
                  <a:pt x="82" y="122"/>
                </a:lnTo>
                <a:lnTo>
                  <a:pt x="108" y="110"/>
                </a:lnTo>
                <a:lnTo>
                  <a:pt x="104" y="81"/>
                </a:lnTo>
                <a:lnTo>
                  <a:pt x="130" y="97"/>
                </a:lnTo>
                <a:lnTo>
                  <a:pt x="145" y="53"/>
                </a:lnTo>
                <a:lnTo>
                  <a:pt x="167" y="50"/>
                </a:lnTo>
                <a:lnTo>
                  <a:pt x="176" y="90"/>
                </a:lnTo>
                <a:lnTo>
                  <a:pt x="228" y="60"/>
                </a:lnTo>
                <a:lnTo>
                  <a:pt x="211" y="26"/>
                </a:lnTo>
                <a:lnTo>
                  <a:pt x="244" y="17"/>
                </a:lnTo>
                <a:lnTo>
                  <a:pt x="210" y="0"/>
                </a:lnTo>
                <a:lnTo>
                  <a:pt x="121" y="17"/>
                </a:lnTo>
                <a:lnTo>
                  <a:pt x="0" y="93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1" name="26683229.375151.516.533.8755"/>
          <p:cNvSpPr>
            <a:spLocks/>
          </p:cNvSpPr>
          <p:nvPr/>
        </p:nvSpPr>
        <p:spPr bwMode="invGray">
          <a:xfrm>
            <a:off x="1724025" y="1873250"/>
            <a:ext cx="417513" cy="254000"/>
          </a:xfrm>
          <a:custGeom>
            <a:avLst/>
            <a:gdLst>
              <a:gd name="T0" fmla="*/ 0 w 602"/>
              <a:gd name="T1" fmla="*/ 6756635 h 296"/>
              <a:gd name="T2" fmla="*/ 1745254 w 602"/>
              <a:gd name="T3" fmla="*/ 5125640 h 296"/>
              <a:gd name="T4" fmla="*/ 969732 w 602"/>
              <a:gd name="T5" fmla="*/ 4193574 h 296"/>
              <a:gd name="T6" fmla="*/ 5042431 w 602"/>
              <a:gd name="T7" fmla="*/ 1164721 h 296"/>
              <a:gd name="T8" fmla="*/ 8533380 w 602"/>
              <a:gd name="T9" fmla="*/ 0 h 296"/>
              <a:gd name="T10" fmla="*/ 9696882 w 602"/>
              <a:gd name="T11" fmla="*/ 2096787 h 296"/>
              <a:gd name="T12" fmla="*/ 8339609 w 602"/>
              <a:gd name="T13" fmla="*/ 3494645 h 296"/>
              <a:gd name="T14" fmla="*/ 11636346 w 602"/>
              <a:gd name="T15" fmla="*/ 1630995 h 296"/>
              <a:gd name="T16" fmla="*/ 14933525 w 602"/>
              <a:gd name="T17" fmla="*/ 3028853 h 296"/>
              <a:gd name="T18" fmla="*/ 13769580 w 602"/>
              <a:gd name="T19" fmla="*/ 4659849 h 296"/>
              <a:gd name="T20" fmla="*/ 17648510 w 602"/>
              <a:gd name="T21" fmla="*/ 3727782 h 296"/>
              <a:gd name="T22" fmla="*/ 16678779 w 602"/>
              <a:gd name="T23" fmla="*/ 1863650 h 296"/>
              <a:gd name="T24" fmla="*/ 18230262 w 602"/>
              <a:gd name="T25" fmla="*/ 2096787 h 296"/>
              <a:gd name="T26" fmla="*/ 21333668 w 602"/>
              <a:gd name="T27" fmla="*/ 7688701 h 296"/>
              <a:gd name="T28" fmla="*/ 22497170 w 602"/>
              <a:gd name="T29" fmla="*/ 6290843 h 296"/>
              <a:gd name="T30" fmla="*/ 21139457 w 602"/>
              <a:gd name="T31" fmla="*/ 233137 h 296"/>
              <a:gd name="T32" fmla="*/ 23660672 w 602"/>
              <a:gd name="T33" fmla="*/ 233137 h 296"/>
              <a:gd name="T34" fmla="*/ 26569868 w 602"/>
              <a:gd name="T35" fmla="*/ 2563062 h 296"/>
              <a:gd name="T36" fmla="*/ 28121351 w 602"/>
              <a:gd name="T37" fmla="*/ 10018144 h 296"/>
              <a:gd name="T38" fmla="*/ 35103251 w 602"/>
              <a:gd name="T39" fmla="*/ 13745925 h 296"/>
              <a:gd name="T40" fmla="*/ 35103251 w 602"/>
              <a:gd name="T41" fmla="*/ 15843197 h 296"/>
              <a:gd name="T42" fmla="*/ 33163787 w 602"/>
              <a:gd name="T43" fmla="*/ 14911128 h 296"/>
              <a:gd name="T44" fmla="*/ 31030553 w 602"/>
              <a:gd name="T45" fmla="*/ 16308989 h 296"/>
              <a:gd name="T46" fmla="*/ 33939749 w 602"/>
              <a:gd name="T47" fmla="*/ 18172638 h 296"/>
              <a:gd name="T48" fmla="*/ 31224323 w 602"/>
              <a:gd name="T49" fmla="*/ 19803633 h 296"/>
              <a:gd name="T50" fmla="*/ 26763638 w 602"/>
              <a:gd name="T51" fmla="*/ 18872050 h 296"/>
              <a:gd name="T52" fmla="*/ 24048653 w 602"/>
              <a:gd name="T53" fmla="*/ 16774781 h 296"/>
              <a:gd name="T54" fmla="*/ 18424472 w 602"/>
              <a:gd name="T55" fmla="*/ 20269907 h 296"/>
              <a:gd name="T56" fmla="*/ 11054595 w 602"/>
              <a:gd name="T57" fmla="*/ 20968836 h 296"/>
              <a:gd name="T58" fmla="*/ 9696882 w 602"/>
              <a:gd name="T59" fmla="*/ 17706847 h 296"/>
              <a:gd name="T60" fmla="*/ 5624182 w 602"/>
              <a:gd name="T61" fmla="*/ 17473709 h 296"/>
              <a:gd name="T62" fmla="*/ 3102967 w 602"/>
              <a:gd name="T63" fmla="*/ 14677991 h 296"/>
              <a:gd name="T64" fmla="*/ 13382039 w 602"/>
              <a:gd name="T65" fmla="*/ 12814341 h 296"/>
              <a:gd name="T66" fmla="*/ 2714986 w 602"/>
              <a:gd name="T67" fmla="*/ 11882275 h 296"/>
              <a:gd name="T68" fmla="*/ 1357713 w 602"/>
              <a:gd name="T69" fmla="*/ 10251281 h 296"/>
              <a:gd name="T70" fmla="*/ 6788125 w 602"/>
              <a:gd name="T71" fmla="*/ 8387632 h 296"/>
              <a:gd name="T72" fmla="*/ 1745254 w 602"/>
              <a:gd name="T73" fmla="*/ 8620286 h 296"/>
              <a:gd name="T74" fmla="*/ 2133235 w 602"/>
              <a:gd name="T75" fmla="*/ 7688701 h 296"/>
              <a:gd name="T76" fmla="*/ 0 w 602"/>
              <a:gd name="T77" fmla="*/ 6756635 h 2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02"/>
              <a:gd name="T118" fmla="*/ 0 h 296"/>
              <a:gd name="T119" fmla="*/ 602 w 602"/>
              <a:gd name="T120" fmla="*/ 296 h 2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02" h="296">
                <a:moveTo>
                  <a:pt x="0" y="95"/>
                </a:moveTo>
                <a:lnTo>
                  <a:pt x="30" y="72"/>
                </a:lnTo>
                <a:lnTo>
                  <a:pt x="15" y="59"/>
                </a:lnTo>
                <a:lnTo>
                  <a:pt x="87" y="17"/>
                </a:lnTo>
                <a:lnTo>
                  <a:pt x="146" y="0"/>
                </a:lnTo>
                <a:lnTo>
                  <a:pt x="165" y="30"/>
                </a:lnTo>
                <a:lnTo>
                  <a:pt x="144" y="48"/>
                </a:lnTo>
                <a:lnTo>
                  <a:pt x="198" y="24"/>
                </a:lnTo>
                <a:lnTo>
                  <a:pt x="257" y="44"/>
                </a:lnTo>
                <a:lnTo>
                  <a:pt x="235" y="66"/>
                </a:lnTo>
                <a:lnTo>
                  <a:pt x="304" y="51"/>
                </a:lnTo>
                <a:lnTo>
                  <a:pt x="285" y="26"/>
                </a:lnTo>
                <a:lnTo>
                  <a:pt x="312" y="29"/>
                </a:lnTo>
                <a:lnTo>
                  <a:pt x="366" y="109"/>
                </a:lnTo>
                <a:lnTo>
                  <a:pt x="385" y="90"/>
                </a:lnTo>
                <a:lnTo>
                  <a:pt x="363" y="3"/>
                </a:lnTo>
                <a:lnTo>
                  <a:pt x="407" y="4"/>
                </a:lnTo>
                <a:lnTo>
                  <a:pt x="455" y="35"/>
                </a:lnTo>
                <a:lnTo>
                  <a:pt x="483" y="143"/>
                </a:lnTo>
                <a:lnTo>
                  <a:pt x="602" y="195"/>
                </a:lnTo>
                <a:lnTo>
                  <a:pt x="601" y="224"/>
                </a:lnTo>
                <a:lnTo>
                  <a:pt x="568" y="212"/>
                </a:lnTo>
                <a:lnTo>
                  <a:pt x="532" y="231"/>
                </a:lnTo>
                <a:lnTo>
                  <a:pt x="583" y="255"/>
                </a:lnTo>
                <a:lnTo>
                  <a:pt x="536" y="279"/>
                </a:lnTo>
                <a:lnTo>
                  <a:pt x="459" y="267"/>
                </a:lnTo>
                <a:lnTo>
                  <a:pt x="414" y="237"/>
                </a:lnTo>
                <a:lnTo>
                  <a:pt x="315" y="286"/>
                </a:lnTo>
                <a:lnTo>
                  <a:pt x="191" y="296"/>
                </a:lnTo>
                <a:lnTo>
                  <a:pt x="166" y="249"/>
                </a:lnTo>
                <a:lnTo>
                  <a:pt x="98" y="246"/>
                </a:lnTo>
                <a:lnTo>
                  <a:pt x="54" y="206"/>
                </a:lnTo>
                <a:lnTo>
                  <a:pt x="228" y="182"/>
                </a:lnTo>
                <a:lnTo>
                  <a:pt x="47" y="169"/>
                </a:lnTo>
                <a:lnTo>
                  <a:pt x="24" y="145"/>
                </a:lnTo>
                <a:lnTo>
                  <a:pt x="117" y="117"/>
                </a:lnTo>
                <a:lnTo>
                  <a:pt x="30" y="121"/>
                </a:lnTo>
                <a:lnTo>
                  <a:pt x="37" y="109"/>
                </a:lnTo>
                <a:lnTo>
                  <a:pt x="0" y="9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2" name="26684216.251549.12522.8755"/>
          <p:cNvSpPr>
            <a:spLocks/>
          </p:cNvSpPr>
          <p:nvPr/>
        </p:nvSpPr>
        <p:spPr bwMode="invGray">
          <a:xfrm>
            <a:off x="1754188" y="1666875"/>
            <a:ext cx="282575" cy="144463"/>
          </a:xfrm>
          <a:custGeom>
            <a:avLst/>
            <a:gdLst>
              <a:gd name="T0" fmla="*/ 0 w 408"/>
              <a:gd name="T1" fmla="*/ 8286264 h 164"/>
              <a:gd name="T2" fmla="*/ 773391 w 408"/>
              <a:gd name="T3" fmla="*/ 7311263 h 164"/>
              <a:gd name="T4" fmla="*/ 4832924 w 408"/>
              <a:gd name="T5" fmla="*/ 6092884 h 164"/>
              <a:gd name="T6" fmla="*/ 773391 w 408"/>
              <a:gd name="T7" fmla="*/ 6336263 h 164"/>
              <a:gd name="T8" fmla="*/ 5606315 w 408"/>
              <a:gd name="T9" fmla="*/ 5117884 h 164"/>
              <a:gd name="T10" fmla="*/ 1739800 w 408"/>
              <a:gd name="T11" fmla="*/ 5117884 h 164"/>
              <a:gd name="T12" fmla="*/ 2126276 w 408"/>
              <a:gd name="T13" fmla="*/ 3655631 h 164"/>
              <a:gd name="T14" fmla="*/ 5799333 w 408"/>
              <a:gd name="T15" fmla="*/ 3655631 h 164"/>
              <a:gd name="T16" fmla="*/ 3093124 w 408"/>
              <a:gd name="T17" fmla="*/ 3168379 h 164"/>
              <a:gd name="T18" fmla="*/ 5219400 w 408"/>
              <a:gd name="T19" fmla="*/ 1949505 h 164"/>
              <a:gd name="T20" fmla="*/ 9859306 w 408"/>
              <a:gd name="T21" fmla="*/ 3655631 h 164"/>
              <a:gd name="T22" fmla="*/ 12372056 w 408"/>
              <a:gd name="T23" fmla="*/ 6580137 h 164"/>
              <a:gd name="T24" fmla="*/ 16818506 w 408"/>
              <a:gd name="T25" fmla="*/ 6824010 h 164"/>
              <a:gd name="T26" fmla="*/ 15078707 w 408"/>
              <a:gd name="T27" fmla="*/ 5117884 h 164"/>
              <a:gd name="T28" fmla="*/ 16045116 w 408"/>
              <a:gd name="T29" fmla="*/ 3899505 h 164"/>
              <a:gd name="T30" fmla="*/ 14111855 w 408"/>
              <a:gd name="T31" fmla="*/ 2437252 h 164"/>
              <a:gd name="T32" fmla="*/ 17204982 w 408"/>
              <a:gd name="T33" fmla="*/ 0 h 164"/>
              <a:gd name="T34" fmla="*/ 18558305 w 408"/>
              <a:gd name="T35" fmla="*/ 2680632 h 164"/>
              <a:gd name="T36" fmla="*/ 17591897 w 408"/>
              <a:gd name="T37" fmla="*/ 3899505 h 164"/>
              <a:gd name="T38" fmla="*/ 19331696 w 408"/>
              <a:gd name="T39" fmla="*/ 4386758 h 164"/>
              <a:gd name="T40" fmla="*/ 18751763 w 408"/>
              <a:gd name="T41" fmla="*/ 5849011 h 164"/>
              <a:gd name="T42" fmla="*/ 20878038 w 408"/>
              <a:gd name="T43" fmla="*/ 6092884 h 164"/>
              <a:gd name="T44" fmla="*/ 22037904 w 408"/>
              <a:gd name="T45" fmla="*/ 4386758 h 164"/>
              <a:gd name="T46" fmla="*/ 23584685 w 408"/>
              <a:gd name="T47" fmla="*/ 6580137 h 164"/>
              <a:gd name="T48" fmla="*/ 22424380 w 408"/>
              <a:gd name="T49" fmla="*/ 9260770 h 164"/>
              <a:gd name="T50" fmla="*/ 17398439 w 408"/>
              <a:gd name="T51" fmla="*/ 9017390 h 164"/>
              <a:gd name="T52" fmla="*/ 9472390 w 408"/>
              <a:gd name="T53" fmla="*/ 12429147 h 164"/>
              <a:gd name="T54" fmla="*/ 6379266 w 408"/>
              <a:gd name="T55" fmla="*/ 10723516 h 164"/>
              <a:gd name="T56" fmla="*/ 12951989 w 408"/>
              <a:gd name="T57" fmla="*/ 8042389 h 164"/>
              <a:gd name="T58" fmla="*/ 7346116 w 408"/>
              <a:gd name="T59" fmla="*/ 9504643 h 164"/>
              <a:gd name="T60" fmla="*/ 8312524 w 408"/>
              <a:gd name="T61" fmla="*/ 7311263 h 164"/>
              <a:gd name="T62" fmla="*/ 5412857 w 408"/>
              <a:gd name="T63" fmla="*/ 9748516 h 164"/>
              <a:gd name="T64" fmla="*/ 2126276 w 408"/>
              <a:gd name="T65" fmla="*/ 9017390 h 164"/>
              <a:gd name="T66" fmla="*/ 0 w 408"/>
              <a:gd name="T67" fmla="*/ 8286264 h 1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8"/>
              <a:gd name="T103" fmla="*/ 0 h 164"/>
              <a:gd name="T104" fmla="*/ 408 w 408"/>
              <a:gd name="T105" fmla="*/ 164 h 1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8" h="164">
                <a:moveTo>
                  <a:pt x="0" y="108"/>
                </a:moveTo>
                <a:lnTo>
                  <a:pt x="15" y="95"/>
                </a:lnTo>
                <a:lnTo>
                  <a:pt x="85" y="80"/>
                </a:lnTo>
                <a:lnTo>
                  <a:pt x="15" y="83"/>
                </a:lnTo>
                <a:lnTo>
                  <a:pt x="96" y="66"/>
                </a:lnTo>
                <a:lnTo>
                  <a:pt x="30" y="66"/>
                </a:lnTo>
                <a:lnTo>
                  <a:pt x="36" y="48"/>
                </a:lnTo>
                <a:lnTo>
                  <a:pt x="99" y="47"/>
                </a:lnTo>
                <a:lnTo>
                  <a:pt x="55" y="43"/>
                </a:lnTo>
                <a:lnTo>
                  <a:pt x="89" y="26"/>
                </a:lnTo>
                <a:lnTo>
                  <a:pt x="172" y="47"/>
                </a:lnTo>
                <a:lnTo>
                  <a:pt x="213" y="88"/>
                </a:lnTo>
                <a:lnTo>
                  <a:pt x="290" y="91"/>
                </a:lnTo>
                <a:lnTo>
                  <a:pt x="260" y="66"/>
                </a:lnTo>
                <a:lnTo>
                  <a:pt x="278" y="50"/>
                </a:lnTo>
                <a:lnTo>
                  <a:pt x="243" y="31"/>
                </a:lnTo>
                <a:lnTo>
                  <a:pt x="297" y="0"/>
                </a:lnTo>
                <a:lnTo>
                  <a:pt x="320" y="36"/>
                </a:lnTo>
                <a:lnTo>
                  <a:pt x="304" y="53"/>
                </a:lnTo>
                <a:lnTo>
                  <a:pt x="334" y="58"/>
                </a:lnTo>
                <a:lnTo>
                  <a:pt x="323" y="76"/>
                </a:lnTo>
                <a:lnTo>
                  <a:pt x="362" y="81"/>
                </a:lnTo>
                <a:lnTo>
                  <a:pt x="382" y="57"/>
                </a:lnTo>
                <a:lnTo>
                  <a:pt x="408" y="86"/>
                </a:lnTo>
                <a:lnTo>
                  <a:pt x="388" y="123"/>
                </a:lnTo>
                <a:lnTo>
                  <a:pt x="300" y="120"/>
                </a:lnTo>
                <a:lnTo>
                  <a:pt x="165" y="164"/>
                </a:lnTo>
                <a:lnTo>
                  <a:pt x="110" y="141"/>
                </a:lnTo>
                <a:lnTo>
                  <a:pt x="224" y="105"/>
                </a:lnTo>
                <a:lnTo>
                  <a:pt x="127" y="127"/>
                </a:lnTo>
                <a:lnTo>
                  <a:pt x="143" y="97"/>
                </a:lnTo>
                <a:lnTo>
                  <a:pt x="94" y="128"/>
                </a:lnTo>
                <a:lnTo>
                  <a:pt x="36" y="120"/>
                </a:lnTo>
                <a:lnTo>
                  <a:pt x="0" y="108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3" name="26685206.625176.8755.7511.8755"/>
          <p:cNvSpPr>
            <a:spLocks/>
          </p:cNvSpPr>
          <p:nvPr/>
        </p:nvSpPr>
        <p:spPr bwMode="invGray">
          <a:xfrm>
            <a:off x="2036763" y="1517650"/>
            <a:ext cx="150812" cy="93663"/>
          </a:xfrm>
          <a:custGeom>
            <a:avLst/>
            <a:gdLst>
              <a:gd name="T0" fmla="*/ 0 w 212"/>
              <a:gd name="T1" fmla="*/ 0 h 102"/>
              <a:gd name="T2" fmla="*/ 1211293 w 212"/>
              <a:gd name="T3" fmla="*/ 3165365 h 102"/>
              <a:gd name="T4" fmla="*/ 4239075 w 212"/>
              <a:gd name="T5" fmla="*/ 3165365 h 102"/>
              <a:gd name="T6" fmla="*/ 3229963 w 212"/>
              <a:gd name="T7" fmla="*/ 3693354 h 102"/>
              <a:gd name="T8" fmla="*/ 4037343 w 212"/>
              <a:gd name="T9" fmla="*/ 4748305 h 102"/>
              <a:gd name="T10" fmla="*/ 1211293 w 212"/>
              <a:gd name="T11" fmla="*/ 5275780 h 102"/>
              <a:gd name="T12" fmla="*/ 5853831 w 212"/>
              <a:gd name="T13" fmla="*/ 6331244 h 102"/>
              <a:gd name="T14" fmla="*/ 13121137 w 212"/>
              <a:gd name="T15" fmla="*/ 8705141 h 102"/>
              <a:gd name="T16" fmla="*/ 11909844 w 212"/>
              <a:gd name="T17" fmla="*/ 3693354 h 102"/>
              <a:gd name="T18" fmla="*/ 6661659 w 212"/>
              <a:gd name="T19" fmla="*/ 791470 h 102"/>
              <a:gd name="T20" fmla="*/ 5046453 w 212"/>
              <a:gd name="T21" fmla="*/ 1846420 h 102"/>
              <a:gd name="T22" fmla="*/ 4440807 w 212"/>
              <a:gd name="T23" fmla="*/ 0 h 102"/>
              <a:gd name="T24" fmla="*/ 0 w 212"/>
              <a:gd name="T25" fmla="*/ 0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2"/>
              <a:gd name="T40" fmla="*/ 0 h 102"/>
              <a:gd name="T41" fmla="*/ 212 w 212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2" h="102">
                <a:moveTo>
                  <a:pt x="0" y="0"/>
                </a:moveTo>
                <a:lnTo>
                  <a:pt x="18" y="36"/>
                </a:lnTo>
                <a:lnTo>
                  <a:pt x="69" y="36"/>
                </a:lnTo>
                <a:lnTo>
                  <a:pt x="52" y="44"/>
                </a:lnTo>
                <a:lnTo>
                  <a:pt x="65" y="56"/>
                </a:lnTo>
                <a:lnTo>
                  <a:pt x="19" y="62"/>
                </a:lnTo>
                <a:lnTo>
                  <a:pt x="93" y="75"/>
                </a:lnTo>
                <a:lnTo>
                  <a:pt x="212" y="102"/>
                </a:lnTo>
                <a:lnTo>
                  <a:pt x="194" y="42"/>
                </a:lnTo>
                <a:lnTo>
                  <a:pt x="109" y="8"/>
                </a:lnTo>
                <a:lnTo>
                  <a:pt x="81" y="23"/>
                </a:lnTo>
                <a:lnTo>
                  <a:pt x="73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4" name="26686217.5182.3755.8759.55"/>
          <p:cNvSpPr>
            <a:spLocks/>
          </p:cNvSpPr>
          <p:nvPr/>
        </p:nvSpPr>
        <p:spPr bwMode="invGray">
          <a:xfrm>
            <a:off x="2105025" y="1687513"/>
            <a:ext cx="117475" cy="90487"/>
          </a:xfrm>
          <a:custGeom>
            <a:avLst/>
            <a:gdLst>
              <a:gd name="T0" fmla="*/ 0 w 169"/>
              <a:gd name="T1" fmla="*/ 5108113 h 103"/>
              <a:gd name="T2" fmla="*/ 974384 w 169"/>
              <a:gd name="T3" fmla="*/ 3162423 h 103"/>
              <a:gd name="T4" fmla="*/ 2923593 w 169"/>
              <a:gd name="T5" fmla="*/ 3405573 h 103"/>
              <a:gd name="T6" fmla="*/ 584542 w 169"/>
              <a:gd name="T7" fmla="*/ 1702540 h 103"/>
              <a:gd name="T8" fmla="*/ 1169526 w 169"/>
              <a:gd name="T9" fmla="*/ 486299 h 103"/>
              <a:gd name="T10" fmla="*/ 5262645 w 169"/>
              <a:gd name="T11" fmla="*/ 2918781 h 103"/>
              <a:gd name="T12" fmla="*/ 2923593 w 169"/>
              <a:gd name="T13" fmla="*/ 243150 h 103"/>
              <a:gd name="T14" fmla="*/ 8966364 w 169"/>
              <a:gd name="T15" fmla="*/ 0 h 103"/>
              <a:gd name="T16" fmla="*/ 9940747 w 169"/>
              <a:gd name="T17" fmla="*/ 5594905 h 103"/>
              <a:gd name="T18" fmla="*/ 8771222 w 169"/>
              <a:gd name="T19" fmla="*/ 4864964 h 103"/>
              <a:gd name="T20" fmla="*/ 8576522 w 169"/>
              <a:gd name="T21" fmla="*/ 7784237 h 103"/>
              <a:gd name="T22" fmla="*/ 3703278 w 169"/>
              <a:gd name="T23" fmla="*/ 7540594 h 103"/>
              <a:gd name="T24" fmla="*/ 4678103 w 169"/>
              <a:gd name="T25" fmla="*/ 6567996 h 103"/>
              <a:gd name="T26" fmla="*/ 3508577 w 169"/>
              <a:gd name="T27" fmla="*/ 5594905 h 103"/>
              <a:gd name="T28" fmla="*/ 7017153 w 169"/>
              <a:gd name="T29" fmla="*/ 3891872 h 103"/>
              <a:gd name="T30" fmla="*/ 0 w 169"/>
              <a:gd name="T31" fmla="*/ 5108113 h 10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9"/>
              <a:gd name="T49" fmla="*/ 0 h 103"/>
              <a:gd name="T50" fmla="*/ 169 w 169"/>
              <a:gd name="T51" fmla="*/ 103 h 10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9" h="103">
                <a:moveTo>
                  <a:pt x="0" y="67"/>
                </a:moveTo>
                <a:lnTo>
                  <a:pt x="18" y="42"/>
                </a:lnTo>
                <a:lnTo>
                  <a:pt x="51" y="46"/>
                </a:lnTo>
                <a:lnTo>
                  <a:pt x="10" y="22"/>
                </a:lnTo>
                <a:lnTo>
                  <a:pt x="19" y="7"/>
                </a:lnTo>
                <a:lnTo>
                  <a:pt x="88" y="40"/>
                </a:lnTo>
                <a:lnTo>
                  <a:pt x="49" y="4"/>
                </a:lnTo>
                <a:lnTo>
                  <a:pt x="151" y="0"/>
                </a:lnTo>
                <a:lnTo>
                  <a:pt x="169" y="75"/>
                </a:lnTo>
                <a:lnTo>
                  <a:pt x="148" y="63"/>
                </a:lnTo>
                <a:lnTo>
                  <a:pt x="147" y="103"/>
                </a:lnTo>
                <a:lnTo>
                  <a:pt x="64" y="99"/>
                </a:lnTo>
                <a:lnTo>
                  <a:pt x="81" y="88"/>
                </a:lnTo>
                <a:lnTo>
                  <a:pt x="59" y="73"/>
                </a:lnTo>
                <a:lnTo>
                  <a:pt x="118" y="52"/>
                </a:lnTo>
                <a:lnTo>
                  <a:pt x="0" y="67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5" name="26687227.5182.6259.12511.1255"/>
          <p:cNvSpPr>
            <a:spLocks/>
          </p:cNvSpPr>
          <p:nvPr/>
        </p:nvSpPr>
        <p:spPr bwMode="invGray">
          <a:xfrm>
            <a:off x="2109788" y="1841500"/>
            <a:ext cx="138112" cy="144463"/>
          </a:xfrm>
          <a:custGeom>
            <a:avLst/>
            <a:gdLst>
              <a:gd name="T0" fmla="*/ 0 w 198"/>
              <a:gd name="T1" fmla="*/ 6493952 h 162"/>
              <a:gd name="T2" fmla="*/ 583410 w 198"/>
              <a:gd name="T3" fmla="*/ 4745773 h 162"/>
              <a:gd name="T4" fmla="*/ 4472366 w 198"/>
              <a:gd name="T5" fmla="*/ 5744803 h 162"/>
              <a:gd name="T6" fmla="*/ 3888957 w 198"/>
              <a:gd name="T7" fmla="*/ 3746241 h 162"/>
              <a:gd name="T8" fmla="*/ 4861306 w 198"/>
              <a:gd name="T9" fmla="*/ 3746241 h 162"/>
              <a:gd name="T10" fmla="*/ 2333639 w 198"/>
              <a:gd name="T11" fmla="*/ 2747211 h 162"/>
              <a:gd name="T12" fmla="*/ 3500457 w 198"/>
              <a:gd name="T13" fmla="*/ 2247945 h 162"/>
              <a:gd name="T14" fmla="*/ 2333639 w 198"/>
              <a:gd name="T15" fmla="*/ 999031 h 162"/>
              <a:gd name="T16" fmla="*/ 9917522 w 198"/>
              <a:gd name="T17" fmla="*/ 0 h 162"/>
              <a:gd name="T18" fmla="*/ 10111992 w 198"/>
              <a:gd name="T19" fmla="*/ 2747211 h 162"/>
              <a:gd name="T20" fmla="*/ 7778355 w 198"/>
              <a:gd name="T21" fmla="*/ 4995156 h 162"/>
              <a:gd name="T22" fmla="*/ 11278811 w 198"/>
              <a:gd name="T23" fmla="*/ 5744803 h 162"/>
              <a:gd name="T24" fmla="*/ 11667310 w 198"/>
              <a:gd name="T25" fmla="*/ 10240194 h 162"/>
              <a:gd name="T26" fmla="*/ 6611534 w 198"/>
              <a:gd name="T27" fmla="*/ 12738020 h 162"/>
              <a:gd name="T28" fmla="*/ 4472366 w 198"/>
              <a:gd name="T29" fmla="*/ 9241163 h 162"/>
              <a:gd name="T30" fmla="*/ 0 w 198"/>
              <a:gd name="T31" fmla="*/ 6493952 h 1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8"/>
              <a:gd name="T49" fmla="*/ 0 h 162"/>
              <a:gd name="T50" fmla="*/ 198 w 198"/>
              <a:gd name="T51" fmla="*/ 162 h 1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8" h="162">
                <a:moveTo>
                  <a:pt x="0" y="81"/>
                </a:moveTo>
                <a:lnTo>
                  <a:pt x="10" y="61"/>
                </a:lnTo>
                <a:lnTo>
                  <a:pt x="76" y="73"/>
                </a:lnTo>
                <a:lnTo>
                  <a:pt x="66" y="47"/>
                </a:lnTo>
                <a:lnTo>
                  <a:pt x="84" y="48"/>
                </a:lnTo>
                <a:lnTo>
                  <a:pt x="40" y="35"/>
                </a:lnTo>
                <a:lnTo>
                  <a:pt x="60" y="28"/>
                </a:lnTo>
                <a:lnTo>
                  <a:pt x="41" y="14"/>
                </a:lnTo>
                <a:lnTo>
                  <a:pt x="168" y="0"/>
                </a:lnTo>
                <a:lnTo>
                  <a:pt x="172" y="36"/>
                </a:lnTo>
                <a:lnTo>
                  <a:pt x="133" y="65"/>
                </a:lnTo>
                <a:lnTo>
                  <a:pt x="191" y="73"/>
                </a:lnTo>
                <a:lnTo>
                  <a:pt x="198" y="131"/>
                </a:lnTo>
                <a:lnTo>
                  <a:pt x="113" y="162"/>
                </a:lnTo>
                <a:lnTo>
                  <a:pt x="76" y="117"/>
                </a:lnTo>
                <a:lnTo>
                  <a:pt x="0" y="8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6" name="26688208.125190.3754.6256.755"/>
          <p:cNvSpPr>
            <a:spLocks/>
          </p:cNvSpPr>
          <p:nvPr/>
        </p:nvSpPr>
        <p:spPr bwMode="invGray">
          <a:xfrm>
            <a:off x="2205038" y="1546225"/>
            <a:ext cx="82550" cy="69850"/>
          </a:xfrm>
          <a:custGeom>
            <a:avLst/>
            <a:gdLst>
              <a:gd name="T0" fmla="*/ 0 w 119"/>
              <a:gd name="T1" fmla="*/ 0 h 82"/>
              <a:gd name="T2" fmla="*/ 775254 w 119"/>
              <a:gd name="T3" fmla="*/ 3513840 h 82"/>
              <a:gd name="T4" fmla="*/ 2907314 w 119"/>
              <a:gd name="T5" fmla="*/ 3748096 h 82"/>
              <a:gd name="T6" fmla="*/ 1162662 w 119"/>
              <a:gd name="T7" fmla="*/ 4216608 h 82"/>
              <a:gd name="T8" fmla="*/ 1937916 w 119"/>
              <a:gd name="T9" fmla="*/ 5856400 h 82"/>
              <a:gd name="T10" fmla="*/ 6202035 w 119"/>
              <a:gd name="T11" fmla="*/ 4919376 h 82"/>
              <a:gd name="T12" fmla="*/ 6783145 w 119"/>
              <a:gd name="T13" fmla="*/ 3045328 h 82"/>
              <a:gd name="T14" fmla="*/ 0 w 119"/>
              <a:gd name="T15" fmla="*/ 0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"/>
              <a:gd name="T25" fmla="*/ 0 h 82"/>
              <a:gd name="T26" fmla="*/ 119 w 119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" h="82">
                <a:moveTo>
                  <a:pt x="0" y="0"/>
                </a:moveTo>
                <a:lnTo>
                  <a:pt x="14" y="49"/>
                </a:lnTo>
                <a:lnTo>
                  <a:pt x="51" y="52"/>
                </a:lnTo>
                <a:lnTo>
                  <a:pt x="19" y="59"/>
                </a:lnTo>
                <a:lnTo>
                  <a:pt x="34" y="82"/>
                </a:lnTo>
                <a:lnTo>
                  <a:pt x="108" y="69"/>
                </a:lnTo>
                <a:lnTo>
                  <a:pt x="119" y="41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7" name="26689215.25192.87510.12532.255"/>
          <p:cNvSpPr>
            <a:spLocks/>
          </p:cNvSpPr>
          <p:nvPr/>
        </p:nvSpPr>
        <p:spPr bwMode="invGray">
          <a:xfrm>
            <a:off x="2235200" y="1652588"/>
            <a:ext cx="396875" cy="158750"/>
          </a:xfrm>
          <a:custGeom>
            <a:avLst/>
            <a:gdLst>
              <a:gd name="T0" fmla="*/ 0 w 575"/>
              <a:gd name="T1" fmla="*/ 2147277 h 182"/>
              <a:gd name="T2" fmla="*/ 2119830 w 575"/>
              <a:gd name="T3" fmla="*/ 0 h 182"/>
              <a:gd name="T4" fmla="*/ 5010068 w 575"/>
              <a:gd name="T5" fmla="*/ 1192823 h 182"/>
              <a:gd name="T6" fmla="*/ 6937186 w 575"/>
              <a:gd name="T7" fmla="*/ 2147277 h 182"/>
              <a:gd name="T8" fmla="*/ 6359051 w 575"/>
              <a:gd name="T9" fmla="*/ 3578957 h 182"/>
              <a:gd name="T10" fmla="*/ 10213288 w 575"/>
              <a:gd name="T11" fmla="*/ 2386135 h 182"/>
              <a:gd name="T12" fmla="*/ 12718540 w 575"/>
              <a:gd name="T13" fmla="*/ 3578957 h 182"/>
              <a:gd name="T14" fmla="*/ 10598711 w 575"/>
              <a:gd name="T15" fmla="*/ 3578957 h 182"/>
              <a:gd name="T16" fmla="*/ 14837934 w 575"/>
              <a:gd name="T17" fmla="*/ 4771781 h 182"/>
              <a:gd name="T18" fmla="*/ 10213288 w 575"/>
              <a:gd name="T19" fmla="*/ 5010639 h 182"/>
              <a:gd name="T20" fmla="*/ 12718540 w 575"/>
              <a:gd name="T21" fmla="*/ 5965092 h 182"/>
              <a:gd name="T22" fmla="*/ 10791423 w 575"/>
              <a:gd name="T23" fmla="*/ 7157915 h 182"/>
              <a:gd name="T24" fmla="*/ 13103964 w 575"/>
              <a:gd name="T25" fmla="*/ 6203461 h 182"/>
              <a:gd name="T26" fmla="*/ 15223358 w 575"/>
              <a:gd name="T27" fmla="*/ 8827966 h 182"/>
              <a:gd name="T28" fmla="*/ 15608781 w 575"/>
              <a:gd name="T29" fmla="*/ 7635142 h 182"/>
              <a:gd name="T30" fmla="*/ 21775557 w 575"/>
              <a:gd name="T31" fmla="*/ 8827966 h 182"/>
              <a:gd name="T32" fmla="*/ 27941895 w 575"/>
              <a:gd name="T33" fmla="*/ 6203461 h 182"/>
              <a:gd name="T34" fmla="*/ 33144680 w 575"/>
              <a:gd name="T35" fmla="*/ 9305193 h 182"/>
              <a:gd name="T36" fmla="*/ 31603425 w 575"/>
              <a:gd name="T37" fmla="*/ 10736873 h 182"/>
              <a:gd name="T38" fmla="*/ 32181560 w 575"/>
              <a:gd name="T39" fmla="*/ 12884149 h 182"/>
              <a:gd name="T40" fmla="*/ 29098172 w 575"/>
              <a:gd name="T41" fmla="*/ 13361376 h 182"/>
              <a:gd name="T42" fmla="*/ 25629354 w 575"/>
              <a:gd name="T43" fmla="*/ 11214100 h 182"/>
              <a:gd name="T44" fmla="*/ 25629354 w 575"/>
              <a:gd name="T45" fmla="*/ 12884149 h 182"/>
              <a:gd name="T46" fmla="*/ 23894948 w 575"/>
              <a:gd name="T47" fmla="*/ 13122519 h 182"/>
              <a:gd name="T48" fmla="*/ 16379628 w 575"/>
              <a:gd name="T49" fmla="*/ 13361376 h 182"/>
              <a:gd name="T50" fmla="*/ 15608781 w 575"/>
              <a:gd name="T51" fmla="*/ 11452469 h 182"/>
              <a:gd name="T52" fmla="*/ 13874372 w 575"/>
              <a:gd name="T53" fmla="*/ 13122519 h 182"/>
              <a:gd name="T54" fmla="*/ 11562270 w 575"/>
              <a:gd name="T55" fmla="*/ 11452469 h 182"/>
              <a:gd name="T56" fmla="*/ 10020576 w 575"/>
              <a:gd name="T57" fmla="*/ 12645292 h 182"/>
              <a:gd name="T58" fmla="*/ 7129898 w 575"/>
              <a:gd name="T59" fmla="*/ 4056185 h 182"/>
              <a:gd name="T60" fmla="*/ 3661525 w 575"/>
              <a:gd name="T61" fmla="*/ 4771781 h 182"/>
              <a:gd name="T62" fmla="*/ 0 w 575"/>
              <a:gd name="T63" fmla="*/ 2147277 h 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75"/>
              <a:gd name="T97" fmla="*/ 0 h 182"/>
              <a:gd name="T98" fmla="*/ 575 w 575"/>
              <a:gd name="T99" fmla="*/ 182 h 1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75" h="182">
                <a:moveTo>
                  <a:pt x="0" y="29"/>
                </a:moveTo>
                <a:lnTo>
                  <a:pt x="36" y="0"/>
                </a:lnTo>
                <a:lnTo>
                  <a:pt x="87" y="16"/>
                </a:lnTo>
                <a:lnTo>
                  <a:pt x="121" y="29"/>
                </a:lnTo>
                <a:lnTo>
                  <a:pt x="110" y="50"/>
                </a:lnTo>
                <a:lnTo>
                  <a:pt x="176" y="32"/>
                </a:lnTo>
                <a:lnTo>
                  <a:pt x="219" y="50"/>
                </a:lnTo>
                <a:lnTo>
                  <a:pt x="183" y="50"/>
                </a:lnTo>
                <a:lnTo>
                  <a:pt x="256" y="64"/>
                </a:lnTo>
                <a:lnTo>
                  <a:pt x="176" y="69"/>
                </a:lnTo>
                <a:lnTo>
                  <a:pt x="219" y="82"/>
                </a:lnTo>
                <a:lnTo>
                  <a:pt x="187" y="97"/>
                </a:lnTo>
                <a:lnTo>
                  <a:pt x="227" y="84"/>
                </a:lnTo>
                <a:lnTo>
                  <a:pt x="263" y="120"/>
                </a:lnTo>
                <a:lnTo>
                  <a:pt x="271" y="104"/>
                </a:lnTo>
                <a:lnTo>
                  <a:pt x="377" y="120"/>
                </a:lnTo>
                <a:lnTo>
                  <a:pt x="486" y="86"/>
                </a:lnTo>
                <a:lnTo>
                  <a:pt x="575" y="126"/>
                </a:lnTo>
                <a:lnTo>
                  <a:pt x="547" y="145"/>
                </a:lnTo>
                <a:lnTo>
                  <a:pt x="557" y="175"/>
                </a:lnTo>
                <a:lnTo>
                  <a:pt x="505" y="182"/>
                </a:lnTo>
                <a:lnTo>
                  <a:pt x="446" y="153"/>
                </a:lnTo>
                <a:lnTo>
                  <a:pt x="446" y="175"/>
                </a:lnTo>
                <a:lnTo>
                  <a:pt x="414" y="179"/>
                </a:lnTo>
                <a:lnTo>
                  <a:pt x="285" y="182"/>
                </a:lnTo>
                <a:lnTo>
                  <a:pt x="271" y="157"/>
                </a:lnTo>
                <a:lnTo>
                  <a:pt x="240" y="179"/>
                </a:lnTo>
                <a:lnTo>
                  <a:pt x="200" y="157"/>
                </a:lnTo>
                <a:lnTo>
                  <a:pt x="174" y="172"/>
                </a:lnTo>
                <a:lnTo>
                  <a:pt x="124" y="54"/>
                </a:lnTo>
                <a:lnTo>
                  <a:pt x="65" y="65"/>
                </a:lnTo>
                <a:lnTo>
                  <a:pt x="0" y="29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8" name="26690197.75194.12513.62521.1255"/>
          <p:cNvSpPr>
            <a:spLocks/>
          </p:cNvSpPr>
          <p:nvPr/>
        </p:nvSpPr>
        <p:spPr bwMode="invGray">
          <a:xfrm>
            <a:off x="2249488" y="1382713"/>
            <a:ext cx="257175" cy="211137"/>
          </a:xfrm>
          <a:custGeom>
            <a:avLst/>
            <a:gdLst>
              <a:gd name="T0" fmla="*/ 0 w 375"/>
              <a:gd name="T1" fmla="*/ 5567426 h 242"/>
              <a:gd name="T2" fmla="*/ 5133436 w 375"/>
              <a:gd name="T3" fmla="*/ 4599178 h 242"/>
              <a:gd name="T4" fmla="*/ 2471445 w 375"/>
              <a:gd name="T5" fmla="*/ 2178558 h 242"/>
              <a:gd name="T6" fmla="*/ 6844436 w 375"/>
              <a:gd name="T7" fmla="*/ 968248 h 242"/>
              <a:gd name="T8" fmla="*/ 3422436 w 375"/>
              <a:gd name="T9" fmla="*/ 0 h 242"/>
              <a:gd name="T10" fmla="*/ 8936095 w 375"/>
              <a:gd name="T11" fmla="*/ 1210310 h 242"/>
              <a:gd name="T12" fmla="*/ 10647094 w 375"/>
              <a:gd name="T13" fmla="*/ 4841240 h 242"/>
              <a:gd name="T14" fmla="*/ 13688871 w 375"/>
              <a:gd name="T15" fmla="*/ 4841240 h 242"/>
              <a:gd name="T16" fmla="*/ 14829977 w 375"/>
              <a:gd name="T17" fmla="*/ 7261859 h 242"/>
              <a:gd name="T18" fmla="*/ 15020088 w 375"/>
              <a:gd name="T19" fmla="*/ 5567426 h 242"/>
              <a:gd name="T20" fmla="*/ 16540977 w 375"/>
              <a:gd name="T21" fmla="*/ 5567426 h 242"/>
              <a:gd name="T22" fmla="*/ 15780532 w 375"/>
              <a:gd name="T23" fmla="*/ 7261859 h 242"/>
              <a:gd name="T24" fmla="*/ 17491532 w 375"/>
              <a:gd name="T25" fmla="*/ 8230109 h 242"/>
              <a:gd name="T26" fmla="*/ 16540977 w 375"/>
              <a:gd name="T27" fmla="*/ 9924542 h 242"/>
              <a:gd name="T28" fmla="*/ 19773300 w 375"/>
              <a:gd name="T29" fmla="*/ 9682480 h 242"/>
              <a:gd name="T30" fmla="*/ 21294189 w 375"/>
              <a:gd name="T31" fmla="*/ 12103099 h 242"/>
              <a:gd name="T32" fmla="*/ 17301421 w 375"/>
              <a:gd name="T33" fmla="*/ 13071347 h 242"/>
              <a:gd name="T34" fmla="*/ 16160754 w 375"/>
              <a:gd name="T35" fmla="*/ 15249904 h 242"/>
              <a:gd name="T36" fmla="*/ 15400310 w 375"/>
              <a:gd name="T37" fmla="*/ 12829285 h 242"/>
              <a:gd name="T38" fmla="*/ 14259640 w 375"/>
              <a:gd name="T39" fmla="*/ 17912589 h 242"/>
              <a:gd name="T40" fmla="*/ 11787761 w 375"/>
              <a:gd name="T41" fmla="*/ 15491966 h 242"/>
              <a:gd name="T42" fmla="*/ 12928427 w 375"/>
              <a:gd name="T43" fmla="*/ 18154651 h 242"/>
              <a:gd name="T44" fmla="*/ 7985104 w 375"/>
              <a:gd name="T45" fmla="*/ 17670527 h 242"/>
              <a:gd name="T46" fmla="*/ 6464214 w 375"/>
              <a:gd name="T47" fmla="*/ 16218155 h 242"/>
              <a:gd name="T48" fmla="*/ 8745984 w 375"/>
              <a:gd name="T49" fmla="*/ 15976090 h 242"/>
              <a:gd name="T50" fmla="*/ 6274102 w 375"/>
              <a:gd name="T51" fmla="*/ 15491966 h 242"/>
              <a:gd name="T52" fmla="*/ 5703769 w 375"/>
              <a:gd name="T53" fmla="*/ 14765780 h 242"/>
              <a:gd name="T54" fmla="*/ 6844436 w 375"/>
              <a:gd name="T55" fmla="*/ 14523718 h 242"/>
              <a:gd name="T56" fmla="*/ 4753214 w 375"/>
              <a:gd name="T57" fmla="*/ 13555471 h 242"/>
              <a:gd name="T58" fmla="*/ 11597650 w 375"/>
              <a:gd name="T59" fmla="*/ 11861037 h 242"/>
              <a:gd name="T60" fmla="*/ 3422436 w 375"/>
              <a:gd name="T61" fmla="*/ 12103099 h 242"/>
              <a:gd name="T62" fmla="*/ 1901111 w 375"/>
              <a:gd name="T63" fmla="*/ 10408666 h 242"/>
              <a:gd name="T64" fmla="*/ 4753214 w 375"/>
              <a:gd name="T65" fmla="*/ 9440418 h 242"/>
              <a:gd name="T66" fmla="*/ 190111 w 375"/>
              <a:gd name="T67" fmla="*/ 8230109 h 242"/>
              <a:gd name="T68" fmla="*/ 1330778 w 375"/>
              <a:gd name="T69" fmla="*/ 8230109 h 242"/>
              <a:gd name="T70" fmla="*/ 0 w 375"/>
              <a:gd name="T71" fmla="*/ 7019797 h 242"/>
              <a:gd name="T72" fmla="*/ 5133436 w 375"/>
              <a:gd name="T73" fmla="*/ 7019797 h 242"/>
              <a:gd name="T74" fmla="*/ 0 w 375"/>
              <a:gd name="T75" fmla="*/ 5567426 h 2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5"/>
              <a:gd name="T115" fmla="*/ 0 h 242"/>
              <a:gd name="T116" fmla="*/ 375 w 375"/>
              <a:gd name="T117" fmla="*/ 242 h 2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5" h="242">
                <a:moveTo>
                  <a:pt x="0" y="75"/>
                </a:moveTo>
                <a:lnTo>
                  <a:pt x="90" y="61"/>
                </a:lnTo>
                <a:lnTo>
                  <a:pt x="42" y="28"/>
                </a:lnTo>
                <a:lnTo>
                  <a:pt x="122" y="13"/>
                </a:lnTo>
                <a:lnTo>
                  <a:pt x="59" y="0"/>
                </a:lnTo>
                <a:lnTo>
                  <a:pt x="159" y="17"/>
                </a:lnTo>
                <a:lnTo>
                  <a:pt x="188" y="63"/>
                </a:lnTo>
                <a:lnTo>
                  <a:pt x="240" y="64"/>
                </a:lnTo>
                <a:lnTo>
                  <a:pt x="260" y="96"/>
                </a:lnTo>
                <a:lnTo>
                  <a:pt x="264" y="74"/>
                </a:lnTo>
                <a:lnTo>
                  <a:pt x="290" y="75"/>
                </a:lnTo>
                <a:lnTo>
                  <a:pt x="279" y="96"/>
                </a:lnTo>
                <a:lnTo>
                  <a:pt x="308" y="111"/>
                </a:lnTo>
                <a:lnTo>
                  <a:pt x="290" y="133"/>
                </a:lnTo>
                <a:lnTo>
                  <a:pt x="349" y="130"/>
                </a:lnTo>
                <a:lnTo>
                  <a:pt x="375" y="162"/>
                </a:lnTo>
                <a:lnTo>
                  <a:pt x="304" y="173"/>
                </a:lnTo>
                <a:lnTo>
                  <a:pt x="284" y="202"/>
                </a:lnTo>
                <a:lnTo>
                  <a:pt x="271" y="171"/>
                </a:lnTo>
                <a:lnTo>
                  <a:pt x="251" y="240"/>
                </a:lnTo>
                <a:lnTo>
                  <a:pt x="206" y="205"/>
                </a:lnTo>
                <a:lnTo>
                  <a:pt x="229" y="242"/>
                </a:lnTo>
                <a:lnTo>
                  <a:pt x="141" y="236"/>
                </a:lnTo>
                <a:lnTo>
                  <a:pt x="114" y="217"/>
                </a:lnTo>
                <a:lnTo>
                  <a:pt x="155" y="214"/>
                </a:lnTo>
                <a:lnTo>
                  <a:pt x="111" y="207"/>
                </a:lnTo>
                <a:lnTo>
                  <a:pt x="99" y="196"/>
                </a:lnTo>
                <a:lnTo>
                  <a:pt x="122" y="195"/>
                </a:lnTo>
                <a:lnTo>
                  <a:pt x="85" y="180"/>
                </a:lnTo>
                <a:lnTo>
                  <a:pt x="203" y="158"/>
                </a:lnTo>
                <a:lnTo>
                  <a:pt x="59" y="162"/>
                </a:lnTo>
                <a:lnTo>
                  <a:pt x="33" y="138"/>
                </a:lnTo>
                <a:lnTo>
                  <a:pt x="85" y="127"/>
                </a:lnTo>
                <a:lnTo>
                  <a:pt x="5" y="111"/>
                </a:lnTo>
                <a:lnTo>
                  <a:pt x="23" y="110"/>
                </a:lnTo>
                <a:lnTo>
                  <a:pt x="1" y="93"/>
                </a:lnTo>
                <a:lnTo>
                  <a:pt x="90" y="93"/>
                </a:lnTo>
                <a:lnTo>
                  <a:pt x="0" y="7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9" name="26691221.25194.1253.55.1255"/>
          <p:cNvSpPr>
            <a:spLocks/>
          </p:cNvSpPr>
          <p:nvPr/>
        </p:nvSpPr>
        <p:spPr bwMode="invGray">
          <a:xfrm>
            <a:off x="2249488" y="1743075"/>
            <a:ext cx="65087" cy="57150"/>
          </a:xfrm>
          <a:custGeom>
            <a:avLst/>
            <a:gdLst>
              <a:gd name="T0" fmla="*/ 0 w 90"/>
              <a:gd name="T1" fmla="*/ 3671222 h 62"/>
              <a:gd name="T2" fmla="*/ 1051595 w 90"/>
              <a:gd name="T3" fmla="*/ 0 h 62"/>
              <a:gd name="T4" fmla="*/ 4837430 w 90"/>
              <a:gd name="T5" fmla="*/ 1048774 h 62"/>
              <a:gd name="T6" fmla="*/ 5889025 w 90"/>
              <a:gd name="T7" fmla="*/ 5244896 h 62"/>
              <a:gd name="T8" fmla="*/ 0 w 90"/>
              <a:gd name="T9" fmla="*/ 3671222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62"/>
              <a:gd name="T17" fmla="*/ 90 w 90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62">
                <a:moveTo>
                  <a:pt x="0" y="43"/>
                </a:moveTo>
                <a:lnTo>
                  <a:pt x="15" y="0"/>
                </a:lnTo>
                <a:lnTo>
                  <a:pt x="74" y="13"/>
                </a:lnTo>
                <a:lnTo>
                  <a:pt x="90" y="62"/>
                </a:lnTo>
                <a:lnTo>
                  <a:pt x="0" y="43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0" name="26692212.75194.251.255.6255"/>
          <p:cNvSpPr>
            <a:spLocks/>
          </p:cNvSpPr>
          <p:nvPr/>
        </p:nvSpPr>
        <p:spPr bwMode="invGray">
          <a:xfrm>
            <a:off x="2249488" y="1616075"/>
            <a:ext cx="69850" cy="14288"/>
          </a:xfrm>
          <a:custGeom>
            <a:avLst/>
            <a:gdLst>
              <a:gd name="T0" fmla="*/ 0 w 102"/>
              <a:gd name="T1" fmla="*/ 260478 h 22"/>
              <a:gd name="T2" fmla="*/ 1329142 w 102"/>
              <a:gd name="T3" fmla="*/ 650834 h 22"/>
              <a:gd name="T4" fmla="*/ 5697444 w 102"/>
              <a:gd name="T5" fmla="*/ 260478 h 22"/>
              <a:gd name="T6" fmla="*/ 1519144 w 102"/>
              <a:gd name="T7" fmla="*/ 0 h 22"/>
              <a:gd name="T8" fmla="*/ 0 w 102"/>
              <a:gd name="T9" fmla="*/ 260478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22"/>
              <a:gd name="T17" fmla="*/ 102 w 10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22">
                <a:moveTo>
                  <a:pt x="0" y="9"/>
                </a:moveTo>
                <a:lnTo>
                  <a:pt x="24" y="22"/>
                </a:lnTo>
                <a:lnTo>
                  <a:pt x="102" y="9"/>
                </a:lnTo>
                <a:lnTo>
                  <a:pt x="28" y="0"/>
                </a:lnTo>
                <a:lnTo>
                  <a:pt x="0" y="9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1" name="26693227195.257.25105"/>
          <p:cNvSpPr>
            <a:spLocks/>
          </p:cNvSpPr>
          <p:nvPr/>
        </p:nvSpPr>
        <p:spPr bwMode="invGray">
          <a:xfrm>
            <a:off x="2262188" y="1836738"/>
            <a:ext cx="122237" cy="109537"/>
          </a:xfrm>
          <a:custGeom>
            <a:avLst/>
            <a:gdLst>
              <a:gd name="T0" fmla="*/ 0 w 179"/>
              <a:gd name="T1" fmla="*/ 1403661 h 128"/>
              <a:gd name="T2" fmla="*/ 189035 w 179"/>
              <a:gd name="T3" fmla="*/ 5848748 h 128"/>
              <a:gd name="T4" fmla="*/ 1321944 w 179"/>
              <a:gd name="T5" fmla="*/ 6550579 h 128"/>
              <a:gd name="T6" fmla="*/ 944308 w 179"/>
              <a:gd name="T7" fmla="*/ 8890176 h 128"/>
              <a:gd name="T8" fmla="*/ 2454853 w 179"/>
              <a:gd name="T9" fmla="*/ 9124280 h 128"/>
              <a:gd name="T10" fmla="*/ 4154434 w 179"/>
              <a:gd name="T11" fmla="*/ 7018788 h 128"/>
              <a:gd name="T12" fmla="*/ 2454853 w 179"/>
              <a:gd name="T13" fmla="*/ 5848748 h 128"/>
              <a:gd name="T14" fmla="*/ 6609722 w 179"/>
              <a:gd name="T15" fmla="*/ 5848748 h 128"/>
              <a:gd name="T16" fmla="*/ 10197485 w 179"/>
              <a:gd name="T17" fmla="*/ 467726 h 128"/>
              <a:gd name="T18" fmla="*/ 755273 w 179"/>
              <a:gd name="T19" fmla="*/ 0 h 128"/>
              <a:gd name="T20" fmla="*/ 2077217 w 179"/>
              <a:gd name="T21" fmla="*/ 1637766 h 128"/>
              <a:gd name="T22" fmla="*/ 0 w 179"/>
              <a:gd name="T23" fmla="*/ 1403661 h 1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9"/>
              <a:gd name="T37" fmla="*/ 0 h 128"/>
              <a:gd name="T38" fmla="*/ 179 w 179"/>
              <a:gd name="T39" fmla="*/ 128 h 1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9" h="128">
                <a:moveTo>
                  <a:pt x="0" y="21"/>
                </a:moveTo>
                <a:lnTo>
                  <a:pt x="4" y="81"/>
                </a:lnTo>
                <a:lnTo>
                  <a:pt x="23" y="92"/>
                </a:lnTo>
                <a:lnTo>
                  <a:pt x="17" y="126"/>
                </a:lnTo>
                <a:lnTo>
                  <a:pt x="44" y="128"/>
                </a:lnTo>
                <a:lnTo>
                  <a:pt x="73" y="100"/>
                </a:lnTo>
                <a:lnTo>
                  <a:pt x="44" y="81"/>
                </a:lnTo>
                <a:lnTo>
                  <a:pt x="117" y="81"/>
                </a:lnTo>
                <a:lnTo>
                  <a:pt x="179" y="8"/>
                </a:lnTo>
                <a:lnTo>
                  <a:pt x="14" y="0"/>
                </a:lnTo>
                <a:lnTo>
                  <a:pt x="36" y="23"/>
                </a:lnTo>
                <a:lnTo>
                  <a:pt x="0" y="2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2" name="26694189.75202.12529.37557.55"/>
          <p:cNvSpPr>
            <a:spLocks/>
          </p:cNvSpPr>
          <p:nvPr/>
        </p:nvSpPr>
        <p:spPr bwMode="invGray">
          <a:xfrm>
            <a:off x="2349500" y="1258888"/>
            <a:ext cx="708025" cy="455612"/>
          </a:xfrm>
          <a:custGeom>
            <a:avLst/>
            <a:gdLst>
              <a:gd name="T0" fmla="*/ 3259564 w 1026"/>
              <a:gd name="T1" fmla="*/ 10680151 h 522"/>
              <a:gd name="T2" fmla="*/ 6327338 w 1026"/>
              <a:gd name="T3" fmla="*/ 11408321 h 522"/>
              <a:gd name="T4" fmla="*/ 14380357 w 1026"/>
              <a:gd name="T5" fmla="*/ 11165434 h 522"/>
              <a:gd name="T6" fmla="*/ 12846467 w 1026"/>
              <a:gd name="T7" fmla="*/ 12621773 h 522"/>
              <a:gd name="T8" fmla="*/ 10928999 w 1026"/>
              <a:gd name="T9" fmla="*/ 15291563 h 522"/>
              <a:gd name="T10" fmla="*/ 16106034 w 1026"/>
              <a:gd name="T11" fmla="*/ 15291563 h 522"/>
              <a:gd name="T12" fmla="*/ 22625161 w 1026"/>
              <a:gd name="T13" fmla="*/ 11650716 h 522"/>
              <a:gd name="T14" fmla="*/ 31636696 w 1026"/>
              <a:gd name="T15" fmla="*/ 12864660 h 522"/>
              <a:gd name="T16" fmla="*/ 22816514 w 1026"/>
              <a:gd name="T17" fmla="*/ 20388753 h 522"/>
              <a:gd name="T18" fmla="*/ 10545418 w 1026"/>
              <a:gd name="T19" fmla="*/ 16505511 h 522"/>
              <a:gd name="T20" fmla="*/ 10353628 w 1026"/>
              <a:gd name="T21" fmla="*/ 19660584 h 522"/>
              <a:gd name="T22" fmla="*/ 19940531 w 1026"/>
              <a:gd name="T23" fmla="*/ 24515376 h 522"/>
              <a:gd name="T24" fmla="*/ 13038258 w 1026"/>
              <a:gd name="T25" fmla="*/ 24515376 h 522"/>
              <a:gd name="T26" fmla="*/ 11696162 w 1026"/>
              <a:gd name="T27" fmla="*/ 27913336 h 522"/>
              <a:gd name="T28" fmla="*/ 14188563 w 1026"/>
              <a:gd name="T29" fmla="*/ 26456997 h 522"/>
              <a:gd name="T30" fmla="*/ 11887514 w 1026"/>
              <a:gd name="T31" fmla="*/ 29855449 h 522"/>
              <a:gd name="T32" fmla="*/ 13804982 w 1026"/>
              <a:gd name="T33" fmla="*/ 32282353 h 522"/>
              <a:gd name="T34" fmla="*/ 14380357 w 1026"/>
              <a:gd name="T35" fmla="*/ 33496304 h 522"/>
              <a:gd name="T36" fmla="*/ 9970485 w 1026"/>
              <a:gd name="T37" fmla="*/ 33981587 h 522"/>
              <a:gd name="T38" fmla="*/ 6519129 w 1026"/>
              <a:gd name="T39" fmla="*/ 35923700 h 522"/>
              <a:gd name="T40" fmla="*/ 12462886 w 1026"/>
              <a:gd name="T41" fmla="*/ 39078773 h 522"/>
              <a:gd name="T42" fmla="*/ 16489615 w 1026"/>
              <a:gd name="T43" fmla="*/ 37865321 h 522"/>
              <a:gd name="T44" fmla="*/ 18598435 w 1026"/>
              <a:gd name="T45" fmla="*/ 37865321 h 522"/>
              <a:gd name="T46" fmla="*/ 20899484 w 1026"/>
              <a:gd name="T47" fmla="*/ 39321660 h 522"/>
              <a:gd name="T48" fmla="*/ 24542191 w 1026"/>
              <a:gd name="T49" fmla="*/ 35923700 h 522"/>
              <a:gd name="T50" fmla="*/ 26267868 w 1026"/>
              <a:gd name="T51" fmla="*/ 33253417 h 522"/>
              <a:gd name="T52" fmla="*/ 30678181 w 1026"/>
              <a:gd name="T53" fmla="*/ 29855449 h 522"/>
              <a:gd name="T54" fmla="*/ 32403421 w 1026"/>
              <a:gd name="T55" fmla="*/ 28399110 h 522"/>
              <a:gd name="T56" fmla="*/ 32787002 w 1026"/>
              <a:gd name="T57" fmla="*/ 25243545 h 522"/>
              <a:gd name="T58" fmla="*/ 27035030 w 1026"/>
              <a:gd name="T59" fmla="*/ 23301924 h 522"/>
              <a:gd name="T60" fmla="*/ 27035030 w 1026"/>
              <a:gd name="T61" fmla="*/ 22573754 h 522"/>
              <a:gd name="T62" fmla="*/ 38730757 w 1026"/>
              <a:gd name="T63" fmla="*/ 20388753 h 522"/>
              <a:gd name="T64" fmla="*/ 41415387 w 1026"/>
              <a:gd name="T65" fmla="*/ 17718963 h 522"/>
              <a:gd name="T66" fmla="*/ 52536173 w 1026"/>
              <a:gd name="T67" fmla="*/ 10194377 h 522"/>
              <a:gd name="T68" fmla="*/ 44099579 w 1026"/>
              <a:gd name="T69" fmla="*/ 9951982 h 522"/>
              <a:gd name="T70" fmla="*/ 58863524 w 1026"/>
              <a:gd name="T71" fmla="*/ 6068245 h 522"/>
              <a:gd name="T72" fmla="*/ 54070060 w 1026"/>
              <a:gd name="T73" fmla="*/ 1699227 h 522"/>
              <a:gd name="T74" fmla="*/ 35088050 w 1026"/>
              <a:gd name="T75" fmla="*/ 0 h 522"/>
              <a:gd name="T76" fmla="*/ 32403421 w 1026"/>
              <a:gd name="T77" fmla="*/ 728170 h 522"/>
              <a:gd name="T78" fmla="*/ 29143857 w 1026"/>
              <a:gd name="T79" fmla="*/ 4369019 h 522"/>
              <a:gd name="T80" fmla="*/ 22625161 w 1026"/>
              <a:gd name="T81" fmla="*/ 2427397 h 522"/>
              <a:gd name="T82" fmla="*/ 17256339 w 1026"/>
              <a:gd name="T83" fmla="*/ 2669792 h 522"/>
              <a:gd name="T84" fmla="*/ 20515903 w 1026"/>
              <a:gd name="T85" fmla="*/ 7038809 h 522"/>
              <a:gd name="T86" fmla="*/ 12654676 w 1026"/>
              <a:gd name="T87" fmla="*/ 7038809 h 52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26"/>
              <a:gd name="T133" fmla="*/ 0 h 522"/>
              <a:gd name="T134" fmla="*/ 1026 w 1026"/>
              <a:gd name="T135" fmla="*/ 522 h 52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26" h="522">
                <a:moveTo>
                  <a:pt x="0" y="123"/>
                </a:moveTo>
                <a:lnTo>
                  <a:pt x="90" y="123"/>
                </a:lnTo>
                <a:lnTo>
                  <a:pt x="58" y="143"/>
                </a:lnTo>
                <a:lnTo>
                  <a:pt x="184" y="129"/>
                </a:lnTo>
                <a:lnTo>
                  <a:pt x="75" y="143"/>
                </a:lnTo>
                <a:lnTo>
                  <a:pt x="109" y="151"/>
                </a:lnTo>
                <a:lnTo>
                  <a:pt x="72" y="154"/>
                </a:lnTo>
                <a:lnTo>
                  <a:pt x="87" y="167"/>
                </a:lnTo>
                <a:lnTo>
                  <a:pt x="250" y="147"/>
                </a:lnTo>
                <a:lnTo>
                  <a:pt x="90" y="178"/>
                </a:lnTo>
                <a:lnTo>
                  <a:pt x="160" y="203"/>
                </a:lnTo>
                <a:lnTo>
                  <a:pt x="223" y="166"/>
                </a:lnTo>
                <a:lnTo>
                  <a:pt x="330" y="160"/>
                </a:lnTo>
                <a:lnTo>
                  <a:pt x="217" y="174"/>
                </a:lnTo>
                <a:lnTo>
                  <a:pt x="190" y="203"/>
                </a:lnTo>
                <a:lnTo>
                  <a:pt x="257" y="207"/>
                </a:lnTo>
                <a:lnTo>
                  <a:pt x="330" y="177"/>
                </a:lnTo>
                <a:lnTo>
                  <a:pt x="281" y="204"/>
                </a:lnTo>
                <a:lnTo>
                  <a:pt x="330" y="204"/>
                </a:lnTo>
                <a:lnTo>
                  <a:pt x="406" y="184"/>
                </a:lnTo>
                <a:lnTo>
                  <a:pt x="396" y="155"/>
                </a:lnTo>
                <a:lnTo>
                  <a:pt x="480" y="132"/>
                </a:lnTo>
                <a:lnTo>
                  <a:pt x="419" y="181"/>
                </a:lnTo>
                <a:lnTo>
                  <a:pt x="550" y="171"/>
                </a:lnTo>
                <a:lnTo>
                  <a:pt x="286" y="220"/>
                </a:lnTo>
                <a:lnTo>
                  <a:pt x="347" y="270"/>
                </a:lnTo>
                <a:lnTo>
                  <a:pt x="399" y="270"/>
                </a:lnTo>
                <a:lnTo>
                  <a:pt x="371" y="281"/>
                </a:lnTo>
                <a:lnTo>
                  <a:pt x="270" y="228"/>
                </a:lnTo>
                <a:lnTo>
                  <a:pt x="183" y="220"/>
                </a:lnTo>
                <a:lnTo>
                  <a:pt x="180" y="242"/>
                </a:lnTo>
                <a:lnTo>
                  <a:pt x="220" y="253"/>
                </a:lnTo>
                <a:lnTo>
                  <a:pt x="182" y="261"/>
                </a:lnTo>
                <a:lnTo>
                  <a:pt x="286" y="317"/>
                </a:lnTo>
                <a:lnTo>
                  <a:pt x="244" y="320"/>
                </a:lnTo>
                <a:lnTo>
                  <a:pt x="348" y="324"/>
                </a:lnTo>
                <a:lnTo>
                  <a:pt x="289" y="337"/>
                </a:lnTo>
                <a:lnTo>
                  <a:pt x="321" y="356"/>
                </a:lnTo>
                <a:lnTo>
                  <a:pt x="227" y="326"/>
                </a:lnTo>
                <a:lnTo>
                  <a:pt x="172" y="338"/>
                </a:lnTo>
                <a:lnTo>
                  <a:pt x="150" y="385"/>
                </a:lnTo>
                <a:lnTo>
                  <a:pt x="204" y="370"/>
                </a:lnTo>
                <a:lnTo>
                  <a:pt x="195" y="386"/>
                </a:lnTo>
                <a:lnTo>
                  <a:pt x="215" y="386"/>
                </a:lnTo>
                <a:lnTo>
                  <a:pt x="246" y="350"/>
                </a:lnTo>
                <a:lnTo>
                  <a:pt x="235" y="379"/>
                </a:lnTo>
                <a:lnTo>
                  <a:pt x="266" y="383"/>
                </a:lnTo>
                <a:lnTo>
                  <a:pt x="208" y="397"/>
                </a:lnTo>
                <a:lnTo>
                  <a:pt x="244" y="398"/>
                </a:lnTo>
                <a:lnTo>
                  <a:pt x="215" y="408"/>
                </a:lnTo>
                <a:lnTo>
                  <a:pt x="239" y="427"/>
                </a:lnTo>
                <a:lnTo>
                  <a:pt x="281" y="427"/>
                </a:lnTo>
                <a:lnTo>
                  <a:pt x="321" y="390"/>
                </a:lnTo>
                <a:lnTo>
                  <a:pt x="250" y="444"/>
                </a:lnTo>
                <a:lnTo>
                  <a:pt x="182" y="404"/>
                </a:lnTo>
                <a:lnTo>
                  <a:pt x="123" y="411"/>
                </a:lnTo>
                <a:lnTo>
                  <a:pt x="173" y="452"/>
                </a:lnTo>
                <a:lnTo>
                  <a:pt x="87" y="475"/>
                </a:lnTo>
                <a:lnTo>
                  <a:pt x="95" y="506"/>
                </a:lnTo>
                <a:lnTo>
                  <a:pt x="112" y="478"/>
                </a:lnTo>
                <a:lnTo>
                  <a:pt x="114" y="506"/>
                </a:lnTo>
                <a:lnTo>
                  <a:pt x="175" y="493"/>
                </a:lnTo>
                <a:lnTo>
                  <a:pt x="217" y="518"/>
                </a:lnTo>
                <a:lnTo>
                  <a:pt x="248" y="517"/>
                </a:lnTo>
                <a:lnTo>
                  <a:pt x="226" y="496"/>
                </a:lnTo>
                <a:lnTo>
                  <a:pt x="286" y="503"/>
                </a:lnTo>
                <a:lnTo>
                  <a:pt x="281" y="484"/>
                </a:lnTo>
                <a:lnTo>
                  <a:pt x="308" y="506"/>
                </a:lnTo>
                <a:lnTo>
                  <a:pt x="323" y="502"/>
                </a:lnTo>
                <a:lnTo>
                  <a:pt x="315" y="486"/>
                </a:lnTo>
                <a:lnTo>
                  <a:pt x="363" y="502"/>
                </a:lnTo>
                <a:lnTo>
                  <a:pt x="365" y="522"/>
                </a:lnTo>
                <a:lnTo>
                  <a:pt x="451" y="502"/>
                </a:lnTo>
                <a:lnTo>
                  <a:pt x="468" y="471"/>
                </a:lnTo>
                <a:lnTo>
                  <a:pt x="428" y="478"/>
                </a:lnTo>
                <a:lnTo>
                  <a:pt x="428" y="451"/>
                </a:lnTo>
                <a:lnTo>
                  <a:pt x="330" y="449"/>
                </a:lnTo>
                <a:lnTo>
                  <a:pt x="459" y="442"/>
                </a:lnTo>
                <a:lnTo>
                  <a:pt x="479" y="422"/>
                </a:lnTo>
                <a:lnTo>
                  <a:pt x="459" y="396"/>
                </a:lnTo>
                <a:lnTo>
                  <a:pt x="534" y="397"/>
                </a:lnTo>
                <a:lnTo>
                  <a:pt x="549" y="386"/>
                </a:lnTo>
                <a:lnTo>
                  <a:pt x="499" y="379"/>
                </a:lnTo>
                <a:lnTo>
                  <a:pt x="565" y="376"/>
                </a:lnTo>
                <a:lnTo>
                  <a:pt x="521" y="359"/>
                </a:lnTo>
                <a:lnTo>
                  <a:pt x="575" y="348"/>
                </a:lnTo>
                <a:lnTo>
                  <a:pt x="572" y="334"/>
                </a:lnTo>
                <a:lnTo>
                  <a:pt x="473" y="326"/>
                </a:lnTo>
                <a:lnTo>
                  <a:pt x="529" y="314"/>
                </a:lnTo>
                <a:lnTo>
                  <a:pt x="472" y="310"/>
                </a:lnTo>
                <a:lnTo>
                  <a:pt x="575" y="320"/>
                </a:lnTo>
                <a:lnTo>
                  <a:pt x="579" y="306"/>
                </a:lnTo>
                <a:lnTo>
                  <a:pt x="470" y="301"/>
                </a:lnTo>
                <a:lnTo>
                  <a:pt x="612" y="281"/>
                </a:lnTo>
                <a:lnTo>
                  <a:pt x="573" y="264"/>
                </a:lnTo>
                <a:lnTo>
                  <a:pt x="675" y="270"/>
                </a:lnTo>
                <a:lnTo>
                  <a:pt x="707" y="242"/>
                </a:lnTo>
                <a:lnTo>
                  <a:pt x="656" y="239"/>
                </a:lnTo>
                <a:lnTo>
                  <a:pt x="722" y="236"/>
                </a:lnTo>
                <a:lnTo>
                  <a:pt x="714" y="215"/>
                </a:lnTo>
                <a:lnTo>
                  <a:pt x="745" y="220"/>
                </a:lnTo>
                <a:lnTo>
                  <a:pt x="917" y="134"/>
                </a:lnTo>
                <a:lnTo>
                  <a:pt x="727" y="165"/>
                </a:lnTo>
                <a:lnTo>
                  <a:pt x="833" y="129"/>
                </a:lnTo>
                <a:lnTo>
                  <a:pt x="769" y="132"/>
                </a:lnTo>
                <a:lnTo>
                  <a:pt x="753" y="115"/>
                </a:lnTo>
                <a:lnTo>
                  <a:pt x="873" y="123"/>
                </a:lnTo>
                <a:lnTo>
                  <a:pt x="1026" y="79"/>
                </a:lnTo>
                <a:lnTo>
                  <a:pt x="1024" y="57"/>
                </a:lnTo>
                <a:lnTo>
                  <a:pt x="960" y="57"/>
                </a:lnTo>
                <a:lnTo>
                  <a:pt x="944" y="22"/>
                </a:lnTo>
                <a:lnTo>
                  <a:pt x="769" y="38"/>
                </a:lnTo>
                <a:lnTo>
                  <a:pt x="844" y="13"/>
                </a:lnTo>
                <a:lnTo>
                  <a:pt x="611" y="0"/>
                </a:lnTo>
                <a:lnTo>
                  <a:pt x="591" y="17"/>
                </a:lnTo>
                <a:lnTo>
                  <a:pt x="608" y="27"/>
                </a:lnTo>
                <a:lnTo>
                  <a:pt x="565" y="9"/>
                </a:lnTo>
                <a:lnTo>
                  <a:pt x="461" y="11"/>
                </a:lnTo>
                <a:lnTo>
                  <a:pt x="535" y="46"/>
                </a:lnTo>
                <a:lnTo>
                  <a:pt x="509" y="57"/>
                </a:lnTo>
                <a:lnTo>
                  <a:pt x="472" y="20"/>
                </a:lnTo>
                <a:lnTo>
                  <a:pt x="376" y="16"/>
                </a:lnTo>
                <a:lnTo>
                  <a:pt x="395" y="33"/>
                </a:lnTo>
                <a:lnTo>
                  <a:pt x="322" y="27"/>
                </a:lnTo>
                <a:lnTo>
                  <a:pt x="358" y="52"/>
                </a:lnTo>
                <a:lnTo>
                  <a:pt x="301" y="37"/>
                </a:lnTo>
                <a:lnTo>
                  <a:pt x="319" y="52"/>
                </a:lnTo>
                <a:lnTo>
                  <a:pt x="285" y="57"/>
                </a:lnTo>
                <a:lnTo>
                  <a:pt x="359" y="92"/>
                </a:lnTo>
                <a:lnTo>
                  <a:pt x="198" y="53"/>
                </a:lnTo>
                <a:lnTo>
                  <a:pt x="158" y="81"/>
                </a:lnTo>
                <a:lnTo>
                  <a:pt x="222" y="93"/>
                </a:lnTo>
                <a:lnTo>
                  <a:pt x="114" y="83"/>
                </a:lnTo>
                <a:lnTo>
                  <a:pt x="0" y="123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3" name="26695227.625205.62538.12553.755"/>
          <p:cNvSpPr>
            <a:spLocks/>
          </p:cNvSpPr>
          <p:nvPr/>
        </p:nvSpPr>
        <p:spPr bwMode="invGray">
          <a:xfrm>
            <a:off x="2389188" y="1844675"/>
            <a:ext cx="663575" cy="592138"/>
          </a:xfrm>
          <a:custGeom>
            <a:avLst/>
            <a:gdLst>
              <a:gd name="T0" fmla="*/ 385557 w 958"/>
              <a:gd name="T1" fmla="*/ 5785701 h 679"/>
              <a:gd name="T2" fmla="*/ 6556234 w 958"/>
              <a:gd name="T3" fmla="*/ 0 h 679"/>
              <a:gd name="T4" fmla="*/ 6363455 w 958"/>
              <a:gd name="T5" fmla="*/ 5785701 h 679"/>
              <a:gd name="T6" fmla="*/ 9834791 w 958"/>
              <a:gd name="T7" fmla="*/ 12053052 h 679"/>
              <a:gd name="T8" fmla="*/ 10027569 w 958"/>
              <a:gd name="T9" fmla="*/ 13017335 h 679"/>
              <a:gd name="T10" fmla="*/ 7906125 w 958"/>
              <a:gd name="T11" fmla="*/ 8678061 h 679"/>
              <a:gd name="T12" fmla="*/ 8292122 w 958"/>
              <a:gd name="T13" fmla="*/ 4580347 h 679"/>
              <a:gd name="T14" fmla="*/ 8677679 w 958"/>
              <a:gd name="T15" fmla="*/ 3857134 h 679"/>
              <a:gd name="T16" fmla="*/ 9642012 w 958"/>
              <a:gd name="T17" fmla="*/ 2410709 h 679"/>
              <a:gd name="T18" fmla="*/ 14077239 w 958"/>
              <a:gd name="T19" fmla="*/ 723213 h 679"/>
              <a:gd name="T20" fmla="*/ 16583805 w 958"/>
              <a:gd name="T21" fmla="*/ 2892850 h 679"/>
              <a:gd name="T22" fmla="*/ 17548137 w 958"/>
              <a:gd name="T23" fmla="*/ 8919132 h 679"/>
              <a:gd name="T24" fmla="*/ 21019032 w 958"/>
              <a:gd name="T25" fmla="*/ 7713776 h 679"/>
              <a:gd name="T26" fmla="*/ 28539596 w 958"/>
              <a:gd name="T27" fmla="*/ 6508422 h 679"/>
              <a:gd name="T28" fmla="*/ 29118379 w 958"/>
              <a:gd name="T29" fmla="*/ 10365557 h 679"/>
              <a:gd name="T30" fmla="*/ 31046605 w 958"/>
              <a:gd name="T31" fmla="*/ 11088769 h 679"/>
              <a:gd name="T32" fmla="*/ 33939163 w 958"/>
              <a:gd name="T33" fmla="*/ 10124486 h 679"/>
              <a:gd name="T34" fmla="*/ 36446164 w 958"/>
              <a:gd name="T35" fmla="*/ 12535194 h 679"/>
              <a:gd name="T36" fmla="*/ 37410497 w 958"/>
              <a:gd name="T37" fmla="*/ 13017335 h 679"/>
              <a:gd name="T38" fmla="*/ 38953166 w 958"/>
              <a:gd name="T39" fmla="*/ 13981619 h 679"/>
              <a:gd name="T40" fmla="*/ 41652506 w 958"/>
              <a:gd name="T41" fmla="*/ 15186973 h 679"/>
              <a:gd name="T42" fmla="*/ 41459728 w 958"/>
              <a:gd name="T43" fmla="*/ 16874472 h 679"/>
              <a:gd name="T44" fmla="*/ 42424060 w 958"/>
              <a:gd name="T45" fmla="*/ 16392330 h 679"/>
              <a:gd name="T46" fmla="*/ 40881392 w 958"/>
              <a:gd name="T47" fmla="*/ 19525760 h 679"/>
              <a:gd name="T48" fmla="*/ 41652506 w 958"/>
              <a:gd name="T49" fmla="*/ 21213255 h 679"/>
              <a:gd name="T50" fmla="*/ 41845724 w 958"/>
              <a:gd name="T51" fmla="*/ 23623963 h 679"/>
              <a:gd name="T52" fmla="*/ 48787514 w 958"/>
              <a:gd name="T53" fmla="*/ 26275742 h 679"/>
              <a:gd name="T54" fmla="*/ 52258847 w 958"/>
              <a:gd name="T55" fmla="*/ 29409171 h 679"/>
              <a:gd name="T56" fmla="*/ 55344185 w 958"/>
              <a:gd name="T57" fmla="*/ 31819879 h 679"/>
              <a:gd name="T58" fmla="*/ 53222741 w 958"/>
              <a:gd name="T59" fmla="*/ 33507382 h 679"/>
              <a:gd name="T60" fmla="*/ 53029962 w 958"/>
              <a:gd name="T61" fmla="*/ 36400232 h 679"/>
              <a:gd name="T62" fmla="*/ 51101736 w 958"/>
              <a:gd name="T63" fmla="*/ 39052010 h 679"/>
              <a:gd name="T64" fmla="*/ 42424060 w 958"/>
              <a:gd name="T65" fmla="*/ 33266311 h 679"/>
              <a:gd name="T66" fmla="*/ 42809618 w 958"/>
              <a:gd name="T67" fmla="*/ 36400232 h 679"/>
              <a:gd name="T68" fmla="*/ 45316619 w 958"/>
              <a:gd name="T69" fmla="*/ 39534152 h 679"/>
              <a:gd name="T70" fmla="*/ 48016399 w 958"/>
              <a:gd name="T71" fmla="*/ 42185440 h 679"/>
              <a:gd name="T72" fmla="*/ 48787514 w 958"/>
              <a:gd name="T73" fmla="*/ 48212209 h 679"/>
              <a:gd name="T74" fmla="*/ 46280952 w 958"/>
              <a:gd name="T75" fmla="*/ 50622917 h 679"/>
              <a:gd name="T76" fmla="*/ 34903496 w 958"/>
              <a:gd name="T77" fmla="*/ 44355077 h 679"/>
              <a:gd name="T78" fmla="*/ 32974831 w 958"/>
              <a:gd name="T79" fmla="*/ 42667581 h 679"/>
              <a:gd name="T80" fmla="*/ 29696715 w 958"/>
              <a:gd name="T81" fmla="*/ 39052010 h 679"/>
              <a:gd name="T82" fmla="*/ 27961260 w 958"/>
              <a:gd name="T83" fmla="*/ 40016293 h 679"/>
              <a:gd name="T84" fmla="*/ 22947697 w 958"/>
              <a:gd name="T85" fmla="*/ 40016293 h 679"/>
              <a:gd name="T86" fmla="*/ 31818158 w 958"/>
              <a:gd name="T87" fmla="*/ 36882373 h 679"/>
              <a:gd name="T88" fmla="*/ 34131942 w 958"/>
              <a:gd name="T89" fmla="*/ 29409171 h 679"/>
              <a:gd name="T90" fmla="*/ 29311157 w 958"/>
              <a:gd name="T91" fmla="*/ 22900751 h 679"/>
              <a:gd name="T92" fmla="*/ 25840256 w 958"/>
              <a:gd name="T93" fmla="*/ 23623963 h 679"/>
              <a:gd name="T94" fmla="*/ 27382924 w 958"/>
              <a:gd name="T95" fmla="*/ 20731114 h 679"/>
              <a:gd name="T96" fmla="*/ 23911591 w 958"/>
              <a:gd name="T97" fmla="*/ 16633401 h 679"/>
              <a:gd name="T98" fmla="*/ 21597807 w 958"/>
              <a:gd name="T99" fmla="*/ 18320406 h 679"/>
              <a:gd name="T100" fmla="*/ 17548137 w 958"/>
              <a:gd name="T101" fmla="*/ 18802547 h 679"/>
              <a:gd name="T102" fmla="*/ 1157112 w 958"/>
              <a:gd name="T103" fmla="*/ 13017335 h 679"/>
              <a:gd name="T104" fmla="*/ 0 w 958"/>
              <a:gd name="T105" fmla="*/ 11329840 h 6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58"/>
              <a:gd name="T160" fmla="*/ 0 h 679"/>
              <a:gd name="T161" fmla="*/ 958 w 958"/>
              <a:gd name="T162" fmla="*/ 679 h 6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58" h="679">
                <a:moveTo>
                  <a:pt x="0" y="151"/>
                </a:moveTo>
                <a:lnTo>
                  <a:pt x="7" y="78"/>
                </a:lnTo>
                <a:lnTo>
                  <a:pt x="47" y="25"/>
                </a:lnTo>
                <a:lnTo>
                  <a:pt x="114" y="0"/>
                </a:lnTo>
                <a:lnTo>
                  <a:pt x="169" y="10"/>
                </a:lnTo>
                <a:lnTo>
                  <a:pt x="110" y="78"/>
                </a:lnTo>
                <a:lnTo>
                  <a:pt x="125" y="120"/>
                </a:lnTo>
                <a:lnTo>
                  <a:pt x="169" y="161"/>
                </a:lnTo>
                <a:lnTo>
                  <a:pt x="114" y="176"/>
                </a:lnTo>
                <a:lnTo>
                  <a:pt x="172" y="175"/>
                </a:lnTo>
                <a:lnTo>
                  <a:pt x="179" y="139"/>
                </a:lnTo>
                <a:lnTo>
                  <a:pt x="136" y="117"/>
                </a:lnTo>
                <a:lnTo>
                  <a:pt x="172" y="93"/>
                </a:lnTo>
                <a:lnTo>
                  <a:pt x="144" y="60"/>
                </a:lnTo>
                <a:lnTo>
                  <a:pt x="201" y="69"/>
                </a:lnTo>
                <a:lnTo>
                  <a:pt x="150" y="52"/>
                </a:lnTo>
                <a:lnTo>
                  <a:pt x="207" y="56"/>
                </a:lnTo>
                <a:lnTo>
                  <a:pt x="168" y="33"/>
                </a:lnTo>
                <a:lnTo>
                  <a:pt x="214" y="34"/>
                </a:lnTo>
                <a:lnTo>
                  <a:pt x="245" y="10"/>
                </a:lnTo>
                <a:lnTo>
                  <a:pt x="283" y="8"/>
                </a:lnTo>
                <a:lnTo>
                  <a:pt x="286" y="40"/>
                </a:lnTo>
                <a:lnTo>
                  <a:pt x="313" y="52"/>
                </a:lnTo>
                <a:lnTo>
                  <a:pt x="304" y="120"/>
                </a:lnTo>
                <a:lnTo>
                  <a:pt x="341" y="88"/>
                </a:lnTo>
                <a:lnTo>
                  <a:pt x="363" y="102"/>
                </a:lnTo>
                <a:lnTo>
                  <a:pt x="415" y="70"/>
                </a:lnTo>
                <a:lnTo>
                  <a:pt x="495" y="88"/>
                </a:lnTo>
                <a:lnTo>
                  <a:pt x="528" y="120"/>
                </a:lnTo>
                <a:lnTo>
                  <a:pt x="504" y="139"/>
                </a:lnTo>
                <a:lnTo>
                  <a:pt x="551" y="131"/>
                </a:lnTo>
                <a:lnTo>
                  <a:pt x="536" y="150"/>
                </a:lnTo>
                <a:lnTo>
                  <a:pt x="565" y="161"/>
                </a:lnTo>
                <a:lnTo>
                  <a:pt x="587" y="136"/>
                </a:lnTo>
                <a:lnTo>
                  <a:pt x="622" y="148"/>
                </a:lnTo>
                <a:lnTo>
                  <a:pt x="632" y="169"/>
                </a:lnTo>
                <a:lnTo>
                  <a:pt x="602" y="175"/>
                </a:lnTo>
                <a:lnTo>
                  <a:pt x="649" y="175"/>
                </a:lnTo>
                <a:lnTo>
                  <a:pt x="642" y="201"/>
                </a:lnTo>
                <a:lnTo>
                  <a:pt x="675" y="187"/>
                </a:lnTo>
                <a:lnTo>
                  <a:pt x="654" y="209"/>
                </a:lnTo>
                <a:lnTo>
                  <a:pt x="721" y="203"/>
                </a:lnTo>
                <a:lnTo>
                  <a:pt x="684" y="225"/>
                </a:lnTo>
                <a:lnTo>
                  <a:pt x="716" y="225"/>
                </a:lnTo>
                <a:lnTo>
                  <a:pt x="704" y="242"/>
                </a:lnTo>
                <a:lnTo>
                  <a:pt x="734" y="220"/>
                </a:lnTo>
                <a:lnTo>
                  <a:pt x="764" y="243"/>
                </a:lnTo>
                <a:lnTo>
                  <a:pt x="709" y="263"/>
                </a:lnTo>
                <a:lnTo>
                  <a:pt x="789" y="279"/>
                </a:lnTo>
                <a:lnTo>
                  <a:pt x="720" y="285"/>
                </a:lnTo>
                <a:lnTo>
                  <a:pt x="746" y="296"/>
                </a:lnTo>
                <a:lnTo>
                  <a:pt x="726" y="318"/>
                </a:lnTo>
                <a:lnTo>
                  <a:pt x="805" y="358"/>
                </a:lnTo>
                <a:lnTo>
                  <a:pt x="844" y="351"/>
                </a:lnTo>
                <a:lnTo>
                  <a:pt x="863" y="399"/>
                </a:lnTo>
                <a:lnTo>
                  <a:pt x="903" y="395"/>
                </a:lnTo>
                <a:lnTo>
                  <a:pt x="897" y="415"/>
                </a:lnTo>
                <a:lnTo>
                  <a:pt x="958" y="426"/>
                </a:lnTo>
                <a:lnTo>
                  <a:pt x="950" y="452"/>
                </a:lnTo>
                <a:lnTo>
                  <a:pt x="921" y="448"/>
                </a:lnTo>
                <a:lnTo>
                  <a:pt x="933" y="465"/>
                </a:lnTo>
                <a:lnTo>
                  <a:pt x="918" y="488"/>
                </a:lnTo>
                <a:lnTo>
                  <a:pt x="890" y="477"/>
                </a:lnTo>
                <a:lnTo>
                  <a:pt x="885" y="525"/>
                </a:lnTo>
                <a:lnTo>
                  <a:pt x="776" y="436"/>
                </a:lnTo>
                <a:lnTo>
                  <a:pt x="735" y="446"/>
                </a:lnTo>
                <a:lnTo>
                  <a:pt x="764" y="466"/>
                </a:lnTo>
                <a:lnTo>
                  <a:pt x="742" y="488"/>
                </a:lnTo>
                <a:lnTo>
                  <a:pt x="760" y="487"/>
                </a:lnTo>
                <a:lnTo>
                  <a:pt x="783" y="531"/>
                </a:lnTo>
                <a:lnTo>
                  <a:pt x="835" y="540"/>
                </a:lnTo>
                <a:lnTo>
                  <a:pt x="831" y="565"/>
                </a:lnTo>
                <a:lnTo>
                  <a:pt x="860" y="587"/>
                </a:lnTo>
                <a:lnTo>
                  <a:pt x="845" y="646"/>
                </a:lnTo>
                <a:lnTo>
                  <a:pt x="709" y="586"/>
                </a:lnTo>
                <a:lnTo>
                  <a:pt x="800" y="679"/>
                </a:lnTo>
                <a:lnTo>
                  <a:pt x="628" y="627"/>
                </a:lnTo>
                <a:lnTo>
                  <a:pt x="603" y="595"/>
                </a:lnTo>
                <a:lnTo>
                  <a:pt x="627" y="593"/>
                </a:lnTo>
                <a:lnTo>
                  <a:pt x="572" y="573"/>
                </a:lnTo>
                <a:lnTo>
                  <a:pt x="555" y="538"/>
                </a:lnTo>
                <a:lnTo>
                  <a:pt x="513" y="525"/>
                </a:lnTo>
                <a:lnTo>
                  <a:pt x="510" y="550"/>
                </a:lnTo>
                <a:lnTo>
                  <a:pt x="484" y="538"/>
                </a:lnTo>
                <a:lnTo>
                  <a:pt x="447" y="561"/>
                </a:lnTo>
                <a:lnTo>
                  <a:pt x="398" y="538"/>
                </a:lnTo>
                <a:lnTo>
                  <a:pt x="425" y="496"/>
                </a:lnTo>
                <a:lnTo>
                  <a:pt x="551" y="496"/>
                </a:lnTo>
                <a:lnTo>
                  <a:pt x="521" y="455"/>
                </a:lnTo>
                <a:lnTo>
                  <a:pt x="592" y="395"/>
                </a:lnTo>
                <a:lnTo>
                  <a:pt x="541" y="315"/>
                </a:lnTo>
                <a:lnTo>
                  <a:pt x="507" y="308"/>
                </a:lnTo>
                <a:lnTo>
                  <a:pt x="526" y="294"/>
                </a:lnTo>
                <a:lnTo>
                  <a:pt x="448" y="316"/>
                </a:lnTo>
                <a:lnTo>
                  <a:pt x="447" y="293"/>
                </a:lnTo>
                <a:lnTo>
                  <a:pt x="475" y="279"/>
                </a:lnTo>
                <a:lnTo>
                  <a:pt x="416" y="249"/>
                </a:lnTo>
                <a:lnTo>
                  <a:pt x="415" y="224"/>
                </a:lnTo>
                <a:lnTo>
                  <a:pt x="361" y="212"/>
                </a:lnTo>
                <a:lnTo>
                  <a:pt x="375" y="245"/>
                </a:lnTo>
                <a:lnTo>
                  <a:pt x="282" y="232"/>
                </a:lnTo>
                <a:lnTo>
                  <a:pt x="305" y="252"/>
                </a:lnTo>
                <a:lnTo>
                  <a:pt x="63" y="219"/>
                </a:lnTo>
                <a:lnTo>
                  <a:pt x="21" y="175"/>
                </a:lnTo>
                <a:lnTo>
                  <a:pt x="96" y="177"/>
                </a:lnTo>
                <a:lnTo>
                  <a:pt x="0" y="15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4" name="26696254211.1258.37512.55"/>
          <p:cNvSpPr>
            <a:spLocks/>
          </p:cNvSpPr>
          <p:nvPr/>
        </p:nvSpPr>
        <p:spPr bwMode="invGray">
          <a:xfrm>
            <a:off x="2459038" y="2254250"/>
            <a:ext cx="152400" cy="130175"/>
          </a:xfrm>
          <a:custGeom>
            <a:avLst/>
            <a:gdLst>
              <a:gd name="T0" fmla="*/ 0 w 223"/>
              <a:gd name="T1" fmla="*/ 9251478 h 148"/>
              <a:gd name="T2" fmla="*/ 1885953 w 223"/>
              <a:gd name="T3" fmla="*/ 7060234 h 148"/>
              <a:gd name="T4" fmla="*/ 3017177 w 223"/>
              <a:gd name="T5" fmla="*/ 0 h 148"/>
              <a:gd name="T6" fmla="*/ 4148836 w 223"/>
              <a:gd name="T7" fmla="*/ 2434496 h 148"/>
              <a:gd name="T8" fmla="*/ 6977113 w 223"/>
              <a:gd name="T9" fmla="*/ 3164745 h 148"/>
              <a:gd name="T10" fmla="*/ 12446071 w 223"/>
              <a:gd name="T11" fmla="*/ 8277483 h 148"/>
              <a:gd name="T12" fmla="*/ 11691777 w 223"/>
              <a:gd name="T13" fmla="*/ 9981728 h 148"/>
              <a:gd name="T14" fmla="*/ 6788648 w 223"/>
              <a:gd name="T15" fmla="*/ 7547231 h 148"/>
              <a:gd name="T16" fmla="*/ 3583007 w 223"/>
              <a:gd name="T17" fmla="*/ 11198975 h 148"/>
              <a:gd name="T18" fmla="*/ 2828712 w 223"/>
              <a:gd name="T19" fmla="*/ 8277483 h 148"/>
              <a:gd name="T20" fmla="*/ 0 w 223"/>
              <a:gd name="T21" fmla="*/ 9251478 h 1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3"/>
              <a:gd name="T34" fmla="*/ 0 h 148"/>
              <a:gd name="T35" fmla="*/ 223 w 223"/>
              <a:gd name="T36" fmla="*/ 148 h 1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3" h="148">
                <a:moveTo>
                  <a:pt x="0" y="121"/>
                </a:moveTo>
                <a:lnTo>
                  <a:pt x="33" y="92"/>
                </a:lnTo>
                <a:lnTo>
                  <a:pt x="54" y="0"/>
                </a:lnTo>
                <a:lnTo>
                  <a:pt x="73" y="33"/>
                </a:lnTo>
                <a:lnTo>
                  <a:pt x="124" y="41"/>
                </a:lnTo>
                <a:lnTo>
                  <a:pt x="223" y="109"/>
                </a:lnTo>
                <a:lnTo>
                  <a:pt x="209" y="132"/>
                </a:lnTo>
                <a:lnTo>
                  <a:pt x="120" y="100"/>
                </a:lnTo>
                <a:lnTo>
                  <a:pt x="65" y="148"/>
                </a:lnTo>
                <a:lnTo>
                  <a:pt x="51" y="109"/>
                </a:lnTo>
                <a:lnTo>
                  <a:pt x="0" y="12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5" name="26697293.375263.3751212.55"/>
          <p:cNvSpPr>
            <a:spLocks/>
          </p:cNvSpPr>
          <p:nvPr/>
        </p:nvSpPr>
        <p:spPr bwMode="invGray">
          <a:xfrm>
            <a:off x="3105150" y="2865438"/>
            <a:ext cx="152400" cy="184150"/>
          </a:xfrm>
          <a:custGeom>
            <a:avLst/>
            <a:gdLst>
              <a:gd name="T0" fmla="*/ 0 w 224"/>
              <a:gd name="T1" fmla="*/ 11747594 h 215"/>
              <a:gd name="T2" fmla="*/ 5045952 w 224"/>
              <a:gd name="T3" fmla="*/ 691120 h 215"/>
              <a:gd name="T4" fmla="*/ 6915271 w 224"/>
              <a:gd name="T5" fmla="*/ 0 h 215"/>
              <a:gd name="T6" fmla="*/ 4672434 w 224"/>
              <a:gd name="T7" fmla="*/ 5758851 h 215"/>
              <a:gd name="T8" fmla="*/ 6354561 w 224"/>
              <a:gd name="T9" fmla="*/ 4606985 h 215"/>
              <a:gd name="T10" fmla="*/ 7288790 w 224"/>
              <a:gd name="T11" fmla="*/ 6910236 h 215"/>
              <a:gd name="T12" fmla="*/ 10653045 w 224"/>
              <a:gd name="T13" fmla="*/ 6910236 h 215"/>
              <a:gd name="T14" fmla="*/ 9905577 w 224"/>
              <a:gd name="T15" fmla="*/ 9213970 h 215"/>
              <a:gd name="T16" fmla="*/ 11587272 w 224"/>
              <a:gd name="T17" fmla="*/ 9213970 h 215"/>
              <a:gd name="T18" fmla="*/ 10466286 w 224"/>
              <a:gd name="T19" fmla="*/ 11517221 h 215"/>
              <a:gd name="T20" fmla="*/ 11961222 w 224"/>
              <a:gd name="T21" fmla="*/ 10135462 h 215"/>
              <a:gd name="T22" fmla="*/ 12335173 w 224"/>
              <a:gd name="T23" fmla="*/ 12438714 h 215"/>
              <a:gd name="T24" fmla="*/ 10653045 w 224"/>
              <a:gd name="T25" fmla="*/ 14972338 h 215"/>
              <a:gd name="T26" fmla="*/ 10653045 w 224"/>
              <a:gd name="T27" fmla="*/ 13129833 h 215"/>
              <a:gd name="T28" fmla="*/ 9718386 w 224"/>
              <a:gd name="T29" fmla="*/ 14051326 h 215"/>
              <a:gd name="T30" fmla="*/ 9718386 w 224"/>
              <a:gd name="T31" fmla="*/ 11286848 h 215"/>
              <a:gd name="T32" fmla="*/ 6728079 w 224"/>
              <a:gd name="T33" fmla="*/ 14051326 h 215"/>
              <a:gd name="T34" fmla="*/ 8596967 w 224"/>
              <a:gd name="T35" fmla="*/ 12208341 h 215"/>
              <a:gd name="T36" fmla="*/ 5980611 w 224"/>
              <a:gd name="T37" fmla="*/ 12438714 h 215"/>
              <a:gd name="T38" fmla="*/ 6541320 w 224"/>
              <a:gd name="T39" fmla="*/ 11286848 h 215"/>
              <a:gd name="T40" fmla="*/ 0 w 224"/>
              <a:gd name="T41" fmla="*/ 11747594 h 2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4"/>
              <a:gd name="T64" fmla="*/ 0 h 215"/>
              <a:gd name="T65" fmla="*/ 224 w 224"/>
              <a:gd name="T66" fmla="*/ 215 h 2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4" h="215">
                <a:moveTo>
                  <a:pt x="0" y="168"/>
                </a:moveTo>
                <a:lnTo>
                  <a:pt x="92" y="11"/>
                </a:lnTo>
                <a:lnTo>
                  <a:pt x="127" y="0"/>
                </a:lnTo>
                <a:lnTo>
                  <a:pt x="85" y="84"/>
                </a:lnTo>
                <a:lnTo>
                  <a:pt x="114" y="65"/>
                </a:lnTo>
                <a:lnTo>
                  <a:pt x="133" y="100"/>
                </a:lnTo>
                <a:lnTo>
                  <a:pt x="192" y="100"/>
                </a:lnTo>
                <a:lnTo>
                  <a:pt x="180" y="133"/>
                </a:lnTo>
                <a:lnTo>
                  <a:pt x="210" y="131"/>
                </a:lnTo>
                <a:lnTo>
                  <a:pt x="189" y="165"/>
                </a:lnTo>
                <a:lnTo>
                  <a:pt x="217" y="146"/>
                </a:lnTo>
                <a:lnTo>
                  <a:pt x="224" y="179"/>
                </a:lnTo>
                <a:lnTo>
                  <a:pt x="195" y="215"/>
                </a:lnTo>
                <a:lnTo>
                  <a:pt x="192" y="188"/>
                </a:lnTo>
                <a:lnTo>
                  <a:pt x="178" y="202"/>
                </a:lnTo>
                <a:lnTo>
                  <a:pt x="178" y="161"/>
                </a:lnTo>
                <a:lnTo>
                  <a:pt x="123" y="202"/>
                </a:lnTo>
                <a:lnTo>
                  <a:pt x="155" y="175"/>
                </a:lnTo>
                <a:lnTo>
                  <a:pt x="109" y="179"/>
                </a:lnTo>
                <a:lnTo>
                  <a:pt x="120" y="162"/>
                </a:lnTo>
                <a:lnTo>
                  <a:pt x="0" y="168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6" name="26698380.75524.256.8753.3755"/>
          <p:cNvSpPr>
            <a:spLocks/>
          </p:cNvSpPr>
          <p:nvPr/>
        </p:nvSpPr>
        <p:spPr bwMode="invGray">
          <a:xfrm>
            <a:off x="6318250" y="4219575"/>
            <a:ext cx="39688" cy="104775"/>
          </a:xfrm>
          <a:custGeom>
            <a:avLst/>
            <a:gdLst>
              <a:gd name="T0" fmla="*/ 0 w 62"/>
              <a:gd name="T1" fmla="*/ 0 h 124"/>
              <a:gd name="T2" fmla="*/ 503494 w 62"/>
              <a:gd name="T3" fmla="*/ 8302428 h 124"/>
              <a:gd name="T4" fmla="*/ 3020961 w 62"/>
              <a:gd name="T5" fmla="*/ 6731659 h 124"/>
              <a:gd name="T6" fmla="*/ 1846007 w 62"/>
              <a:gd name="T7" fmla="*/ 2019356 h 124"/>
              <a:gd name="T8" fmla="*/ 0 w 62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124"/>
              <a:gd name="T17" fmla="*/ 62 w 62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124">
                <a:moveTo>
                  <a:pt x="0" y="0"/>
                </a:moveTo>
                <a:lnTo>
                  <a:pt x="11" y="124"/>
                </a:lnTo>
                <a:lnTo>
                  <a:pt x="62" y="102"/>
                </a:lnTo>
                <a:lnTo>
                  <a:pt x="37" y="2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7" name="26699351.375599.56.1253.3755"/>
          <p:cNvSpPr>
            <a:spLocks/>
          </p:cNvSpPr>
          <p:nvPr/>
        </p:nvSpPr>
        <p:spPr bwMode="invGray">
          <a:xfrm>
            <a:off x="7240588" y="3762375"/>
            <a:ext cx="44450" cy="96838"/>
          </a:xfrm>
          <a:custGeom>
            <a:avLst/>
            <a:gdLst>
              <a:gd name="T0" fmla="*/ 0 w 59"/>
              <a:gd name="T1" fmla="*/ 3433107 h 109"/>
              <a:gd name="T2" fmla="*/ 1641852 w 59"/>
              <a:gd name="T3" fmla="*/ 8336911 h 109"/>
              <a:gd name="T4" fmla="*/ 4456732 w 59"/>
              <a:gd name="T5" fmla="*/ 0 h 109"/>
              <a:gd name="T6" fmla="*/ 2111160 w 59"/>
              <a:gd name="T7" fmla="*/ 245116 h 109"/>
              <a:gd name="T8" fmla="*/ 0 w 59"/>
              <a:gd name="T9" fmla="*/ 343310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109"/>
              <a:gd name="T17" fmla="*/ 59 w 5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109">
                <a:moveTo>
                  <a:pt x="0" y="44"/>
                </a:moveTo>
                <a:lnTo>
                  <a:pt x="23" y="109"/>
                </a:lnTo>
                <a:lnTo>
                  <a:pt x="59" y="0"/>
                </a:lnTo>
                <a:lnTo>
                  <a:pt x="28" y="2"/>
                </a:lnTo>
                <a:lnTo>
                  <a:pt x="0" y="4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8" name="26701355.25215.256.2520.255"/>
          <p:cNvSpPr>
            <a:spLocks/>
          </p:cNvSpPr>
          <p:nvPr/>
        </p:nvSpPr>
        <p:spPr bwMode="invGray">
          <a:xfrm>
            <a:off x="2506663" y="3822700"/>
            <a:ext cx="252412" cy="98425"/>
          </a:xfrm>
          <a:custGeom>
            <a:avLst/>
            <a:gdLst>
              <a:gd name="T0" fmla="*/ 0 w 358"/>
              <a:gd name="T1" fmla="*/ 3384857 h 113"/>
              <a:gd name="T2" fmla="*/ 3008782 w 358"/>
              <a:gd name="T3" fmla="*/ 483340 h 113"/>
              <a:gd name="T4" fmla="*/ 8625056 w 358"/>
              <a:gd name="T5" fmla="*/ 0 h 113"/>
              <a:gd name="T6" fmla="*/ 21864054 w 358"/>
              <a:gd name="T7" fmla="*/ 7253054 h 113"/>
              <a:gd name="T8" fmla="*/ 14843267 w 358"/>
              <a:gd name="T9" fmla="*/ 8461652 h 113"/>
              <a:gd name="T10" fmla="*/ 16046690 w 358"/>
              <a:gd name="T11" fmla="*/ 6769714 h 113"/>
              <a:gd name="T12" fmla="*/ 12637063 w 358"/>
              <a:gd name="T13" fmla="*/ 4110114 h 113"/>
              <a:gd name="T14" fmla="*/ 6017564 w 358"/>
              <a:gd name="T15" fmla="*/ 2659601 h 113"/>
              <a:gd name="T16" fmla="*/ 6218209 w 358"/>
              <a:gd name="T17" fmla="*/ 1450512 h 113"/>
              <a:gd name="T18" fmla="*/ 0 w 358"/>
              <a:gd name="T19" fmla="*/ 3384857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8"/>
              <a:gd name="T31" fmla="*/ 0 h 113"/>
              <a:gd name="T32" fmla="*/ 358 w 358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8" h="113">
                <a:moveTo>
                  <a:pt x="0" y="44"/>
                </a:moveTo>
                <a:lnTo>
                  <a:pt x="48" y="5"/>
                </a:lnTo>
                <a:lnTo>
                  <a:pt x="140" y="0"/>
                </a:lnTo>
                <a:lnTo>
                  <a:pt x="358" y="96"/>
                </a:lnTo>
                <a:lnTo>
                  <a:pt x="242" y="113"/>
                </a:lnTo>
                <a:lnTo>
                  <a:pt x="262" y="91"/>
                </a:lnTo>
                <a:lnTo>
                  <a:pt x="206" y="55"/>
                </a:lnTo>
                <a:lnTo>
                  <a:pt x="97" y="34"/>
                </a:lnTo>
                <a:lnTo>
                  <a:pt x="103" y="18"/>
                </a:lnTo>
                <a:lnTo>
                  <a:pt x="0" y="44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9" name="26702277.625389.8757.3754.8755"/>
          <p:cNvSpPr>
            <a:spLocks/>
          </p:cNvSpPr>
          <p:nvPr/>
        </p:nvSpPr>
        <p:spPr bwMode="invGray">
          <a:xfrm>
            <a:off x="4662488" y="2617788"/>
            <a:ext cx="57150" cy="115887"/>
          </a:xfrm>
          <a:custGeom>
            <a:avLst/>
            <a:gdLst>
              <a:gd name="T0" fmla="*/ 0 w 88"/>
              <a:gd name="T1" fmla="*/ 7537386 h 132"/>
              <a:gd name="T2" fmla="*/ 344375 w 88"/>
              <a:gd name="T3" fmla="*/ 2674525 h 132"/>
              <a:gd name="T4" fmla="*/ 3787290 w 88"/>
              <a:gd name="T5" fmla="*/ 0 h 132"/>
              <a:gd name="T6" fmla="*/ 3098541 w 88"/>
              <a:gd name="T7" fmla="*/ 3889993 h 132"/>
              <a:gd name="T8" fmla="*/ 4303852 w 88"/>
              <a:gd name="T9" fmla="*/ 5105956 h 132"/>
              <a:gd name="T10" fmla="*/ 2065832 w 88"/>
              <a:gd name="T11" fmla="*/ 7294292 h 132"/>
              <a:gd name="T12" fmla="*/ 2065832 w 88"/>
              <a:gd name="T13" fmla="*/ 9968818 h 132"/>
              <a:gd name="T14" fmla="*/ 860936 w 88"/>
              <a:gd name="T15" fmla="*/ 9968818 h 132"/>
              <a:gd name="T16" fmla="*/ 0 w 88"/>
              <a:gd name="T17" fmla="*/ 7537386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132"/>
              <a:gd name="T29" fmla="*/ 88 w 88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132">
                <a:moveTo>
                  <a:pt x="0" y="100"/>
                </a:moveTo>
                <a:lnTo>
                  <a:pt x="6" y="36"/>
                </a:lnTo>
                <a:lnTo>
                  <a:pt x="76" y="0"/>
                </a:lnTo>
                <a:lnTo>
                  <a:pt x="64" y="51"/>
                </a:lnTo>
                <a:lnTo>
                  <a:pt x="88" y="66"/>
                </a:lnTo>
                <a:lnTo>
                  <a:pt x="44" y="95"/>
                </a:lnTo>
                <a:lnTo>
                  <a:pt x="43" y="132"/>
                </a:lnTo>
                <a:lnTo>
                  <a:pt x="17" y="132"/>
                </a:lnTo>
                <a:lnTo>
                  <a:pt x="0" y="10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10" name="26703283.25393.1250.8751.755"/>
          <p:cNvSpPr>
            <a:spLocks/>
          </p:cNvSpPr>
          <p:nvPr/>
        </p:nvSpPr>
        <p:spPr bwMode="invGray">
          <a:xfrm>
            <a:off x="4700588" y="2708275"/>
            <a:ext cx="19050" cy="14288"/>
          </a:xfrm>
          <a:custGeom>
            <a:avLst/>
            <a:gdLst>
              <a:gd name="T0" fmla="*/ 0 w 32"/>
              <a:gd name="T1" fmla="*/ 1230886 h 16"/>
              <a:gd name="T2" fmla="*/ 944959 w 32"/>
              <a:gd name="T3" fmla="*/ 0 h 16"/>
              <a:gd name="T4" fmla="*/ 1260078 w 32"/>
              <a:gd name="T5" fmla="*/ 738234 h 16"/>
              <a:gd name="T6" fmla="*/ 0 w 32"/>
              <a:gd name="T7" fmla="*/ 1230886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6"/>
              <a:gd name="T14" fmla="*/ 32 w 32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6">
                <a:moveTo>
                  <a:pt x="0" y="16"/>
                </a:moveTo>
                <a:lnTo>
                  <a:pt x="25" y="0"/>
                </a:lnTo>
                <a:lnTo>
                  <a:pt x="32" y="11"/>
                </a:lnTo>
                <a:lnTo>
                  <a:pt x="0" y="1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11" name="26704281.5395.3753.252.8755"/>
          <p:cNvSpPr>
            <a:spLocks/>
          </p:cNvSpPr>
          <p:nvPr/>
        </p:nvSpPr>
        <p:spPr bwMode="invGray">
          <a:xfrm>
            <a:off x="4730750" y="2679700"/>
            <a:ext cx="36513" cy="50800"/>
          </a:xfrm>
          <a:custGeom>
            <a:avLst/>
            <a:gdLst>
              <a:gd name="T0" fmla="*/ 0 w 53"/>
              <a:gd name="T1" fmla="*/ 2343150 h 56"/>
              <a:gd name="T2" fmla="*/ 2624372 w 53"/>
              <a:gd name="T3" fmla="*/ 4686811 h 56"/>
              <a:gd name="T4" fmla="*/ 3431768 w 53"/>
              <a:gd name="T5" fmla="*/ 2343150 h 56"/>
              <a:gd name="T6" fmla="*/ 2826109 w 53"/>
              <a:gd name="T7" fmla="*/ 0 h 56"/>
              <a:gd name="T8" fmla="*/ 0 w 53"/>
              <a:gd name="T9" fmla="*/ 234315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56"/>
              <a:gd name="T17" fmla="*/ 53 w 5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56">
                <a:moveTo>
                  <a:pt x="0" y="29"/>
                </a:moveTo>
                <a:lnTo>
                  <a:pt x="39" y="56"/>
                </a:lnTo>
                <a:lnTo>
                  <a:pt x="53" y="27"/>
                </a:lnTo>
                <a:lnTo>
                  <a:pt x="43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12" name="26705361.52403.6256.255"/>
          <p:cNvSpPr>
            <a:spLocks/>
          </p:cNvSpPr>
          <p:nvPr/>
        </p:nvSpPr>
        <p:spPr bwMode="invGray">
          <a:xfrm>
            <a:off x="2811463" y="3921125"/>
            <a:ext cx="80962" cy="57150"/>
          </a:xfrm>
          <a:custGeom>
            <a:avLst/>
            <a:gdLst>
              <a:gd name="T0" fmla="*/ 0 w 113"/>
              <a:gd name="T1" fmla="*/ 0 h 63"/>
              <a:gd name="T2" fmla="*/ 0 w 113"/>
              <a:gd name="T3" fmla="*/ 5079497 h 63"/>
              <a:gd name="T4" fmla="*/ 6871487 w 113"/>
              <a:gd name="T5" fmla="*/ 3302000 h 63"/>
              <a:gd name="T6" fmla="*/ 3840121 w 113"/>
              <a:gd name="T7" fmla="*/ 508000 h 63"/>
              <a:gd name="T8" fmla="*/ 0 w 113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"/>
              <a:gd name="T16" fmla="*/ 0 h 63"/>
              <a:gd name="T17" fmla="*/ 113 w 113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" h="63">
                <a:moveTo>
                  <a:pt x="0" y="0"/>
                </a:moveTo>
                <a:lnTo>
                  <a:pt x="0" y="63"/>
                </a:lnTo>
                <a:lnTo>
                  <a:pt x="113" y="42"/>
                </a:lnTo>
                <a:lnTo>
                  <a:pt x="63" y="6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15" name="26709241413.12530.62520.3755"/>
          <p:cNvSpPr>
            <a:spLocks/>
          </p:cNvSpPr>
          <p:nvPr/>
        </p:nvSpPr>
        <p:spPr bwMode="invGray">
          <a:xfrm>
            <a:off x="4948238" y="2051050"/>
            <a:ext cx="249237" cy="479425"/>
          </a:xfrm>
          <a:custGeom>
            <a:avLst/>
            <a:gdLst>
              <a:gd name="T0" fmla="*/ 0 w 363"/>
              <a:gd name="T1" fmla="*/ 4381645 h 547"/>
              <a:gd name="T2" fmla="*/ 1338660 w 363"/>
              <a:gd name="T3" fmla="*/ 2920767 h 547"/>
              <a:gd name="T4" fmla="*/ 3442644 w 363"/>
              <a:gd name="T5" fmla="*/ 5598796 h 547"/>
              <a:gd name="T6" fmla="*/ 7459064 w 363"/>
              <a:gd name="T7" fmla="*/ 6085261 h 547"/>
              <a:gd name="T8" fmla="*/ 9754160 w 363"/>
              <a:gd name="T9" fmla="*/ 4381645 h 547"/>
              <a:gd name="T10" fmla="*/ 10327934 w 363"/>
              <a:gd name="T11" fmla="*/ 973425 h 547"/>
              <a:gd name="T12" fmla="*/ 14152802 w 363"/>
              <a:gd name="T13" fmla="*/ 0 h 547"/>
              <a:gd name="T14" fmla="*/ 16256789 w 363"/>
              <a:gd name="T15" fmla="*/ 1460384 h 547"/>
              <a:gd name="T16" fmla="*/ 16065676 w 363"/>
              <a:gd name="T17" fmla="*/ 4381645 h 547"/>
              <a:gd name="T18" fmla="*/ 15109241 w 363"/>
              <a:gd name="T19" fmla="*/ 7302412 h 547"/>
              <a:gd name="T20" fmla="*/ 17786561 w 363"/>
              <a:gd name="T21" fmla="*/ 10710139 h 547"/>
              <a:gd name="T22" fmla="*/ 16256789 w 363"/>
              <a:gd name="T23" fmla="*/ 13388166 h 547"/>
              <a:gd name="T24" fmla="*/ 18360335 w 363"/>
              <a:gd name="T25" fmla="*/ 18013046 h 547"/>
              <a:gd name="T26" fmla="*/ 17404336 w 363"/>
              <a:gd name="T27" fmla="*/ 21907730 h 547"/>
              <a:gd name="T28" fmla="*/ 20655430 w 363"/>
              <a:gd name="T29" fmla="*/ 30670523 h 547"/>
              <a:gd name="T30" fmla="*/ 13387916 w 363"/>
              <a:gd name="T31" fmla="*/ 38703132 h 547"/>
              <a:gd name="T32" fmla="*/ 4590193 w 363"/>
              <a:gd name="T33" fmla="*/ 41380666 h 547"/>
              <a:gd name="T34" fmla="*/ 4207531 w 363"/>
              <a:gd name="T35" fmla="*/ 39677050 h 547"/>
              <a:gd name="T36" fmla="*/ 1338660 w 363"/>
              <a:gd name="T37" fmla="*/ 38459899 h 547"/>
              <a:gd name="T38" fmla="*/ 956436 w 363"/>
              <a:gd name="T39" fmla="*/ 30427290 h 547"/>
              <a:gd name="T40" fmla="*/ 9371498 w 363"/>
              <a:gd name="T41" fmla="*/ 21664004 h 547"/>
              <a:gd name="T42" fmla="*/ 6693739 w 363"/>
              <a:gd name="T43" fmla="*/ 17282361 h 547"/>
              <a:gd name="T44" fmla="*/ 5546629 w 363"/>
              <a:gd name="T45" fmla="*/ 8762797 h 547"/>
              <a:gd name="T46" fmla="*/ 0 w 363"/>
              <a:gd name="T47" fmla="*/ 4381645 h 54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3"/>
              <a:gd name="T73" fmla="*/ 0 h 547"/>
              <a:gd name="T74" fmla="*/ 363 w 363"/>
              <a:gd name="T75" fmla="*/ 547 h 54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3" h="547">
                <a:moveTo>
                  <a:pt x="0" y="57"/>
                </a:moveTo>
                <a:lnTo>
                  <a:pt x="24" y="40"/>
                </a:lnTo>
                <a:lnTo>
                  <a:pt x="62" y="73"/>
                </a:lnTo>
                <a:lnTo>
                  <a:pt x="132" y="79"/>
                </a:lnTo>
                <a:lnTo>
                  <a:pt x="172" y="58"/>
                </a:lnTo>
                <a:lnTo>
                  <a:pt x="183" y="13"/>
                </a:lnTo>
                <a:lnTo>
                  <a:pt x="249" y="0"/>
                </a:lnTo>
                <a:lnTo>
                  <a:pt x="285" y="18"/>
                </a:lnTo>
                <a:lnTo>
                  <a:pt x="281" y="57"/>
                </a:lnTo>
                <a:lnTo>
                  <a:pt x="267" y="95"/>
                </a:lnTo>
                <a:lnTo>
                  <a:pt x="314" y="142"/>
                </a:lnTo>
                <a:lnTo>
                  <a:pt x="286" y="177"/>
                </a:lnTo>
                <a:lnTo>
                  <a:pt x="321" y="237"/>
                </a:lnTo>
                <a:lnTo>
                  <a:pt x="307" y="291"/>
                </a:lnTo>
                <a:lnTo>
                  <a:pt x="363" y="405"/>
                </a:lnTo>
                <a:lnTo>
                  <a:pt x="235" y="512"/>
                </a:lnTo>
                <a:lnTo>
                  <a:pt x="81" y="547"/>
                </a:lnTo>
                <a:lnTo>
                  <a:pt x="73" y="525"/>
                </a:lnTo>
                <a:lnTo>
                  <a:pt x="24" y="508"/>
                </a:lnTo>
                <a:lnTo>
                  <a:pt x="17" y="402"/>
                </a:lnTo>
                <a:lnTo>
                  <a:pt x="164" y="287"/>
                </a:lnTo>
                <a:lnTo>
                  <a:pt x="116" y="230"/>
                </a:lnTo>
                <a:lnTo>
                  <a:pt x="98" y="116"/>
                </a:lnTo>
                <a:lnTo>
                  <a:pt x="0" y="57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16" name="26710294.536620.523.6255"/>
          <p:cNvSpPr>
            <a:spLocks/>
          </p:cNvSpPr>
          <p:nvPr/>
        </p:nvSpPr>
        <p:spPr bwMode="invGray">
          <a:xfrm>
            <a:off x="4367213" y="2879725"/>
            <a:ext cx="290512" cy="322263"/>
          </a:xfrm>
          <a:custGeom>
            <a:avLst/>
            <a:gdLst>
              <a:gd name="T0" fmla="*/ 0 w 421"/>
              <a:gd name="T1" fmla="*/ 8604495 h 365"/>
              <a:gd name="T2" fmla="*/ 765469 w 421"/>
              <a:gd name="T3" fmla="*/ 11062779 h 365"/>
              <a:gd name="T4" fmla="*/ 5739706 w 421"/>
              <a:gd name="T5" fmla="*/ 12783776 h 365"/>
              <a:gd name="T6" fmla="*/ 4974675 w 421"/>
              <a:gd name="T7" fmla="*/ 14012918 h 365"/>
              <a:gd name="T8" fmla="*/ 6696324 w 421"/>
              <a:gd name="T9" fmla="*/ 15733916 h 365"/>
              <a:gd name="T10" fmla="*/ 7652943 w 421"/>
              <a:gd name="T11" fmla="*/ 18929491 h 365"/>
              <a:gd name="T12" fmla="*/ 5357409 w 421"/>
              <a:gd name="T13" fmla="*/ 25075697 h 365"/>
              <a:gd name="T14" fmla="*/ 11479850 w 421"/>
              <a:gd name="T15" fmla="*/ 27288054 h 365"/>
              <a:gd name="T16" fmla="*/ 12053733 w 421"/>
              <a:gd name="T17" fmla="*/ 27533981 h 365"/>
              <a:gd name="T18" fmla="*/ 14923588 w 421"/>
              <a:gd name="T19" fmla="*/ 28025836 h 365"/>
              <a:gd name="T20" fmla="*/ 14923588 w 421"/>
              <a:gd name="T21" fmla="*/ 25567056 h 365"/>
              <a:gd name="T22" fmla="*/ 16454089 w 421"/>
              <a:gd name="T23" fmla="*/ 24337914 h 365"/>
              <a:gd name="T24" fmla="*/ 20472144 w 421"/>
              <a:gd name="T25" fmla="*/ 25812984 h 365"/>
              <a:gd name="T26" fmla="*/ 22959262 w 421"/>
              <a:gd name="T27" fmla="*/ 23600627 h 365"/>
              <a:gd name="T28" fmla="*/ 21428762 w 421"/>
              <a:gd name="T29" fmla="*/ 20158633 h 365"/>
              <a:gd name="T30" fmla="*/ 22002645 w 421"/>
              <a:gd name="T31" fmla="*/ 16963062 h 365"/>
              <a:gd name="T32" fmla="*/ 20089410 w 421"/>
              <a:gd name="T33" fmla="*/ 15242060 h 365"/>
              <a:gd name="T34" fmla="*/ 22959262 w 421"/>
              <a:gd name="T35" fmla="*/ 11308706 h 365"/>
              <a:gd name="T36" fmla="*/ 24107466 w 421"/>
              <a:gd name="T37" fmla="*/ 7129423 h 365"/>
              <a:gd name="T38" fmla="*/ 20472144 w 421"/>
              <a:gd name="T39" fmla="*/ 5408426 h 365"/>
              <a:gd name="T40" fmla="*/ 19515527 w 421"/>
              <a:gd name="T41" fmla="*/ 4916570 h 365"/>
              <a:gd name="T42" fmla="*/ 14158116 w 421"/>
              <a:gd name="T43" fmla="*/ 0 h 365"/>
              <a:gd name="T44" fmla="*/ 12244881 w 421"/>
              <a:gd name="T45" fmla="*/ 737287 h 365"/>
              <a:gd name="T46" fmla="*/ 9948912 w 421"/>
              <a:gd name="T47" fmla="*/ 5408426 h 365"/>
              <a:gd name="T48" fmla="*/ 5357409 w 421"/>
              <a:gd name="T49" fmla="*/ 4671139 h 365"/>
              <a:gd name="T50" fmla="*/ 6122441 w 421"/>
              <a:gd name="T51" fmla="*/ 8358567 h 365"/>
              <a:gd name="T52" fmla="*/ 0 w 421"/>
              <a:gd name="T53" fmla="*/ 8604495 h 36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21"/>
              <a:gd name="T82" fmla="*/ 0 h 365"/>
              <a:gd name="T83" fmla="*/ 421 w 421"/>
              <a:gd name="T84" fmla="*/ 365 h 36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21" h="365">
                <a:moveTo>
                  <a:pt x="0" y="111"/>
                </a:moveTo>
                <a:lnTo>
                  <a:pt x="14" y="143"/>
                </a:lnTo>
                <a:lnTo>
                  <a:pt x="100" y="165"/>
                </a:lnTo>
                <a:lnTo>
                  <a:pt x="87" y="183"/>
                </a:lnTo>
                <a:lnTo>
                  <a:pt x="118" y="206"/>
                </a:lnTo>
                <a:lnTo>
                  <a:pt x="132" y="248"/>
                </a:lnTo>
                <a:lnTo>
                  <a:pt x="95" y="325"/>
                </a:lnTo>
                <a:lnTo>
                  <a:pt x="199" y="355"/>
                </a:lnTo>
                <a:lnTo>
                  <a:pt x="210" y="359"/>
                </a:lnTo>
                <a:lnTo>
                  <a:pt x="260" y="365"/>
                </a:lnTo>
                <a:lnTo>
                  <a:pt x="260" y="334"/>
                </a:lnTo>
                <a:lnTo>
                  <a:pt x="287" y="318"/>
                </a:lnTo>
                <a:lnTo>
                  <a:pt x="357" y="337"/>
                </a:lnTo>
                <a:lnTo>
                  <a:pt x="401" y="307"/>
                </a:lnTo>
                <a:lnTo>
                  <a:pt x="375" y="263"/>
                </a:lnTo>
                <a:lnTo>
                  <a:pt x="385" y="220"/>
                </a:lnTo>
                <a:lnTo>
                  <a:pt x="352" y="197"/>
                </a:lnTo>
                <a:lnTo>
                  <a:pt x="401" y="147"/>
                </a:lnTo>
                <a:lnTo>
                  <a:pt x="421" y="92"/>
                </a:lnTo>
                <a:lnTo>
                  <a:pt x="359" y="69"/>
                </a:lnTo>
                <a:lnTo>
                  <a:pt x="342" y="63"/>
                </a:lnTo>
                <a:lnTo>
                  <a:pt x="246" y="0"/>
                </a:lnTo>
                <a:lnTo>
                  <a:pt x="213" y="11"/>
                </a:lnTo>
                <a:lnTo>
                  <a:pt x="175" y="72"/>
                </a:lnTo>
                <a:lnTo>
                  <a:pt x="94" y="61"/>
                </a:lnTo>
                <a:lnTo>
                  <a:pt x="106" y="109"/>
                </a:lnTo>
                <a:lnTo>
                  <a:pt x="0" y="111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17" name="26711313.5390.6253.8751.55"/>
          <p:cNvSpPr>
            <a:spLocks/>
          </p:cNvSpPr>
          <p:nvPr/>
        </p:nvSpPr>
        <p:spPr bwMode="invGray">
          <a:xfrm>
            <a:off x="4670425" y="3176588"/>
            <a:ext cx="17463" cy="58737"/>
          </a:xfrm>
          <a:custGeom>
            <a:avLst/>
            <a:gdLst>
              <a:gd name="T0" fmla="*/ 0 w 27"/>
              <a:gd name="T1" fmla="*/ 2334626 h 69"/>
              <a:gd name="T2" fmla="*/ 1016634 w 27"/>
              <a:gd name="T3" fmla="*/ 4902135 h 69"/>
              <a:gd name="T4" fmla="*/ 1185798 w 27"/>
              <a:gd name="T5" fmla="*/ 0 h 69"/>
              <a:gd name="T6" fmla="*/ 0 w 27"/>
              <a:gd name="T7" fmla="*/ 2334626 h 69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69"/>
              <a:gd name="T14" fmla="*/ 27 w 27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69">
                <a:moveTo>
                  <a:pt x="0" y="34"/>
                </a:moveTo>
                <a:lnTo>
                  <a:pt x="24" y="69"/>
                </a:lnTo>
                <a:lnTo>
                  <a:pt x="27" y="0"/>
                </a:lnTo>
                <a:lnTo>
                  <a:pt x="0" y="3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18" name="26712388.625272.6256.3755.3755"/>
          <p:cNvSpPr>
            <a:spLocks/>
          </p:cNvSpPr>
          <p:nvPr/>
        </p:nvSpPr>
        <p:spPr bwMode="invGray">
          <a:xfrm>
            <a:off x="3217863" y="4344988"/>
            <a:ext cx="66675" cy="95250"/>
          </a:xfrm>
          <a:custGeom>
            <a:avLst/>
            <a:gdLst>
              <a:gd name="T0" fmla="*/ 0 w 96"/>
              <a:gd name="T1" fmla="*/ 7397416 h 114"/>
              <a:gd name="T2" fmla="*/ 797412 w 96"/>
              <a:gd name="T3" fmla="*/ 0 h 114"/>
              <a:gd name="T4" fmla="*/ 5781012 w 96"/>
              <a:gd name="T5" fmla="*/ 3362548 h 114"/>
              <a:gd name="T6" fmla="*/ 2790941 w 96"/>
              <a:gd name="T7" fmla="*/ 7621838 h 114"/>
              <a:gd name="T8" fmla="*/ 0 w 96"/>
              <a:gd name="T9" fmla="*/ 739741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14"/>
              <a:gd name="T17" fmla="*/ 96 w 96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14">
                <a:moveTo>
                  <a:pt x="0" y="110"/>
                </a:moveTo>
                <a:lnTo>
                  <a:pt x="14" y="0"/>
                </a:lnTo>
                <a:lnTo>
                  <a:pt x="96" y="49"/>
                </a:lnTo>
                <a:lnTo>
                  <a:pt x="47" y="114"/>
                </a:lnTo>
                <a:lnTo>
                  <a:pt x="0" y="11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19" name="26713285385.62518.2516.3755"/>
          <p:cNvSpPr>
            <a:spLocks/>
          </p:cNvSpPr>
          <p:nvPr/>
        </p:nvSpPr>
        <p:spPr bwMode="invGray">
          <a:xfrm>
            <a:off x="4610100" y="2733675"/>
            <a:ext cx="201613" cy="282575"/>
          </a:xfrm>
          <a:custGeom>
            <a:avLst/>
            <a:gdLst>
              <a:gd name="T0" fmla="*/ 0 w 289"/>
              <a:gd name="T1" fmla="*/ 9903936 h 323"/>
              <a:gd name="T2" fmla="*/ 0 w 289"/>
              <a:gd name="T3" fmla="*/ 14010300 h 323"/>
              <a:gd name="T4" fmla="*/ 197999 w 289"/>
              <a:gd name="T5" fmla="*/ 15701503 h 323"/>
              <a:gd name="T6" fmla="*/ 395998 w 289"/>
              <a:gd name="T7" fmla="*/ 17875349 h 323"/>
              <a:gd name="T8" fmla="*/ 4157530 w 289"/>
              <a:gd name="T9" fmla="*/ 19566061 h 323"/>
              <a:gd name="T10" fmla="*/ 2969537 w 289"/>
              <a:gd name="T11" fmla="*/ 23672917 h 323"/>
              <a:gd name="T12" fmla="*/ 6929068 w 289"/>
              <a:gd name="T13" fmla="*/ 24156047 h 323"/>
              <a:gd name="T14" fmla="*/ 13660137 w 289"/>
              <a:gd name="T15" fmla="*/ 24156047 h 323"/>
              <a:gd name="T16" fmla="*/ 15639683 w 289"/>
              <a:gd name="T17" fmla="*/ 20049191 h 323"/>
              <a:gd name="T18" fmla="*/ 11878148 w 289"/>
              <a:gd name="T19" fmla="*/ 15218373 h 323"/>
              <a:gd name="T20" fmla="*/ 16233679 w 289"/>
              <a:gd name="T21" fmla="*/ 12560909 h 323"/>
              <a:gd name="T22" fmla="*/ 17421671 w 289"/>
              <a:gd name="T23" fmla="*/ 13285850 h 323"/>
              <a:gd name="T24" fmla="*/ 16233679 w 289"/>
              <a:gd name="T25" fmla="*/ 3623235 h 323"/>
              <a:gd name="T26" fmla="*/ 13066141 w 289"/>
              <a:gd name="T27" fmla="*/ 1449392 h 323"/>
              <a:gd name="T28" fmla="*/ 9502608 w 289"/>
              <a:gd name="T29" fmla="*/ 2898785 h 323"/>
              <a:gd name="T30" fmla="*/ 10096604 w 289"/>
              <a:gd name="T31" fmla="*/ 1932523 h 323"/>
              <a:gd name="T32" fmla="*/ 6929068 w 289"/>
              <a:gd name="T33" fmla="*/ 0 h 323"/>
              <a:gd name="T34" fmla="*/ 5345078 w 289"/>
              <a:gd name="T35" fmla="*/ 0 h 323"/>
              <a:gd name="T36" fmla="*/ 5147079 w 289"/>
              <a:gd name="T37" fmla="*/ 5314439 h 323"/>
              <a:gd name="T38" fmla="*/ 3365535 w 289"/>
              <a:gd name="T39" fmla="*/ 3865046 h 323"/>
              <a:gd name="T40" fmla="*/ 2375541 w 289"/>
              <a:gd name="T41" fmla="*/ 5555758 h 323"/>
              <a:gd name="T42" fmla="*/ 1979543 w 289"/>
              <a:gd name="T43" fmla="*/ 8695864 h 323"/>
              <a:gd name="T44" fmla="*/ 0 w 289"/>
              <a:gd name="T45" fmla="*/ 9903936 h 3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9"/>
              <a:gd name="T70" fmla="*/ 0 h 323"/>
              <a:gd name="T71" fmla="*/ 289 w 289"/>
              <a:gd name="T72" fmla="*/ 323 h 32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9" h="323">
                <a:moveTo>
                  <a:pt x="0" y="133"/>
                </a:moveTo>
                <a:lnTo>
                  <a:pt x="1" y="186"/>
                </a:lnTo>
                <a:lnTo>
                  <a:pt x="4" y="210"/>
                </a:lnTo>
                <a:lnTo>
                  <a:pt x="8" y="238"/>
                </a:lnTo>
                <a:lnTo>
                  <a:pt x="70" y="261"/>
                </a:lnTo>
                <a:lnTo>
                  <a:pt x="50" y="316"/>
                </a:lnTo>
                <a:lnTo>
                  <a:pt x="115" y="323"/>
                </a:lnTo>
                <a:lnTo>
                  <a:pt x="228" y="322"/>
                </a:lnTo>
                <a:lnTo>
                  <a:pt x="258" y="269"/>
                </a:lnTo>
                <a:lnTo>
                  <a:pt x="197" y="203"/>
                </a:lnTo>
                <a:lnTo>
                  <a:pt x="270" y="168"/>
                </a:lnTo>
                <a:lnTo>
                  <a:pt x="289" y="179"/>
                </a:lnTo>
                <a:lnTo>
                  <a:pt x="270" y="49"/>
                </a:lnTo>
                <a:lnTo>
                  <a:pt x="217" y="18"/>
                </a:lnTo>
                <a:lnTo>
                  <a:pt x="158" y="40"/>
                </a:lnTo>
                <a:lnTo>
                  <a:pt x="166" y="25"/>
                </a:lnTo>
                <a:lnTo>
                  <a:pt x="115" y="0"/>
                </a:lnTo>
                <a:lnTo>
                  <a:pt x="89" y="0"/>
                </a:lnTo>
                <a:lnTo>
                  <a:pt x="87" y="71"/>
                </a:lnTo>
                <a:lnTo>
                  <a:pt x="57" y="52"/>
                </a:lnTo>
                <a:lnTo>
                  <a:pt x="39" y="74"/>
                </a:lnTo>
                <a:lnTo>
                  <a:pt x="34" y="117"/>
                </a:lnTo>
                <a:lnTo>
                  <a:pt x="0" y="13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0" name="26714316.25412.2511.7511.8755"/>
          <p:cNvSpPr>
            <a:spLocks/>
          </p:cNvSpPr>
          <p:nvPr/>
        </p:nvSpPr>
        <p:spPr bwMode="invGray">
          <a:xfrm>
            <a:off x="4937125" y="3219450"/>
            <a:ext cx="146050" cy="182563"/>
          </a:xfrm>
          <a:custGeom>
            <a:avLst/>
            <a:gdLst>
              <a:gd name="T0" fmla="*/ 0 w 209"/>
              <a:gd name="T1" fmla="*/ 6337854 h 209"/>
              <a:gd name="T2" fmla="*/ 1746782 w 209"/>
              <a:gd name="T3" fmla="*/ 2925278 h 209"/>
              <a:gd name="T4" fmla="*/ 5434187 w 209"/>
              <a:gd name="T5" fmla="*/ 1462392 h 209"/>
              <a:gd name="T6" fmla="*/ 10286408 w 209"/>
              <a:gd name="T7" fmla="*/ 1462392 h 209"/>
              <a:gd name="T8" fmla="*/ 12227472 w 209"/>
              <a:gd name="T9" fmla="*/ 0 h 209"/>
              <a:gd name="T10" fmla="*/ 11645065 w 209"/>
              <a:gd name="T11" fmla="*/ 3412577 h 209"/>
              <a:gd name="T12" fmla="*/ 8345785 w 209"/>
              <a:gd name="T13" fmla="*/ 2681381 h 209"/>
              <a:gd name="T14" fmla="*/ 6599002 w 209"/>
              <a:gd name="T15" fmla="*/ 5362762 h 209"/>
              <a:gd name="T16" fmla="*/ 4852221 w 209"/>
              <a:gd name="T17" fmla="*/ 3899876 h 209"/>
              <a:gd name="T18" fmla="*/ 6016595 w 209"/>
              <a:gd name="T19" fmla="*/ 8044142 h 209"/>
              <a:gd name="T20" fmla="*/ 4464096 w 209"/>
              <a:gd name="T21" fmla="*/ 8775340 h 209"/>
              <a:gd name="T22" fmla="*/ 7569095 w 209"/>
              <a:gd name="T23" fmla="*/ 10725524 h 209"/>
              <a:gd name="T24" fmla="*/ 7569095 w 209"/>
              <a:gd name="T25" fmla="*/ 12187916 h 209"/>
              <a:gd name="T26" fmla="*/ 5046063 w 209"/>
              <a:gd name="T27" fmla="*/ 12919111 h 209"/>
              <a:gd name="T28" fmla="*/ 5822753 w 209"/>
              <a:gd name="T29" fmla="*/ 15844388 h 209"/>
              <a:gd name="T30" fmla="*/ 2911156 w 209"/>
              <a:gd name="T31" fmla="*/ 14869296 h 209"/>
              <a:gd name="T32" fmla="*/ 1941065 w 209"/>
              <a:gd name="T33" fmla="*/ 11944019 h 209"/>
              <a:gd name="T34" fmla="*/ 5822753 w 209"/>
              <a:gd name="T35" fmla="*/ 10725524 h 209"/>
              <a:gd name="T36" fmla="*/ 1941065 w 209"/>
              <a:gd name="T37" fmla="*/ 10481628 h 209"/>
              <a:gd name="T38" fmla="*/ 0 w 209"/>
              <a:gd name="T39" fmla="*/ 6337854 h 2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9"/>
              <a:gd name="T61" fmla="*/ 0 h 209"/>
              <a:gd name="T62" fmla="*/ 209 w 209"/>
              <a:gd name="T63" fmla="*/ 209 h 2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9" h="209">
                <a:moveTo>
                  <a:pt x="0" y="83"/>
                </a:moveTo>
                <a:lnTo>
                  <a:pt x="29" y="37"/>
                </a:lnTo>
                <a:lnTo>
                  <a:pt x="94" y="19"/>
                </a:lnTo>
                <a:lnTo>
                  <a:pt x="177" y="20"/>
                </a:lnTo>
                <a:lnTo>
                  <a:pt x="209" y="0"/>
                </a:lnTo>
                <a:lnTo>
                  <a:pt x="198" y="44"/>
                </a:lnTo>
                <a:lnTo>
                  <a:pt x="141" y="34"/>
                </a:lnTo>
                <a:lnTo>
                  <a:pt x="112" y="71"/>
                </a:lnTo>
                <a:lnTo>
                  <a:pt x="82" y="50"/>
                </a:lnTo>
                <a:lnTo>
                  <a:pt x="104" y="105"/>
                </a:lnTo>
                <a:lnTo>
                  <a:pt x="77" y="116"/>
                </a:lnTo>
                <a:lnTo>
                  <a:pt x="129" y="140"/>
                </a:lnTo>
                <a:lnTo>
                  <a:pt x="129" y="162"/>
                </a:lnTo>
                <a:lnTo>
                  <a:pt x="86" y="169"/>
                </a:lnTo>
                <a:lnTo>
                  <a:pt x="100" y="209"/>
                </a:lnTo>
                <a:lnTo>
                  <a:pt x="49" y="195"/>
                </a:lnTo>
                <a:lnTo>
                  <a:pt x="34" y="158"/>
                </a:lnTo>
                <a:lnTo>
                  <a:pt x="101" y="143"/>
                </a:lnTo>
                <a:lnTo>
                  <a:pt x="34" y="137"/>
                </a:lnTo>
                <a:lnTo>
                  <a:pt x="0" y="8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1" name="26715329.875418.6250.8755.55"/>
          <p:cNvSpPr>
            <a:spLocks/>
          </p:cNvSpPr>
          <p:nvPr/>
        </p:nvSpPr>
        <p:spPr bwMode="invGray">
          <a:xfrm>
            <a:off x="5014913" y="3430588"/>
            <a:ext cx="68262" cy="14287"/>
          </a:xfrm>
          <a:custGeom>
            <a:avLst/>
            <a:gdLst>
              <a:gd name="T0" fmla="*/ 0 w 98"/>
              <a:gd name="T1" fmla="*/ 1607445 h 14"/>
              <a:gd name="T2" fmla="*/ 382705 w 98"/>
              <a:gd name="T3" fmla="*/ 0 h 14"/>
              <a:gd name="T4" fmla="*/ 5547697 w 98"/>
              <a:gd name="T5" fmla="*/ 1607445 h 14"/>
              <a:gd name="T6" fmla="*/ 1721518 w 98"/>
              <a:gd name="T7" fmla="*/ 1607445 h 14"/>
              <a:gd name="T8" fmla="*/ 0 w 98"/>
              <a:gd name="T9" fmla="*/ 160744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14"/>
              <a:gd name="T17" fmla="*/ 98 w 98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14">
                <a:moveTo>
                  <a:pt x="0" y="14"/>
                </a:moveTo>
                <a:lnTo>
                  <a:pt x="8" y="0"/>
                </a:lnTo>
                <a:lnTo>
                  <a:pt x="98" y="14"/>
                </a:lnTo>
                <a:lnTo>
                  <a:pt x="32" y="14"/>
                </a:lnTo>
                <a:lnTo>
                  <a:pt x="0" y="1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2" name="26716187.75237.7583.25113.8755"/>
          <p:cNvSpPr>
            <a:spLocks/>
          </p:cNvSpPr>
          <p:nvPr/>
        </p:nvSpPr>
        <p:spPr bwMode="invGray">
          <a:xfrm>
            <a:off x="2787650" y="1227138"/>
            <a:ext cx="1401763" cy="1289050"/>
          </a:xfrm>
          <a:custGeom>
            <a:avLst/>
            <a:gdLst>
              <a:gd name="T0" fmla="*/ 13113762 w 2028"/>
              <a:gd name="T1" fmla="*/ 25916197 h 1481"/>
              <a:gd name="T2" fmla="*/ 15234838 w 2028"/>
              <a:gd name="T3" fmla="*/ 21357045 h 1481"/>
              <a:gd name="T4" fmla="*/ 10221112 w 2028"/>
              <a:gd name="T5" fmla="*/ 18957207 h 1481"/>
              <a:gd name="T6" fmla="*/ 21791717 w 2028"/>
              <a:gd name="T7" fmla="*/ 10318473 h 1481"/>
              <a:gd name="T8" fmla="*/ 33748334 w 2028"/>
              <a:gd name="T9" fmla="*/ 7199025 h 1481"/>
              <a:gd name="T10" fmla="*/ 43005079 w 2028"/>
              <a:gd name="T11" fmla="*/ 11278604 h 1481"/>
              <a:gd name="T12" fmla="*/ 40691223 w 2028"/>
              <a:gd name="T13" fmla="*/ 6478927 h 1481"/>
              <a:gd name="T14" fmla="*/ 54961690 w 2028"/>
              <a:gd name="T15" fmla="*/ 9118799 h 1481"/>
              <a:gd name="T16" fmla="*/ 61904592 w 2028"/>
              <a:gd name="T17" fmla="*/ 6478927 h 1481"/>
              <a:gd name="T18" fmla="*/ 51297900 w 2028"/>
              <a:gd name="T19" fmla="*/ 2399839 h 1481"/>
              <a:gd name="T20" fmla="*/ 64218449 w 2028"/>
              <a:gd name="T21" fmla="*/ 4559155 h 1481"/>
              <a:gd name="T22" fmla="*/ 63832879 w 2028"/>
              <a:gd name="T23" fmla="*/ 480066 h 1481"/>
              <a:gd name="T24" fmla="*/ 88324894 w 2028"/>
              <a:gd name="T25" fmla="*/ 2159806 h 1481"/>
              <a:gd name="T26" fmla="*/ 90253181 w 2028"/>
              <a:gd name="T27" fmla="*/ 2399839 h 1481"/>
              <a:gd name="T28" fmla="*/ 98352778 w 2028"/>
              <a:gd name="T29" fmla="*/ 5999351 h 1481"/>
              <a:gd name="T30" fmla="*/ 74825127 w 2028"/>
              <a:gd name="T31" fmla="*/ 10318473 h 1481"/>
              <a:gd name="T32" fmla="*/ 87360531 w 2028"/>
              <a:gd name="T33" fmla="*/ 12478278 h 1481"/>
              <a:gd name="T34" fmla="*/ 101438653 w 2028"/>
              <a:gd name="T35" fmla="*/ 11518147 h 1481"/>
              <a:gd name="T36" fmla="*/ 111273752 w 2028"/>
              <a:gd name="T37" fmla="*/ 9838408 h 1481"/>
              <a:gd name="T38" fmla="*/ 99124357 w 2028"/>
              <a:gd name="T39" fmla="*/ 17757533 h 1481"/>
              <a:gd name="T40" fmla="*/ 107031169 w 2028"/>
              <a:gd name="T41" fmla="*/ 20396914 h 1481"/>
              <a:gd name="T42" fmla="*/ 99895496 w 2028"/>
              <a:gd name="T43" fmla="*/ 27595937 h 1481"/>
              <a:gd name="T44" fmla="*/ 100859859 w 2028"/>
              <a:gd name="T45" fmla="*/ 33115228 h 1481"/>
              <a:gd name="T46" fmla="*/ 98738787 w 2028"/>
              <a:gd name="T47" fmla="*/ 37194805 h 1481"/>
              <a:gd name="T48" fmla="*/ 102209792 w 2028"/>
              <a:gd name="T49" fmla="*/ 41034350 h 1481"/>
              <a:gd name="T50" fmla="*/ 97967209 w 2028"/>
              <a:gd name="T51" fmla="*/ 44633862 h 1481"/>
              <a:gd name="T52" fmla="*/ 100088720 w 2028"/>
              <a:gd name="T53" fmla="*/ 48952982 h 1481"/>
              <a:gd name="T54" fmla="*/ 101438653 w 2028"/>
              <a:gd name="T55" fmla="*/ 52552493 h 1481"/>
              <a:gd name="T56" fmla="*/ 88710464 w 2028"/>
              <a:gd name="T57" fmla="*/ 55191874 h 1481"/>
              <a:gd name="T58" fmla="*/ 91410329 w 2028"/>
              <a:gd name="T59" fmla="*/ 60951190 h 1481"/>
              <a:gd name="T60" fmla="*/ 98159994 w 2028"/>
              <a:gd name="T61" fmla="*/ 62630930 h 1481"/>
              <a:gd name="T62" fmla="*/ 97002846 w 2028"/>
              <a:gd name="T63" fmla="*/ 66470489 h 1481"/>
              <a:gd name="T64" fmla="*/ 87360531 w 2028"/>
              <a:gd name="T65" fmla="*/ 62151354 h 1481"/>
              <a:gd name="T66" fmla="*/ 89481603 w 2028"/>
              <a:gd name="T67" fmla="*/ 68870327 h 1481"/>
              <a:gd name="T68" fmla="*/ 89674827 w 2028"/>
              <a:gd name="T69" fmla="*/ 76069350 h 1481"/>
              <a:gd name="T70" fmla="*/ 78682140 w 2028"/>
              <a:gd name="T71" fmla="*/ 78468698 h 1481"/>
              <a:gd name="T72" fmla="*/ 70968552 w 2028"/>
              <a:gd name="T73" fmla="*/ 87347461 h 1481"/>
              <a:gd name="T74" fmla="*/ 67497108 w 2028"/>
              <a:gd name="T75" fmla="*/ 85667722 h 1481"/>
              <a:gd name="T76" fmla="*/ 61133014 w 2028"/>
              <a:gd name="T77" fmla="*/ 91427038 h 1481"/>
              <a:gd name="T78" fmla="*/ 60747444 w 2028"/>
              <a:gd name="T79" fmla="*/ 95986191 h 1481"/>
              <a:gd name="T80" fmla="*/ 60554659 w 2028"/>
              <a:gd name="T81" fmla="*/ 99345670 h 1481"/>
              <a:gd name="T82" fmla="*/ 56311623 w 2028"/>
              <a:gd name="T83" fmla="*/ 108224432 h 1481"/>
              <a:gd name="T84" fmla="*/ 47826456 w 2028"/>
              <a:gd name="T85" fmla="*/ 107264791 h 1481"/>
              <a:gd name="T86" fmla="*/ 45512160 w 2028"/>
              <a:gd name="T87" fmla="*/ 104624921 h 1481"/>
              <a:gd name="T88" fmla="*/ 41462362 w 2028"/>
              <a:gd name="T89" fmla="*/ 94546484 h 1481"/>
              <a:gd name="T90" fmla="*/ 40305214 w 2028"/>
              <a:gd name="T91" fmla="*/ 89507266 h 1481"/>
              <a:gd name="T92" fmla="*/ 38955281 w 2028"/>
              <a:gd name="T93" fmla="*/ 78708731 h 1481"/>
              <a:gd name="T94" fmla="*/ 38762496 w 2028"/>
              <a:gd name="T95" fmla="*/ 77269024 h 1481"/>
              <a:gd name="T96" fmla="*/ 39726859 w 2028"/>
              <a:gd name="T97" fmla="*/ 70070001 h 1481"/>
              <a:gd name="T98" fmla="*/ 43005079 w 2028"/>
              <a:gd name="T99" fmla="*/ 67190588 h 1481"/>
              <a:gd name="T100" fmla="*/ 40498438 w 2028"/>
              <a:gd name="T101" fmla="*/ 63831094 h 1481"/>
              <a:gd name="T102" fmla="*/ 36641424 w 2028"/>
              <a:gd name="T103" fmla="*/ 63831094 h 1481"/>
              <a:gd name="T104" fmla="*/ 33555550 w 2028"/>
              <a:gd name="T105" fmla="*/ 61431256 h 1481"/>
              <a:gd name="T106" fmla="*/ 31241693 w 2028"/>
              <a:gd name="T107" fmla="*/ 49673080 h 1481"/>
              <a:gd name="T108" fmla="*/ 23141650 w 2028"/>
              <a:gd name="T109" fmla="*/ 41513926 h 1481"/>
              <a:gd name="T110" fmla="*/ 12728192 w 2028"/>
              <a:gd name="T111" fmla="*/ 42474057 h 1481"/>
              <a:gd name="T112" fmla="*/ 2892651 w 2028"/>
              <a:gd name="T113" fmla="*/ 37194805 h 1481"/>
              <a:gd name="T114" fmla="*/ 12728192 w 2028"/>
              <a:gd name="T115" fmla="*/ 34794968 h 14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28"/>
              <a:gd name="T175" fmla="*/ 0 h 1481"/>
              <a:gd name="T176" fmla="*/ 2028 w 2028"/>
              <a:gd name="T177" fmla="*/ 1481 h 14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28" h="1481">
                <a:moveTo>
                  <a:pt x="0" y="415"/>
                </a:moveTo>
                <a:lnTo>
                  <a:pt x="11" y="393"/>
                </a:lnTo>
                <a:lnTo>
                  <a:pt x="143" y="350"/>
                </a:lnTo>
                <a:lnTo>
                  <a:pt x="226" y="350"/>
                </a:lnTo>
                <a:lnTo>
                  <a:pt x="273" y="317"/>
                </a:lnTo>
                <a:lnTo>
                  <a:pt x="259" y="306"/>
                </a:lnTo>
                <a:lnTo>
                  <a:pt x="288" y="295"/>
                </a:lnTo>
                <a:lnTo>
                  <a:pt x="263" y="287"/>
                </a:lnTo>
                <a:lnTo>
                  <a:pt x="309" y="273"/>
                </a:lnTo>
                <a:lnTo>
                  <a:pt x="292" y="262"/>
                </a:lnTo>
                <a:lnTo>
                  <a:pt x="233" y="284"/>
                </a:lnTo>
                <a:lnTo>
                  <a:pt x="176" y="256"/>
                </a:lnTo>
                <a:lnTo>
                  <a:pt x="250" y="239"/>
                </a:lnTo>
                <a:lnTo>
                  <a:pt x="291" y="192"/>
                </a:lnTo>
                <a:lnTo>
                  <a:pt x="382" y="191"/>
                </a:lnTo>
                <a:lnTo>
                  <a:pt x="378" y="140"/>
                </a:lnTo>
                <a:lnTo>
                  <a:pt x="445" y="139"/>
                </a:lnTo>
                <a:lnTo>
                  <a:pt x="514" y="174"/>
                </a:lnTo>
                <a:lnTo>
                  <a:pt x="433" y="128"/>
                </a:lnTo>
                <a:lnTo>
                  <a:pt x="585" y="96"/>
                </a:lnTo>
                <a:lnTo>
                  <a:pt x="622" y="118"/>
                </a:lnTo>
                <a:lnTo>
                  <a:pt x="628" y="163"/>
                </a:lnTo>
                <a:lnTo>
                  <a:pt x="647" y="125"/>
                </a:lnTo>
                <a:lnTo>
                  <a:pt x="746" y="152"/>
                </a:lnTo>
                <a:lnTo>
                  <a:pt x="712" y="130"/>
                </a:lnTo>
                <a:lnTo>
                  <a:pt x="760" y="133"/>
                </a:lnTo>
                <a:lnTo>
                  <a:pt x="718" y="108"/>
                </a:lnTo>
                <a:lnTo>
                  <a:pt x="706" y="88"/>
                </a:lnTo>
                <a:lnTo>
                  <a:pt x="728" y="84"/>
                </a:lnTo>
                <a:lnTo>
                  <a:pt x="923" y="146"/>
                </a:lnTo>
                <a:lnTo>
                  <a:pt x="908" y="125"/>
                </a:lnTo>
                <a:lnTo>
                  <a:pt x="951" y="122"/>
                </a:lnTo>
                <a:lnTo>
                  <a:pt x="923" y="104"/>
                </a:lnTo>
                <a:lnTo>
                  <a:pt x="989" y="108"/>
                </a:lnTo>
                <a:lnTo>
                  <a:pt x="885" y="63"/>
                </a:lnTo>
                <a:lnTo>
                  <a:pt x="1074" y="88"/>
                </a:lnTo>
                <a:lnTo>
                  <a:pt x="1032" y="62"/>
                </a:lnTo>
                <a:lnTo>
                  <a:pt x="920" y="58"/>
                </a:lnTo>
                <a:lnTo>
                  <a:pt x="958" y="55"/>
                </a:lnTo>
                <a:lnTo>
                  <a:pt x="889" y="33"/>
                </a:lnTo>
                <a:lnTo>
                  <a:pt x="970" y="38"/>
                </a:lnTo>
                <a:lnTo>
                  <a:pt x="937" y="29"/>
                </a:lnTo>
                <a:lnTo>
                  <a:pt x="973" y="22"/>
                </a:lnTo>
                <a:lnTo>
                  <a:pt x="1111" y="63"/>
                </a:lnTo>
                <a:lnTo>
                  <a:pt x="1096" y="48"/>
                </a:lnTo>
                <a:lnTo>
                  <a:pt x="1158" y="33"/>
                </a:lnTo>
                <a:lnTo>
                  <a:pt x="1106" y="29"/>
                </a:lnTo>
                <a:lnTo>
                  <a:pt x="1105" y="8"/>
                </a:lnTo>
                <a:lnTo>
                  <a:pt x="1139" y="0"/>
                </a:lnTo>
                <a:lnTo>
                  <a:pt x="1513" y="9"/>
                </a:lnTo>
                <a:lnTo>
                  <a:pt x="1540" y="20"/>
                </a:lnTo>
                <a:lnTo>
                  <a:pt x="1529" y="29"/>
                </a:lnTo>
                <a:lnTo>
                  <a:pt x="1278" y="31"/>
                </a:lnTo>
                <a:lnTo>
                  <a:pt x="1307" y="42"/>
                </a:lnTo>
                <a:lnTo>
                  <a:pt x="1209" y="55"/>
                </a:lnTo>
                <a:lnTo>
                  <a:pt x="1564" y="33"/>
                </a:lnTo>
                <a:lnTo>
                  <a:pt x="1576" y="52"/>
                </a:lnTo>
                <a:lnTo>
                  <a:pt x="1529" y="64"/>
                </a:lnTo>
                <a:lnTo>
                  <a:pt x="1610" y="56"/>
                </a:lnTo>
                <a:lnTo>
                  <a:pt x="1704" y="80"/>
                </a:lnTo>
                <a:lnTo>
                  <a:pt x="1564" y="118"/>
                </a:lnTo>
                <a:lnTo>
                  <a:pt x="1338" y="115"/>
                </a:lnTo>
                <a:lnTo>
                  <a:pt x="1392" y="122"/>
                </a:lnTo>
                <a:lnTo>
                  <a:pt x="1297" y="139"/>
                </a:lnTo>
                <a:lnTo>
                  <a:pt x="1297" y="158"/>
                </a:lnTo>
                <a:lnTo>
                  <a:pt x="1544" y="128"/>
                </a:lnTo>
                <a:lnTo>
                  <a:pt x="1565" y="140"/>
                </a:lnTo>
                <a:lnTo>
                  <a:pt x="1513" y="170"/>
                </a:lnTo>
                <a:lnTo>
                  <a:pt x="1674" y="122"/>
                </a:lnTo>
                <a:lnTo>
                  <a:pt x="1682" y="168"/>
                </a:lnTo>
                <a:lnTo>
                  <a:pt x="1603" y="247"/>
                </a:lnTo>
                <a:lnTo>
                  <a:pt x="1756" y="157"/>
                </a:lnTo>
                <a:lnTo>
                  <a:pt x="1755" y="170"/>
                </a:lnTo>
                <a:lnTo>
                  <a:pt x="1827" y="169"/>
                </a:lnTo>
                <a:lnTo>
                  <a:pt x="1849" y="139"/>
                </a:lnTo>
                <a:lnTo>
                  <a:pt x="1929" y="133"/>
                </a:lnTo>
                <a:lnTo>
                  <a:pt x="2028" y="161"/>
                </a:lnTo>
                <a:lnTo>
                  <a:pt x="1932" y="201"/>
                </a:lnTo>
                <a:lnTo>
                  <a:pt x="1937" y="217"/>
                </a:lnTo>
                <a:lnTo>
                  <a:pt x="1717" y="239"/>
                </a:lnTo>
                <a:lnTo>
                  <a:pt x="1893" y="242"/>
                </a:lnTo>
                <a:lnTo>
                  <a:pt x="1749" y="275"/>
                </a:lnTo>
                <a:lnTo>
                  <a:pt x="1759" y="300"/>
                </a:lnTo>
                <a:lnTo>
                  <a:pt x="1855" y="275"/>
                </a:lnTo>
                <a:lnTo>
                  <a:pt x="1785" y="306"/>
                </a:lnTo>
                <a:lnTo>
                  <a:pt x="1775" y="346"/>
                </a:lnTo>
                <a:lnTo>
                  <a:pt x="1799" y="337"/>
                </a:lnTo>
                <a:lnTo>
                  <a:pt x="1731" y="373"/>
                </a:lnTo>
                <a:lnTo>
                  <a:pt x="1707" y="448"/>
                </a:lnTo>
                <a:lnTo>
                  <a:pt x="1744" y="432"/>
                </a:lnTo>
                <a:lnTo>
                  <a:pt x="1794" y="448"/>
                </a:lnTo>
                <a:lnTo>
                  <a:pt x="1748" y="448"/>
                </a:lnTo>
                <a:lnTo>
                  <a:pt x="1748" y="470"/>
                </a:lnTo>
                <a:lnTo>
                  <a:pt x="1825" y="480"/>
                </a:lnTo>
                <a:lnTo>
                  <a:pt x="1827" y="507"/>
                </a:lnTo>
                <a:lnTo>
                  <a:pt x="1712" y="502"/>
                </a:lnTo>
                <a:lnTo>
                  <a:pt x="1744" y="514"/>
                </a:lnTo>
                <a:lnTo>
                  <a:pt x="1679" y="522"/>
                </a:lnTo>
                <a:lnTo>
                  <a:pt x="1712" y="553"/>
                </a:lnTo>
                <a:lnTo>
                  <a:pt x="1771" y="554"/>
                </a:lnTo>
                <a:lnTo>
                  <a:pt x="1735" y="572"/>
                </a:lnTo>
                <a:lnTo>
                  <a:pt x="1782" y="588"/>
                </a:lnTo>
                <a:lnTo>
                  <a:pt x="1781" y="627"/>
                </a:lnTo>
                <a:lnTo>
                  <a:pt x="1696" y="604"/>
                </a:lnTo>
                <a:lnTo>
                  <a:pt x="1746" y="624"/>
                </a:lnTo>
                <a:lnTo>
                  <a:pt x="1715" y="638"/>
                </a:lnTo>
                <a:lnTo>
                  <a:pt x="1744" y="635"/>
                </a:lnTo>
                <a:lnTo>
                  <a:pt x="1735" y="660"/>
                </a:lnTo>
                <a:lnTo>
                  <a:pt x="1797" y="672"/>
                </a:lnTo>
                <a:lnTo>
                  <a:pt x="1700" y="665"/>
                </a:lnTo>
                <a:lnTo>
                  <a:pt x="1682" y="679"/>
                </a:lnTo>
                <a:lnTo>
                  <a:pt x="1756" y="710"/>
                </a:lnTo>
                <a:lnTo>
                  <a:pt x="1746" y="736"/>
                </a:lnTo>
                <a:lnTo>
                  <a:pt x="1686" y="751"/>
                </a:lnTo>
                <a:lnTo>
                  <a:pt x="1627" y="714"/>
                </a:lnTo>
                <a:lnTo>
                  <a:pt x="1537" y="745"/>
                </a:lnTo>
                <a:lnTo>
                  <a:pt x="1601" y="765"/>
                </a:lnTo>
                <a:lnTo>
                  <a:pt x="1540" y="782"/>
                </a:lnTo>
                <a:lnTo>
                  <a:pt x="1606" y="785"/>
                </a:lnTo>
                <a:lnTo>
                  <a:pt x="1584" y="822"/>
                </a:lnTo>
                <a:lnTo>
                  <a:pt x="1610" y="800"/>
                </a:lnTo>
                <a:lnTo>
                  <a:pt x="1682" y="831"/>
                </a:lnTo>
                <a:lnTo>
                  <a:pt x="1660" y="855"/>
                </a:lnTo>
                <a:lnTo>
                  <a:pt x="1700" y="846"/>
                </a:lnTo>
                <a:lnTo>
                  <a:pt x="1682" y="872"/>
                </a:lnTo>
                <a:lnTo>
                  <a:pt x="1709" y="859"/>
                </a:lnTo>
                <a:lnTo>
                  <a:pt x="1713" y="923"/>
                </a:lnTo>
                <a:lnTo>
                  <a:pt x="1682" y="899"/>
                </a:lnTo>
                <a:lnTo>
                  <a:pt x="1682" y="923"/>
                </a:lnTo>
                <a:lnTo>
                  <a:pt x="1650" y="921"/>
                </a:lnTo>
                <a:lnTo>
                  <a:pt x="1610" y="869"/>
                </a:lnTo>
                <a:lnTo>
                  <a:pt x="1514" y="840"/>
                </a:lnTo>
                <a:lnTo>
                  <a:pt x="1581" y="875"/>
                </a:lnTo>
                <a:lnTo>
                  <a:pt x="1492" y="892"/>
                </a:lnTo>
                <a:lnTo>
                  <a:pt x="1467" y="923"/>
                </a:lnTo>
                <a:lnTo>
                  <a:pt x="1550" y="930"/>
                </a:lnTo>
                <a:lnTo>
                  <a:pt x="1480" y="947"/>
                </a:lnTo>
                <a:lnTo>
                  <a:pt x="1586" y="925"/>
                </a:lnTo>
                <a:lnTo>
                  <a:pt x="1689" y="953"/>
                </a:lnTo>
                <a:lnTo>
                  <a:pt x="1555" y="1026"/>
                </a:lnTo>
                <a:lnTo>
                  <a:pt x="1426" y="1058"/>
                </a:lnTo>
                <a:lnTo>
                  <a:pt x="1379" y="1060"/>
                </a:lnTo>
                <a:lnTo>
                  <a:pt x="1349" y="1027"/>
                </a:lnTo>
                <a:lnTo>
                  <a:pt x="1364" y="1060"/>
                </a:lnTo>
                <a:lnTo>
                  <a:pt x="1326" y="1080"/>
                </a:lnTo>
                <a:lnTo>
                  <a:pt x="1278" y="1158"/>
                </a:lnTo>
                <a:lnTo>
                  <a:pt x="1238" y="1157"/>
                </a:lnTo>
                <a:lnTo>
                  <a:pt x="1230" y="1180"/>
                </a:lnTo>
                <a:lnTo>
                  <a:pt x="1191" y="1184"/>
                </a:lnTo>
                <a:lnTo>
                  <a:pt x="1172" y="1176"/>
                </a:lnTo>
                <a:lnTo>
                  <a:pt x="1198" y="1159"/>
                </a:lnTo>
                <a:lnTo>
                  <a:pt x="1171" y="1157"/>
                </a:lnTo>
                <a:lnTo>
                  <a:pt x="1157" y="1196"/>
                </a:lnTo>
                <a:lnTo>
                  <a:pt x="1095" y="1201"/>
                </a:lnTo>
                <a:lnTo>
                  <a:pt x="1096" y="1232"/>
                </a:lnTo>
                <a:lnTo>
                  <a:pt x="1059" y="1235"/>
                </a:lnTo>
                <a:lnTo>
                  <a:pt x="1092" y="1261"/>
                </a:lnTo>
                <a:lnTo>
                  <a:pt x="1048" y="1267"/>
                </a:lnTo>
                <a:lnTo>
                  <a:pt x="1083" y="1295"/>
                </a:lnTo>
                <a:lnTo>
                  <a:pt x="1052" y="1295"/>
                </a:lnTo>
                <a:lnTo>
                  <a:pt x="1076" y="1302"/>
                </a:lnTo>
                <a:lnTo>
                  <a:pt x="1052" y="1334"/>
                </a:lnTo>
                <a:lnTo>
                  <a:pt x="1032" y="1328"/>
                </a:lnTo>
                <a:lnTo>
                  <a:pt x="1048" y="1342"/>
                </a:lnTo>
                <a:lnTo>
                  <a:pt x="1007" y="1355"/>
                </a:lnTo>
                <a:lnTo>
                  <a:pt x="1032" y="1399"/>
                </a:lnTo>
                <a:lnTo>
                  <a:pt x="1007" y="1459"/>
                </a:lnTo>
                <a:lnTo>
                  <a:pt x="977" y="1461"/>
                </a:lnTo>
                <a:lnTo>
                  <a:pt x="1000" y="1481"/>
                </a:lnTo>
                <a:lnTo>
                  <a:pt x="931" y="1481"/>
                </a:lnTo>
                <a:lnTo>
                  <a:pt x="923" y="1441"/>
                </a:lnTo>
                <a:lnTo>
                  <a:pt x="828" y="1447"/>
                </a:lnTo>
                <a:lnTo>
                  <a:pt x="850" y="1436"/>
                </a:lnTo>
                <a:lnTo>
                  <a:pt x="801" y="1419"/>
                </a:lnTo>
                <a:lnTo>
                  <a:pt x="826" y="1412"/>
                </a:lnTo>
                <a:lnTo>
                  <a:pt x="790" y="1412"/>
                </a:lnTo>
                <a:lnTo>
                  <a:pt x="802" y="1381"/>
                </a:lnTo>
                <a:lnTo>
                  <a:pt x="782" y="1388"/>
                </a:lnTo>
                <a:lnTo>
                  <a:pt x="718" y="1302"/>
                </a:lnTo>
                <a:lnTo>
                  <a:pt x="718" y="1276"/>
                </a:lnTo>
                <a:lnTo>
                  <a:pt x="765" y="1249"/>
                </a:lnTo>
                <a:lnTo>
                  <a:pt x="746" y="1240"/>
                </a:lnTo>
                <a:lnTo>
                  <a:pt x="698" y="1272"/>
                </a:lnTo>
                <a:lnTo>
                  <a:pt x="698" y="1209"/>
                </a:lnTo>
                <a:lnTo>
                  <a:pt x="654" y="1176"/>
                </a:lnTo>
                <a:lnTo>
                  <a:pt x="666" y="1125"/>
                </a:lnTo>
                <a:lnTo>
                  <a:pt x="639" y="1106"/>
                </a:lnTo>
                <a:lnTo>
                  <a:pt x="676" y="1063"/>
                </a:lnTo>
                <a:lnTo>
                  <a:pt x="654" y="1058"/>
                </a:lnTo>
                <a:lnTo>
                  <a:pt x="735" y="1058"/>
                </a:lnTo>
                <a:lnTo>
                  <a:pt x="727" y="1041"/>
                </a:lnTo>
                <a:lnTo>
                  <a:pt x="672" y="1042"/>
                </a:lnTo>
                <a:lnTo>
                  <a:pt x="754" y="1004"/>
                </a:lnTo>
                <a:lnTo>
                  <a:pt x="735" y="990"/>
                </a:lnTo>
                <a:lnTo>
                  <a:pt x="754" y="947"/>
                </a:lnTo>
                <a:lnTo>
                  <a:pt x="687" y="946"/>
                </a:lnTo>
                <a:lnTo>
                  <a:pt x="613" y="910"/>
                </a:lnTo>
                <a:lnTo>
                  <a:pt x="746" y="930"/>
                </a:lnTo>
                <a:lnTo>
                  <a:pt x="723" y="914"/>
                </a:lnTo>
                <a:lnTo>
                  <a:pt x="746" y="908"/>
                </a:lnTo>
                <a:lnTo>
                  <a:pt x="694" y="881"/>
                </a:lnTo>
                <a:lnTo>
                  <a:pt x="712" y="869"/>
                </a:lnTo>
                <a:lnTo>
                  <a:pt x="684" y="879"/>
                </a:lnTo>
                <a:lnTo>
                  <a:pt x="702" y="861"/>
                </a:lnTo>
                <a:lnTo>
                  <a:pt x="668" y="862"/>
                </a:lnTo>
                <a:lnTo>
                  <a:pt x="706" y="848"/>
                </a:lnTo>
                <a:lnTo>
                  <a:pt x="647" y="828"/>
                </a:lnTo>
                <a:lnTo>
                  <a:pt x="635" y="861"/>
                </a:lnTo>
                <a:lnTo>
                  <a:pt x="585" y="862"/>
                </a:lnTo>
                <a:lnTo>
                  <a:pt x="575" y="848"/>
                </a:lnTo>
                <a:lnTo>
                  <a:pt x="608" y="828"/>
                </a:lnTo>
                <a:lnTo>
                  <a:pt x="582" y="828"/>
                </a:lnTo>
                <a:lnTo>
                  <a:pt x="613" y="773"/>
                </a:lnTo>
                <a:lnTo>
                  <a:pt x="578" y="763"/>
                </a:lnTo>
                <a:lnTo>
                  <a:pt x="595" y="738"/>
                </a:lnTo>
                <a:lnTo>
                  <a:pt x="540" y="671"/>
                </a:lnTo>
                <a:lnTo>
                  <a:pt x="558" y="670"/>
                </a:lnTo>
                <a:lnTo>
                  <a:pt x="483" y="610"/>
                </a:lnTo>
                <a:lnTo>
                  <a:pt x="483" y="588"/>
                </a:lnTo>
                <a:lnTo>
                  <a:pt x="402" y="560"/>
                </a:lnTo>
                <a:lnTo>
                  <a:pt x="327" y="543"/>
                </a:lnTo>
                <a:lnTo>
                  <a:pt x="258" y="571"/>
                </a:lnTo>
                <a:lnTo>
                  <a:pt x="202" y="553"/>
                </a:lnTo>
                <a:lnTo>
                  <a:pt x="222" y="575"/>
                </a:lnTo>
                <a:lnTo>
                  <a:pt x="163" y="565"/>
                </a:lnTo>
                <a:lnTo>
                  <a:pt x="112" y="542"/>
                </a:lnTo>
                <a:lnTo>
                  <a:pt x="163" y="522"/>
                </a:lnTo>
                <a:lnTo>
                  <a:pt x="50" y="502"/>
                </a:lnTo>
                <a:lnTo>
                  <a:pt x="92" y="483"/>
                </a:lnTo>
                <a:lnTo>
                  <a:pt x="226" y="488"/>
                </a:lnTo>
                <a:lnTo>
                  <a:pt x="243" y="481"/>
                </a:lnTo>
                <a:lnTo>
                  <a:pt x="220" y="469"/>
                </a:lnTo>
                <a:lnTo>
                  <a:pt x="242" y="458"/>
                </a:lnTo>
                <a:lnTo>
                  <a:pt x="121" y="466"/>
                </a:lnTo>
                <a:lnTo>
                  <a:pt x="0" y="41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3" name="26718383.5259.7512.62595"/>
          <p:cNvSpPr>
            <a:spLocks/>
          </p:cNvSpPr>
          <p:nvPr/>
        </p:nvSpPr>
        <p:spPr bwMode="invGray">
          <a:xfrm>
            <a:off x="3057525" y="4262438"/>
            <a:ext cx="109538" cy="196850"/>
          </a:xfrm>
          <a:custGeom>
            <a:avLst/>
            <a:gdLst>
              <a:gd name="T0" fmla="*/ 0 w 160"/>
              <a:gd name="T1" fmla="*/ 5511703 h 227"/>
              <a:gd name="T2" fmla="*/ 1334135 w 160"/>
              <a:gd name="T3" fmla="*/ 7908477 h 227"/>
              <a:gd name="T4" fmla="*/ 3049389 w 160"/>
              <a:gd name="T5" fmla="*/ 9586123 h 227"/>
              <a:gd name="T6" fmla="*/ 2668270 w 160"/>
              <a:gd name="T7" fmla="*/ 14378694 h 227"/>
              <a:gd name="T8" fmla="*/ 3811627 w 160"/>
              <a:gd name="T9" fmla="*/ 16775472 h 227"/>
              <a:gd name="T10" fmla="*/ 9148167 w 160"/>
              <a:gd name="T11" fmla="*/ 15816465 h 227"/>
              <a:gd name="T12" fmla="*/ 6098778 w 160"/>
              <a:gd name="T13" fmla="*/ 10544638 h 227"/>
              <a:gd name="T14" fmla="*/ 8195152 w 160"/>
              <a:gd name="T15" fmla="*/ 6230833 h 227"/>
              <a:gd name="T16" fmla="*/ 2668270 w 160"/>
              <a:gd name="T17" fmla="*/ 0 h 227"/>
              <a:gd name="T18" fmla="*/ 953016 w 160"/>
              <a:gd name="T19" fmla="*/ 1677645 h 227"/>
              <a:gd name="T20" fmla="*/ 1715254 w 160"/>
              <a:gd name="T21" fmla="*/ 3355290 h 227"/>
              <a:gd name="T22" fmla="*/ 0 w 160"/>
              <a:gd name="T23" fmla="*/ 5511703 h 2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0"/>
              <a:gd name="T37" fmla="*/ 0 h 227"/>
              <a:gd name="T38" fmla="*/ 160 w 160"/>
              <a:gd name="T39" fmla="*/ 227 h 2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0" h="227">
                <a:moveTo>
                  <a:pt x="0" y="75"/>
                </a:moveTo>
                <a:lnTo>
                  <a:pt x="24" y="106"/>
                </a:lnTo>
                <a:lnTo>
                  <a:pt x="54" y="130"/>
                </a:lnTo>
                <a:lnTo>
                  <a:pt x="47" y="193"/>
                </a:lnTo>
                <a:lnTo>
                  <a:pt x="65" y="227"/>
                </a:lnTo>
                <a:lnTo>
                  <a:pt x="160" y="213"/>
                </a:lnTo>
                <a:lnTo>
                  <a:pt x="106" y="143"/>
                </a:lnTo>
                <a:lnTo>
                  <a:pt x="143" y="83"/>
                </a:lnTo>
                <a:lnTo>
                  <a:pt x="48" y="0"/>
                </a:lnTo>
                <a:lnTo>
                  <a:pt x="17" y="24"/>
                </a:lnTo>
                <a:lnTo>
                  <a:pt x="29" y="46"/>
                </a:lnTo>
                <a:lnTo>
                  <a:pt x="0" y="7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4" name="26719361.5235.1253.6254.8755"/>
          <p:cNvSpPr>
            <a:spLocks/>
          </p:cNvSpPr>
          <p:nvPr/>
        </p:nvSpPr>
        <p:spPr bwMode="invGray">
          <a:xfrm>
            <a:off x="2757488" y="3921125"/>
            <a:ext cx="53975" cy="57150"/>
          </a:xfrm>
          <a:custGeom>
            <a:avLst/>
            <a:gdLst>
              <a:gd name="T0" fmla="*/ 0 w 86"/>
              <a:gd name="T1" fmla="*/ 3810000 h 63"/>
              <a:gd name="T2" fmla="*/ 2968625 w 86"/>
              <a:gd name="T3" fmla="*/ 3556000 h 63"/>
              <a:gd name="T4" fmla="*/ 1484312 w 86"/>
              <a:gd name="T5" fmla="*/ 254000 h 63"/>
              <a:gd name="T6" fmla="*/ 3958302 w 86"/>
              <a:gd name="T7" fmla="*/ 0 h 63"/>
              <a:gd name="T8" fmla="*/ 3958302 w 86"/>
              <a:gd name="T9" fmla="*/ 5079497 h 63"/>
              <a:gd name="T10" fmla="*/ 0 w 86"/>
              <a:gd name="T11" fmla="*/ 381000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63"/>
              <a:gd name="T20" fmla="*/ 86 w 86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63">
                <a:moveTo>
                  <a:pt x="0" y="46"/>
                </a:moveTo>
                <a:lnTo>
                  <a:pt x="65" y="45"/>
                </a:lnTo>
                <a:lnTo>
                  <a:pt x="34" y="4"/>
                </a:lnTo>
                <a:lnTo>
                  <a:pt x="86" y="0"/>
                </a:lnTo>
                <a:lnTo>
                  <a:pt x="86" y="63"/>
                </a:lnTo>
                <a:lnTo>
                  <a:pt x="0" y="46"/>
                </a:lnTo>
                <a:close/>
              </a:path>
            </a:pathLst>
          </a:custGeom>
          <a:solidFill>
            <a:srgbClr val="FF8D8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5" name="26721252.125328.6259.520.6255"/>
          <p:cNvSpPr>
            <a:spLocks/>
          </p:cNvSpPr>
          <p:nvPr/>
        </p:nvSpPr>
        <p:spPr bwMode="invGray">
          <a:xfrm>
            <a:off x="3906838" y="2225675"/>
            <a:ext cx="252412" cy="149225"/>
          </a:xfrm>
          <a:custGeom>
            <a:avLst/>
            <a:gdLst>
              <a:gd name="T0" fmla="*/ 0 w 366"/>
              <a:gd name="T1" fmla="*/ 4709183 h 169"/>
              <a:gd name="T2" fmla="*/ 1343589 w 366"/>
              <a:gd name="T3" fmla="*/ 3965889 h 169"/>
              <a:gd name="T4" fmla="*/ 575636 w 366"/>
              <a:gd name="T5" fmla="*/ 2974168 h 169"/>
              <a:gd name="T6" fmla="*/ 2302983 w 366"/>
              <a:gd name="T7" fmla="*/ 3717959 h 169"/>
              <a:gd name="T8" fmla="*/ 1535468 w 366"/>
              <a:gd name="T9" fmla="*/ 1487084 h 169"/>
              <a:gd name="T10" fmla="*/ 3646572 w 366"/>
              <a:gd name="T11" fmla="*/ 2726238 h 169"/>
              <a:gd name="T12" fmla="*/ 2686740 w 366"/>
              <a:gd name="T13" fmla="*/ 247930 h 169"/>
              <a:gd name="T14" fmla="*/ 5949116 w 366"/>
              <a:gd name="T15" fmla="*/ 2230875 h 169"/>
              <a:gd name="T16" fmla="*/ 6141432 w 366"/>
              <a:gd name="T17" fmla="*/ 5452974 h 169"/>
              <a:gd name="T18" fmla="*/ 7868342 w 366"/>
              <a:gd name="T19" fmla="*/ 1735014 h 169"/>
              <a:gd name="T20" fmla="*/ 9595688 w 366"/>
              <a:gd name="T21" fmla="*/ 3222098 h 169"/>
              <a:gd name="T22" fmla="*/ 10939276 w 366"/>
              <a:gd name="T23" fmla="*/ 1487084 h 169"/>
              <a:gd name="T24" fmla="*/ 12090548 w 366"/>
              <a:gd name="T25" fmla="*/ 3717959 h 169"/>
              <a:gd name="T26" fmla="*/ 11898670 w 366"/>
              <a:gd name="T27" fmla="*/ 1487084 h 169"/>
              <a:gd name="T28" fmla="*/ 15352927 w 366"/>
              <a:gd name="T29" fmla="*/ 1487084 h 169"/>
              <a:gd name="T30" fmla="*/ 15736684 w 366"/>
              <a:gd name="T31" fmla="*/ 0 h 169"/>
              <a:gd name="T32" fmla="*/ 17272151 w 366"/>
              <a:gd name="T33" fmla="*/ 1487084 h 169"/>
              <a:gd name="T34" fmla="*/ 19191376 w 366"/>
              <a:gd name="T35" fmla="*/ 743791 h 169"/>
              <a:gd name="T36" fmla="*/ 17847787 w 366"/>
              <a:gd name="T37" fmla="*/ 1735014 h 169"/>
              <a:gd name="T38" fmla="*/ 21110600 w 366"/>
              <a:gd name="T39" fmla="*/ 5948336 h 169"/>
              <a:gd name="T40" fmla="*/ 18423861 w 366"/>
              <a:gd name="T41" fmla="*/ 9666296 h 169"/>
              <a:gd name="T42" fmla="*/ 10555081 w 366"/>
              <a:gd name="T43" fmla="*/ 13136324 h 169"/>
              <a:gd name="T44" fmla="*/ 3454254 w 366"/>
              <a:gd name="T45" fmla="*/ 11401310 h 169"/>
              <a:gd name="T46" fmla="*/ 5181601 w 366"/>
              <a:gd name="T47" fmla="*/ 8179213 h 169"/>
              <a:gd name="T48" fmla="*/ 1151272 w 366"/>
              <a:gd name="T49" fmla="*/ 6940057 h 169"/>
              <a:gd name="T50" fmla="*/ 4989723 w 366"/>
              <a:gd name="T51" fmla="*/ 6692127 h 169"/>
              <a:gd name="T52" fmla="*/ 3646572 w 366"/>
              <a:gd name="T53" fmla="*/ 5700904 h 169"/>
              <a:gd name="T54" fmla="*/ 5181601 w 366"/>
              <a:gd name="T55" fmla="*/ 4709183 h 169"/>
              <a:gd name="T56" fmla="*/ 0 w 366"/>
              <a:gd name="T57" fmla="*/ 4709183 h 1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6"/>
              <a:gd name="T88" fmla="*/ 0 h 169"/>
              <a:gd name="T89" fmla="*/ 366 w 366"/>
              <a:gd name="T90" fmla="*/ 169 h 1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6" h="169">
                <a:moveTo>
                  <a:pt x="0" y="60"/>
                </a:moveTo>
                <a:lnTo>
                  <a:pt x="23" y="52"/>
                </a:lnTo>
                <a:lnTo>
                  <a:pt x="9" y="37"/>
                </a:lnTo>
                <a:lnTo>
                  <a:pt x="41" y="47"/>
                </a:lnTo>
                <a:lnTo>
                  <a:pt x="27" y="19"/>
                </a:lnTo>
                <a:lnTo>
                  <a:pt x="63" y="36"/>
                </a:lnTo>
                <a:lnTo>
                  <a:pt x="45" y="3"/>
                </a:lnTo>
                <a:lnTo>
                  <a:pt x="103" y="29"/>
                </a:lnTo>
                <a:lnTo>
                  <a:pt x="107" y="71"/>
                </a:lnTo>
                <a:lnTo>
                  <a:pt x="137" y="23"/>
                </a:lnTo>
                <a:lnTo>
                  <a:pt x="167" y="41"/>
                </a:lnTo>
                <a:lnTo>
                  <a:pt x="191" y="18"/>
                </a:lnTo>
                <a:lnTo>
                  <a:pt x="211" y="48"/>
                </a:lnTo>
                <a:lnTo>
                  <a:pt x="206" y="19"/>
                </a:lnTo>
                <a:lnTo>
                  <a:pt x="266" y="19"/>
                </a:lnTo>
                <a:lnTo>
                  <a:pt x="274" y="0"/>
                </a:lnTo>
                <a:lnTo>
                  <a:pt x="301" y="18"/>
                </a:lnTo>
                <a:lnTo>
                  <a:pt x="333" y="11"/>
                </a:lnTo>
                <a:lnTo>
                  <a:pt x="310" y="23"/>
                </a:lnTo>
                <a:lnTo>
                  <a:pt x="366" y="77"/>
                </a:lnTo>
                <a:lnTo>
                  <a:pt x="318" y="124"/>
                </a:lnTo>
                <a:lnTo>
                  <a:pt x="182" y="169"/>
                </a:lnTo>
                <a:lnTo>
                  <a:pt x="61" y="148"/>
                </a:lnTo>
                <a:lnTo>
                  <a:pt x="90" y="104"/>
                </a:lnTo>
                <a:lnTo>
                  <a:pt x="19" y="89"/>
                </a:lnTo>
                <a:lnTo>
                  <a:pt x="88" y="85"/>
                </a:lnTo>
                <a:lnTo>
                  <a:pt x="63" y="73"/>
                </a:lnTo>
                <a:lnTo>
                  <a:pt x="89" y="60"/>
                </a:lnTo>
                <a:lnTo>
                  <a:pt x="0" y="6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6" name="26722320.5457.12530.625365"/>
          <p:cNvSpPr>
            <a:spLocks/>
          </p:cNvSpPr>
          <p:nvPr/>
        </p:nvSpPr>
        <p:spPr bwMode="invGray">
          <a:xfrm>
            <a:off x="5487988" y="3286125"/>
            <a:ext cx="444500" cy="474663"/>
          </a:xfrm>
          <a:custGeom>
            <a:avLst/>
            <a:gdLst>
              <a:gd name="T0" fmla="*/ 0 w 640"/>
              <a:gd name="T1" fmla="*/ 1431681 h 546"/>
              <a:gd name="T2" fmla="*/ 974884 w 640"/>
              <a:gd name="T3" fmla="*/ 0 h 546"/>
              <a:gd name="T4" fmla="*/ 3898652 w 640"/>
              <a:gd name="T5" fmla="*/ 3101730 h 546"/>
              <a:gd name="T6" fmla="*/ 7407881 w 640"/>
              <a:gd name="T7" fmla="*/ 477227 h 546"/>
              <a:gd name="T8" fmla="*/ 7797746 w 640"/>
              <a:gd name="T9" fmla="*/ 2863361 h 546"/>
              <a:gd name="T10" fmla="*/ 9357206 w 640"/>
              <a:gd name="T11" fmla="*/ 3817326 h 546"/>
              <a:gd name="T12" fmla="*/ 9747071 w 640"/>
              <a:gd name="T13" fmla="*/ 6441830 h 546"/>
              <a:gd name="T14" fmla="*/ 15010473 w 640"/>
              <a:gd name="T15" fmla="*/ 9066823 h 546"/>
              <a:gd name="T16" fmla="*/ 19689296 w 640"/>
              <a:gd name="T17" fmla="*/ 8350739 h 546"/>
              <a:gd name="T18" fmla="*/ 19299431 w 640"/>
              <a:gd name="T19" fmla="*/ 6919057 h 546"/>
              <a:gd name="T20" fmla="*/ 25537713 w 640"/>
              <a:gd name="T21" fmla="*/ 4294554 h 546"/>
              <a:gd name="T22" fmla="*/ 33530174 w 640"/>
              <a:gd name="T23" fmla="*/ 8827965 h 546"/>
              <a:gd name="T24" fmla="*/ 33725327 w 640"/>
              <a:gd name="T25" fmla="*/ 11214099 h 546"/>
              <a:gd name="T26" fmla="*/ 32360579 w 640"/>
              <a:gd name="T27" fmla="*/ 15985877 h 546"/>
              <a:gd name="T28" fmla="*/ 32555291 w 640"/>
              <a:gd name="T29" fmla="*/ 22427709 h 546"/>
              <a:gd name="T30" fmla="*/ 34699769 w 640"/>
              <a:gd name="T31" fmla="*/ 24336616 h 546"/>
              <a:gd name="T32" fmla="*/ 32945156 w 640"/>
              <a:gd name="T33" fmla="*/ 27677203 h 546"/>
              <a:gd name="T34" fmla="*/ 37623978 w 640"/>
              <a:gd name="T35" fmla="*/ 34834634 h 546"/>
              <a:gd name="T36" fmla="*/ 34505057 w 640"/>
              <a:gd name="T37" fmla="*/ 40084128 h 546"/>
              <a:gd name="T38" fmla="*/ 26122290 w 640"/>
              <a:gd name="T39" fmla="*/ 38413590 h 546"/>
              <a:gd name="T40" fmla="*/ 24367676 w 640"/>
              <a:gd name="T41" fmla="*/ 35073492 h 546"/>
              <a:gd name="T42" fmla="*/ 18519700 w 640"/>
              <a:gd name="T43" fmla="*/ 36266314 h 546"/>
              <a:gd name="T44" fmla="*/ 14425893 w 640"/>
              <a:gd name="T45" fmla="*/ 32926216 h 546"/>
              <a:gd name="T46" fmla="*/ 11501685 w 640"/>
              <a:gd name="T47" fmla="*/ 26961119 h 546"/>
              <a:gd name="T48" fmla="*/ 9357206 w 640"/>
              <a:gd name="T49" fmla="*/ 25768296 h 546"/>
              <a:gd name="T50" fmla="*/ 8772629 w 640"/>
              <a:gd name="T51" fmla="*/ 27199976 h 546"/>
              <a:gd name="T52" fmla="*/ 6238284 w 640"/>
              <a:gd name="T53" fmla="*/ 20996517 h 546"/>
              <a:gd name="T54" fmla="*/ 2534344 w 640"/>
              <a:gd name="T55" fmla="*/ 17178704 h 546"/>
              <a:gd name="T56" fmla="*/ 4288959 w 640"/>
              <a:gd name="T57" fmla="*/ 11214099 h 546"/>
              <a:gd name="T58" fmla="*/ 2729056 w 640"/>
              <a:gd name="T59" fmla="*/ 10736872 h 546"/>
              <a:gd name="T60" fmla="*/ 1364749 w 640"/>
              <a:gd name="T61" fmla="*/ 7396283 h 546"/>
              <a:gd name="T62" fmla="*/ 0 w 640"/>
              <a:gd name="T63" fmla="*/ 1431681 h 5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0"/>
              <a:gd name="T97" fmla="*/ 0 h 546"/>
              <a:gd name="T98" fmla="*/ 640 w 640"/>
              <a:gd name="T99" fmla="*/ 546 h 5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0" h="546">
                <a:moveTo>
                  <a:pt x="0" y="18"/>
                </a:moveTo>
                <a:lnTo>
                  <a:pt x="17" y="0"/>
                </a:lnTo>
                <a:lnTo>
                  <a:pt x="66" y="41"/>
                </a:lnTo>
                <a:lnTo>
                  <a:pt x="127" y="8"/>
                </a:lnTo>
                <a:lnTo>
                  <a:pt x="132" y="40"/>
                </a:lnTo>
                <a:lnTo>
                  <a:pt x="160" y="51"/>
                </a:lnTo>
                <a:lnTo>
                  <a:pt x="167" y="87"/>
                </a:lnTo>
                <a:lnTo>
                  <a:pt x="255" y="125"/>
                </a:lnTo>
                <a:lnTo>
                  <a:pt x="336" y="114"/>
                </a:lnTo>
                <a:lnTo>
                  <a:pt x="329" y="94"/>
                </a:lnTo>
                <a:lnTo>
                  <a:pt x="433" y="58"/>
                </a:lnTo>
                <a:lnTo>
                  <a:pt x="569" y="120"/>
                </a:lnTo>
                <a:lnTo>
                  <a:pt x="574" y="154"/>
                </a:lnTo>
                <a:lnTo>
                  <a:pt x="550" y="218"/>
                </a:lnTo>
                <a:lnTo>
                  <a:pt x="554" y="306"/>
                </a:lnTo>
                <a:lnTo>
                  <a:pt x="589" y="332"/>
                </a:lnTo>
                <a:lnTo>
                  <a:pt x="561" y="377"/>
                </a:lnTo>
                <a:lnTo>
                  <a:pt x="640" y="476"/>
                </a:lnTo>
                <a:lnTo>
                  <a:pt x="587" y="546"/>
                </a:lnTo>
                <a:lnTo>
                  <a:pt x="444" y="523"/>
                </a:lnTo>
                <a:lnTo>
                  <a:pt x="413" y="478"/>
                </a:lnTo>
                <a:lnTo>
                  <a:pt x="315" y="493"/>
                </a:lnTo>
                <a:lnTo>
                  <a:pt x="244" y="450"/>
                </a:lnTo>
                <a:lnTo>
                  <a:pt x="196" y="366"/>
                </a:lnTo>
                <a:lnTo>
                  <a:pt x="159" y="352"/>
                </a:lnTo>
                <a:lnTo>
                  <a:pt x="149" y="370"/>
                </a:lnTo>
                <a:lnTo>
                  <a:pt x="105" y="285"/>
                </a:lnTo>
                <a:lnTo>
                  <a:pt x="43" y="234"/>
                </a:lnTo>
                <a:lnTo>
                  <a:pt x="72" y="154"/>
                </a:lnTo>
                <a:lnTo>
                  <a:pt x="46" y="145"/>
                </a:lnTo>
                <a:lnTo>
                  <a:pt x="22" y="102"/>
                </a:lnTo>
                <a:lnTo>
                  <a:pt x="0" y="1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7" name="26723326.2544716.87518.55"/>
          <p:cNvSpPr>
            <a:spLocks/>
          </p:cNvSpPr>
          <p:nvPr/>
        </p:nvSpPr>
        <p:spPr bwMode="invGray">
          <a:xfrm>
            <a:off x="5362575" y="3373438"/>
            <a:ext cx="230188" cy="263525"/>
          </a:xfrm>
          <a:custGeom>
            <a:avLst/>
            <a:gdLst>
              <a:gd name="T0" fmla="*/ 0 w 331"/>
              <a:gd name="T1" fmla="*/ 10683533 h 303"/>
              <a:gd name="T2" fmla="*/ 973373 w 331"/>
              <a:gd name="T3" fmla="*/ 13770287 h 303"/>
              <a:gd name="T4" fmla="*/ 9734607 w 331"/>
              <a:gd name="T5" fmla="*/ 18755873 h 303"/>
              <a:gd name="T6" fmla="*/ 9734607 w 331"/>
              <a:gd name="T7" fmla="*/ 20655189 h 303"/>
              <a:gd name="T8" fmla="*/ 11876379 w 331"/>
              <a:gd name="T9" fmla="*/ 21604847 h 303"/>
              <a:gd name="T10" fmla="*/ 15380699 w 331"/>
              <a:gd name="T11" fmla="*/ 22079919 h 303"/>
              <a:gd name="T12" fmla="*/ 18300815 w 331"/>
              <a:gd name="T13" fmla="*/ 19705531 h 303"/>
              <a:gd name="T14" fmla="*/ 19274629 w 331"/>
              <a:gd name="T15" fmla="*/ 19468238 h 303"/>
              <a:gd name="T16" fmla="*/ 16743685 w 331"/>
              <a:gd name="T17" fmla="*/ 13295215 h 303"/>
              <a:gd name="T18" fmla="*/ 13044337 w 331"/>
              <a:gd name="T19" fmla="*/ 9733876 h 303"/>
              <a:gd name="T20" fmla="*/ 14796499 w 331"/>
              <a:gd name="T21" fmla="*/ 3798633 h 303"/>
              <a:gd name="T22" fmla="*/ 13238924 w 331"/>
              <a:gd name="T23" fmla="*/ 3086267 h 303"/>
              <a:gd name="T24" fmla="*/ 11876379 w 331"/>
              <a:gd name="T25" fmla="*/ 0 h 303"/>
              <a:gd name="T26" fmla="*/ 7592836 w 331"/>
              <a:gd name="T27" fmla="*/ 237293 h 303"/>
              <a:gd name="T28" fmla="*/ 5451503 w 331"/>
              <a:gd name="T29" fmla="*/ 2136609 h 303"/>
              <a:gd name="T30" fmla="*/ 4672718 w 331"/>
              <a:gd name="T31" fmla="*/ 7597265 h 303"/>
              <a:gd name="T32" fmla="*/ 0 w 331"/>
              <a:gd name="T33" fmla="*/ 10683533 h 3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1"/>
              <a:gd name="T52" fmla="*/ 0 h 303"/>
              <a:gd name="T53" fmla="*/ 331 w 331"/>
              <a:gd name="T54" fmla="*/ 303 h 3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1" h="303">
                <a:moveTo>
                  <a:pt x="0" y="147"/>
                </a:moveTo>
                <a:lnTo>
                  <a:pt x="16" y="190"/>
                </a:lnTo>
                <a:lnTo>
                  <a:pt x="166" y="257"/>
                </a:lnTo>
                <a:lnTo>
                  <a:pt x="167" y="282"/>
                </a:lnTo>
                <a:lnTo>
                  <a:pt x="203" y="298"/>
                </a:lnTo>
                <a:lnTo>
                  <a:pt x="264" y="303"/>
                </a:lnTo>
                <a:lnTo>
                  <a:pt x="313" y="271"/>
                </a:lnTo>
                <a:lnTo>
                  <a:pt x="331" y="268"/>
                </a:lnTo>
                <a:lnTo>
                  <a:pt x="287" y="183"/>
                </a:lnTo>
                <a:lnTo>
                  <a:pt x="225" y="132"/>
                </a:lnTo>
                <a:lnTo>
                  <a:pt x="254" y="52"/>
                </a:lnTo>
                <a:lnTo>
                  <a:pt x="228" y="43"/>
                </a:lnTo>
                <a:lnTo>
                  <a:pt x="204" y="0"/>
                </a:lnTo>
                <a:lnTo>
                  <a:pt x="130" y="3"/>
                </a:lnTo>
                <a:lnTo>
                  <a:pt x="93" y="30"/>
                </a:lnTo>
                <a:lnTo>
                  <a:pt x="81" y="103"/>
                </a:lnTo>
                <a:lnTo>
                  <a:pt x="0" y="14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8" name="26724304.125387.12520.62521.8755"/>
          <p:cNvSpPr>
            <a:spLocks/>
          </p:cNvSpPr>
          <p:nvPr/>
        </p:nvSpPr>
        <p:spPr bwMode="invGray">
          <a:xfrm>
            <a:off x="4624388" y="3028950"/>
            <a:ext cx="269875" cy="325438"/>
          </a:xfrm>
          <a:custGeom>
            <a:avLst/>
            <a:gdLst>
              <a:gd name="T0" fmla="*/ 0 w 392"/>
              <a:gd name="T1" fmla="*/ 7176168 h 367"/>
              <a:gd name="T2" fmla="*/ 573833 w 392"/>
              <a:gd name="T3" fmla="*/ 3711948 h 367"/>
              <a:gd name="T4" fmla="*/ 3251864 w 392"/>
              <a:gd name="T5" fmla="*/ 2227070 h 367"/>
              <a:gd name="T6" fmla="*/ 4399967 w 392"/>
              <a:gd name="T7" fmla="*/ 3711948 h 367"/>
              <a:gd name="T8" fmla="*/ 7077998 w 392"/>
              <a:gd name="T9" fmla="*/ 742191 h 367"/>
              <a:gd name="T10" fmla="*/ 10138731 w 392"/>
              <a:gd name="T11" fmla="*/ 0 h 367"/>
              <a:gd name="T12" fmla="*/ 13390594 w 392"/>
              <a:gd name="T13" fmla="*/ 1979838 h 367"/>
              <a:gd name="T14" fmla="*/ 13390594 w 392"/>
              <a:gd name="T15" fmla="*/ 5196330 h 367"/>
              <a:gd name="T16" fmla="*/ 10712563 w 392"/>
              <a:gd name="T17" fmla="*/ 5691290 h 367"/>
              <a:gd name="T18" fmla="*/ 10903695 w 392"/>
              <a:gd name="T19" fmla="*/ 9403239 h 367"/>
              <a:gd name="T20" fmla="*/ 15112095 w 392"/>
              <a:gd name="T21" fmla="*/ 15837215 h 367"/>
              <a:gd name="T22" fmla="*/ 17790563 w 392"/>
              <a:gd name="T23" fmla="*/ 16331680 h 367"/>
              <a:gd name="T24" fmla="*/ 17598994 w 392"/>
              <a:gd name="T25" fmla="*/ 17569328 h 367"/>
              <a:gd name="T26" fmla="*/ 22381660 w 392"/>
              <a:gd name="T27" fmla="*/ 21775737 h 367"/>
              <a:gd name="T28" fmla="*/ 19129360 w 392"/>
              <a:gd name="T29" fmla="*/ 21280778 h 367"/>
              <a:gd name="T30" fmla="*/ 19894761 w 392"/>
              <a:gd name="T31" fmla="*/ 25240453 h 367"/>
              <a:gd name="T32" fmla="*/ 17790563 w 392"/>
              <a:gd name="T33" fmla="*/ 28456944 h 367"/>
              <a:gd name="T34" fmla="*/ 17025161 w 392"/>
              <a:gd name="T35" fmla="*/ 22023466 h 367"/>
              <a:gd name="T36" fmla="*/ 8608365 w 392"/>
              <a:gd name="T37" fmla="*/ 14847296 h 367"/>
              <a:gd name="T38" fmla="*/ 6695297 w 392"/>
              <a:gd name="T39" fmla="*/ 10145429 h 367"/>
              <a:gd name="T40" fmla="*/ 4017266 w 392"/>
              <a:gd name="T41" fmla="*/ 8413320 h 367"/>
              <a:gd name="T42" fmla="*/ 1530366 w 392"/>
              <a:gd name="T43" fmla="*/ 10640389 h 367"/>
              <a:gd name="T44" fmla="*/ 0 w 392"/>
              <a:gd name="T45" fmla="*/ 7176168 h 3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92"/>
              <a:gd name="T70" fmla="*/ 0 h 367"/>
              <a:gd name="T71" fmla="*/ 392 w 392"/>
              <a:gd name="T72" fmla="*/ 367 h 3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92" h="367">
                <a:moveTo>
                  <a:pt x="0" y="92"/>
                </a:moveTo>
                <a:lnTo>
                  <a:pt x="10" y="49"/>
                </a:lnTo>
                <a:lnTo>
                  <a:pt x="57" y="29"/>
                </a:lnTo>
                <a:lnTo>
                  <a:pt x="77" y="48"/>
                </a:lnTo>
                <a:lnTo>
                  <a:pt x="124" y="9"/>
                </a:lnTo>
                <a:lnTo>
                  <a:pt x="176" y="0"/>
                </a:lnTo>
                <a:lnTo>
                  <a:pt x="233" y="26"/>
                </a:lnTo>
                <a:lnTo>
                  <a:pt x="233" y="66"/>
                </a:lnTo>
                <a:lnTo>
                  <a:pt x="187" y="73"/>
                </a:lnTo>
                <a:lnTo>
                  <a:pt x="191" y="122"/>
                </a:lnTo>
                <a:lnTo>
                  <a:pt x="265" y="205"/>
                </a:lnTo>
                <a:lnTo>
                  <a:pt x="312" y="210"/>
                </a:lnTo>
                <a:lnTo>
                  <a:pt x="308" y="228"/>
                </a:lnTo>
                <a:lnTo>
                  <a:pt x="392" y="282"/>
                </a:lnTo>
                <a:lnTo>
                  <a:pt x="334" y="273"/>
                </a:lnTo>
                <a:lnTo>
                  <a:pt x="347" y="326"/>
                </a:lnTo>
                <a:lnTo>
                  <a:pt x="312" y="367"/>
                </a:lnTo>
                <a:lnTo>
                  <a:pt x="297" y="283"/>
                </a:lnTo>
                <a:lnTo>
                  <a:pt x="150" y="191"/>
                </a:lnTo>
                <a:lnTo>
                  <a:pt x="116" y="130"/>
                </a:lnTo>
                <a:lnTo>
                  <a:pt x="69" y="110"/>
                </a:lnTo>
                <a:lnTo>
                  <a:pt x="26" y="136"/>
                </a:lnTo>
                <a:lnTo>
                  <a:pt x="0" y="92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29" name="26725317.53904.8752.6255"/>
          <p:cNvSpPr>
            <a:spLocks/>
          </p:cNvSpPr>
          <p:nvPr/>
        </p:nvSpPr>
        <p:spPr bwMode="invGray">
          <a:xfrm>
            <a:off x="4662488" y="3235325"/>
            <a:ext cx="34925" cy="79375"/>
          </a:xfrm>
          <a:custGeom>
            <a:avLst/>
            <a:gdLst>
              <a:gd name="T0" fmla="*/ 0 w 48"/>
              <a:gd name="T1" fmla="*/ 975924 h 90"/>
              <a:gd name="T2" fmla="*/ 643136 w 48"/>
              <a:gd name="T3" fmla="*/ 6342027 h 90"/>
              <a:gd name="T4" fmla="*/ 1929408 w 48"/>
              <a:gd name="T5" fmla="*/ 6829989 h 90"/>
              <a:gd name="T6" fmla="*/ 3215680 w 48"/>
              <a:gd name="T7" fmla="*/ 2683298 h 90"/>
              <a:gd name="T8" fmla="*/ 1929408 w 48"/>
              <a:gd name="T9" fmla="*/ 0 h 90"/>
              <a:gd name="T10" fmla="*/ 0 w 48"/>
              <a:gd name="T11" fmla="*/ 975924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90"/>
              <a:gd name="T20" fmla="*/ 48 w 48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90">
                <a:moveTo>
                  <a:pt x="0" y="14"/>
                </a:moveTo>
                <a:lnTo>
                  <a:pt x="8" y="83"/>
                </a:lnTo>
                <a:lnTo>
                  <a:pt x="29" y="90"/>
                </a:lnTo>
                <a:lnTo>
                  <a:pt x="48" y="36"/>
                </a:lnTo>
                <a:lnTo>
                  <a:pt x="30" y="0"/>
                </a:lnTo>
                <a:lnTo>
                  <a:pt x="0" y="1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0" name="26726324.1253983.255.755"/>
          <p:cNvSpPr>
            <a:spLocks/>
          </p:cNvSpPr>
          <p:nvPr/>
        </p:nvSpPr>
        <p:spPr bwMode="invGray">
          <a:xfrm>
            <a:off x="4759325" y="3340100"/>
            <a:ext cx="71438" cy="53975"/>
          </a:xfrm>
          <a:custGeom>
            <a:avLst/>
            <a:gdLst>
              <a:gd name="T0" fmla="*/ 0 w 103"/>
              <a:gd name="T1" fmla="*/ 1010963 h 60"/>
              <a:gd name="T2" fmla="*/ 4842029 w 103"/>
              <a:gd name="T3" fmla="*/ 4801950 h 60"/>
              <a:gd name="T4" fmla="*/ 5773321 w 103"/>
              <a:gd name="T5" fmla="*/ 0 h 60"/>
              <a:gd name="T6" fmla="*/ 0 w 103"/>
              <a:gd name="T7" fmla="*/ 1010963 h 60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60"/>
              <a:gd name="T14" fmla="*/ 103 w 103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60">
                <a:moveTo>
                  <a:pt x="0" y="14"/>
                </a:moveTo>
                <a:lnTo>
                  <a:pt x="87" y="60"/>
                </a:lnTo>
                <a:lnTo>
                  <a:pt x="103" y="0"/>
                </a:lnTo>
                <a:lnTo>
                  <a:pt x="0" y="1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1" name="26727333.5617.6255.1254.3755"/>
          <p:cNvSpPr>
            <a:spLocks/>
          </p:cNvSpPr>
          <p:nvPr/>
        </p:nvSpPr>
        <p:spPr bwMode="invGray">
          <a:xfrm>
            <a:off x="7466013" y="3486150"/>
            <a:ext cx="52387" cy="76200"/>
          </a:xfrm>
          <a:custGeom>
            <a:avLst/>
            <a:gdLst>
              <a:gd name="T0" fmla="*/ 0 w 78"/>
              <a:gd name="T1" fmla="*/ 1519307 h 92"/>
              <a:gd name="T2" fmla="*/ 182504 w 78"/>
              <a:gd name="T3" fmla="*/ 3039080 h 92"/>
              <a:gd name="T4" fmla="*/ 1095880 w 78"/>
              <a:gd name="T5" fmla="*/ 1519307 h 92"/>
              <a:gd name="T6" fmla="*/ 1461316 w 78"/>
              <a:gd name="T7" fmla="*/ 2387749 h 92"/>
              <a:gd name="T8" fmla="*/ 1095880 w 78"/>
              <a:gd name="T9" fmla="*/ 5860583 h 92"/>
              <a:gd name="T10" fmla="*/ 3105563 w 78"/>
              <a:gd name="T11" fmla="*/ 5643473 h 92"/>
              <a:gd name="T12" fmla="*/ 4201443 w 78"/>
              <a:gd name="T13" fmla="*/ 2170638 h 92"/>
              <a:gd name="T14" fmla="*/ 3470998 w 78"/>
              <a:gd name="T15" fmla="*/ 217110 h 92"/>
              <a:gd name="T16" fmla="*/ 1644247 w 78"/>
              <a:gd name="T17" fmla="*/ 0 h 92"/>
              <a:gd name="T18" fmla="*/ 0 w 78"/>
              <a:gd name="T19" fmla="*/ 151930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"/>
              <a:gd name="T31" fmla="*/ 0 h 92"/>
              <a:gd name="T32" fmla="*/ 78 w 78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" h="92">
                <a:moveTo>
                  <a:pt x="0" y="24"/>
                </a:moveTo>
                <a:lnTo>
                  <a:pt x="2" y="48"/>
                </a:lnTo>
                <a:lnTo>
                  <a:pt x="20" y="24"/>
                </a:lnTo>
                <a:lnTo>
                  <a:pt x="28" y="38"/>
                </a:lnTo>
                <a:lnTo>
                  <a:pt x="19" y="92"/>
                </a:lnTo>
                <a:lnTo>
                  <a:pt x="56" y="90"/>
                </a:lnTo>
                <a:lnTo>
                  <a:pt x="78" y="35"/>
                </a:lnTo>
                <a:lnTo>
                  <a:pt x="66" y="4"/>
                </a:lnTo>
                <a:lnTo>
                  <a:pt x="30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2" name="26728317.25619.87517215"/>
          <p:cNvSpPr>
            <a:spLocks/>
          </p:cNvSpPr>
          <p:nvPr/>
        </p:nvSpPr>
        <p:spPr bwMode="invGray">
          <a:xfrm>
            <a:off x="7494588" y="3235325"/>
            <a:ext cx="258762" cy="261938"/>
          </a:xfrm>
          <a:custGeom>
            <a:avLst/>
            <a:gdLst>
              <a:gd name="T0" fmla="*/ 0 w 377"/>
              <a:gd name="T1" fmla="*/ 20655049 h 303"/>
              <a:gd name="T2" fmla="*/ 3762101 w 377"/>
              <a:gd name="T3" fmla="*/ 16619152 h 303"/>
              <a:gd name="T4" fmla="*/ 9029648 w 377"/>
              <a:gd name="T5" fmla="*/ 16619152 h 303"/>
              <a:gd name="T6" fmla="*/ 11286734 w 377"/>
              <a:gd name="T7" fmla="*/ 11633113 h 303"/>
              <a:gd name="T8" fmla="*/ 12227476 w 377"/>
              <a:gd name="T9" fmla="*/ 11395822 h 303"/>
              <a:gd name="T10" fmla="*/ 12227476 w 377"/>
              <a:gd name="T11" fmla="*/ 13295124 h 303"/>
              <a:gd name="T12" fmla="*/ 14672800 w 377"/>
              <a:gd name="T13" fmla="*/ 11395822 h 303"/>
              <a:gd name="T14" fmla="*/ 16742084 w 377"/>
              <a:gd name="T15" fmla="*/ 7359923 h 303"/>
              <a:gd name="T16" fmla="*/ 17682826 w 377"/>
              <a:gd name="T17" fmla="*/ 1186943 h 303"/>
              <a:gd name="T18" fmla="*/ 19187839 w 377"/>
              <a:gd name="T19" fmla="*/ 1424721 h 303"/>
              <a:gd name="T20" fmla="*/ 18623134 w 377"/>
              <a:gd name="T21" fmla="*/ 0 h 303"/>
              <a:gd name="T22" fmla="*/ 19752111 w 377"/>
              <a:gd name="T23" fmla="*/ 237291 h 303"/>
              <a:gd name="T24" fmla="*/ 21068889 w 377"/>
              <a:gd name="T25" fmla="*/ 5223329 h 303"/>
              <a:gd name="T26" fmla="*/ 19187839 w 377"/>
              <a:gd name="T27" fmla="*/ 9021936 h 303"/>
              <a:gd name="T28" fmla="*/ 19187839 w 377"/>
              <a:gd name="T29" fmla="*/ 12345473 h 303"/>
              <a:gd name="T30" fmla="*/ 17871061 w 377"/>
              <a:gd name="T31" fmla="*/ 17568804 h 303"/>
              <a:gd name="T32" fmla="*/ 16930319 w 377"/>
              <a:gd name="T33" fmla="*/ 18043386 h 303"/>
              <a:gd name="T34" fmla="*/ 16930319 w 377"/>
              <a:gd name="T35" fmla="*/ 16144083 h 303"/>
              <a:gd name="T36" fmla="*/ 13920290 w 377"/>
              <a:gd name="T37" fmla="*/ 18993037 h 303"/>
              <a:gd name="T38" fmla="*/ 11286734 w 377"/>
              <a:gd name="T39" fmla="*/ 17806095 h 303"/>
              <a:gd name="T40" fmla="*/ 11474969 w 377"/>
              <a:gd name="T41" fmla="*/ 20179980 h 303"/>
              <a:gd name="T42" fmla="*/ 9217449 w 377"/>
              <a:gd name="T43" fmla="*/ 22079283 h 303"/>
              <a:gd name="T44" fmla="*/ 8464943 w 377"/>
              <a:gd name="T45" fmla="*/ 18755746 h 303"/>
              <a:gd name="T46" fmla="*/ 0 w 377"/>
              <a:gd name="T47" fmla="*/ 20655049 h 3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7"/>
              <a:gd name="T73" fmla="*/ 0 h 303"/>
              <a:gd name="T74" fmla="*/ 377 w 377"/>
              <a:gd name="T75" fmla="*/ 303 h 30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7" h="303">
                <a:moveTo>
                  <a:pt x="0" y="285"/>
                </a:moveTo>
                <a:lnTo>
                  <a:pt x="68" y="229"/>
                </a:lnTo>
                <a:lnTo>
                  <a:pt x="163" y="229"/>
                </a:lnTo>
                <a:lnTo>
                  <a:pt x="201" y="160"/>
                </a:lnTo>
                <a:lnTo>
                  <a:pt x="218" y="155"/>
                </a:lnTo>
                <a:lnTo>
                  <a:pt x="219" y="181"/>
                </a:lnTo>
                <a:lnTo>
                  <a:pt x="262" y="155"/>
                </a:lnTo>
                <a:lnTo>
                  <a:pt x="299" y="102"/>
                </a:lnTo>
                <a:lnTo>
                  <a:pt x="315" y="16"/>
                </a:lnTo>
                <a:lnTo>
                  <a:pt x="344" y="20"/>
                </a:lnTo>
                <a:lnTo>
                  <a:pt x="334" y="0"/>
                </a:lnTo>
                <a:lnTo>
                  <a:pt x="354" y="2"/>
                </a:lnTo>
                <a:lnTo>
                  <a:pt x="377" y="73"/>
                </a:lnTo>
                <a:lnTo>
                  <a:pt x="344" y="124"/>
                </a:lnTo>
                <a:lnTo>
                  <a:pt x="344" y="171"/>
                </a:lnTo>
                <a:lnTo>
                  <a:pt x="321" y="240"/>
                </a:lnTo>
                <a:lnTo>
                  <a:pt x="304" y="249"/>
                </a:lnTo>
                <a:lnTo>
                  <a:pt x="303" y="223"/>
                </a:lnTo>
                <a:lnTo>
                  <a:pt x="248" y="262"/>
                </a:lnTo>
                <a:lnTo>
                  <a:pt x="201" y="245"/>
                </a:lnTo>
                <a:lnTo>
                  <a:pt x="204" y="277"/>
                </a:lnTo>
                <a:lnTo>
                  <a:pt x="164" y="303"/>
                </a:lnTo>
                <a:lnTo>
                  <a:pt x="153" y="259"/>
                </a:lnTo>
                <a:lnTo>
                  <a:pt x="0" y="28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3" name="26729332.75622.253.1254.3755"/>
          <p:cNvSpPr>
            <a:spLocks/>
          </p:cNvSpPr>
          <p:nvPr/>
        </p:nvSpPr>
        <p:spPr bwMode="invGray">
          <a:xfrm>
            <a:off x="7523163" y="3478213"/>
            <a:ext cx="53975" cy="44450"/>
          </a:xfrm>
          <a:custGeom>
            <a:avLst/>
            <a:gdLst>
              <a:gd name="T0" fmla="*/ 0 w 77"/>
              <a:gd name="T1" fmla="*/ 1706418 h 55"/>
              <a:gd name="T2" fmla="*/ 1646011 w 77"/>
              <a:gd name="T3" fmla="*/ 3412375 h 55"/>
              <a:gd name="T4" fmla="*/ 4526189 w 77"/>
              <a:gd name="T5" fmla="*/ 2132677 h 55"/>
              <a:gd name="T6" fmla="*/ 4937578 w 77"/>
              <a:gd name="T7" fmla="*/ 0 h 55"/>
              <a:gd name="T8" fmla="*/ 0 w 77"/>
              <a:gd name="T9" fmla="*/ 1706418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55"/>
              <a:gd name="T17" fmla="*/ 77 w 77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55">
                <a:moveTo>
                  <a:pt x="0" y="29"/>
                </a:moveTo>
                <a:lnTo>
                  <a:pt x="26" y="55"/>
                </a:lnTo>
                <a:lnTo>
                  <a:pt x="70" y="34"/>
                </a:lnTo>
                <a:lnTo>
                  <a:pt x="77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4" name="26730308.125636.759.12510.8755"/>
          <p:cNvSpPr>
            <a:spLocks/>
          </p:cNvSpPr>
          <p:nvPr/>
        </p:nvSpPr>
        <p:spPr bwMode="invGray">
          <a:xfrm>
            <a:off x="7702550" y="3094038"/>
            <a:ext cx="130175" cy="141287"/>
          </a:xfrm>
          <a:custGeom>
            <a:avLst/>
            <a:gdLst>
              <a:gd name="T0" fmla="*/ 0 w 195"/>
              <a:gd name="T1" fmla="*/ 8642566 h 162"/>
              <a:gd name="T2" fmla="*/ 358563 w 195"/>
              <a:gd name="T3" fmla="*/ 12003263 h 162"/>
              <a:gd name="T4" fmla="*/ 2150533 w 195"/>
              <a:gd name="T5" fmla="*/ 10803329 h 162"/>
              <a:gd name="T6" fmla="*/ 1075267 w 195"/>
              <a:gd name="T7" fmla="*/ 8642566 h 162"/>
              <a:gd name="T8" fmla="*/ 5913966 w 195"/>
              <a:gd name="T9" fmla="*/ 10563244 h 162"/>
              <a:gd name="T10" fmla="*/ 6989234 w 195"/>
              <a:gd name="T11" fmla="*/ 7682225 h 162"/>
              <a:gd name="T12" fmla="*/ 10215033 w 195"/>
              <a:gd name="T13" fmla="*/ 6721886 h 162"/>
              <a:gd name="T14" fmla="*/ 9139767 w 195"/>
              <a:gd name="T15" fmla="*/ 4801208 h 162"/>
              <a:gd name="T16" fmla="*/ 9498330 w 195"/>
              <a:gd name="T17" fmla="*/ 3361188 h 162"/>
              <a:gd name="T18" fmla="*/ 6810163 w 195"/>
              <a:gd name="T19" fmla="*/ 3601273 h 162"/>
              <a:gd name="T20" fmla="*/ 3584364 w 195"/>
              <a:gd name="T21" fmla="*/ 0 h 162"/>
              <a:gd name="T22" fmla="*/ 2329603 w 195"/>
              <a:gd name="T23" fmla="*/ 6721886 h 162"/>
              <a:gd name="T24" fmla="*/ 896197 w 195"/>
              <a:gd name="T25" fmla="*/ 6481801 h 162"/>
              <a:gd name="T26" fmla="*/ 0 w 195"/>
              <a:gd name="T27" fmla="*/ 8642566 h 1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5"/>
              <a:gd name="T43" fmla="*/ 0 h 162"/>
              <a:gd name="T44" fmla="*/ 195 w 195"/>
              <a:gd name="T45" fmla="*/ 162 h 1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5" h="162">
                <a:moveTo>
                  <a:pt x="0" y="116"/>
                </a:moveTo>
                <a:lnTo>
                  <a:pt x="8" y="162"/>
                </a:lnTo>
                <a:lnTo>
                  <a:pt x="42" y="145"/>
                </a:lnTo>
                <a:lnTo>
                  <a:pt x="19" y="117"/>
                </a:lnTo>
                <a:lnTo>
                  <a:pt x="113" y="142"/>
                </a:lnTo>
                <a:lnTo>
                  <a:pt x="135" y="103"/>
                </a:lnTo>
                <a:lnTo>
                  <a:pt x="195" y="91"/>
                </a:lnTo>
                <a:lnTo>
                  <a:pt x="174" y="66"/>
                </a:lnTo>
                <a:lnTo>
                  <a:pt x="181" y="44"/>
                </a:lnTo>
                <a:lnTo>
                  <a:pt x="129" y="48"/>
                </a:lnTo>
                <a:lnTo>
                  <a:pt x="67" y="0"/>
                </a:lnTo>
                <a:lnTo>
                  <a:pt x="45" y="92"/>
                </a:lnTo>
                <a:lnTo>
                  <a:pt x="18" y="87"/>
                </a:lnTo>
                <a:lnTo>
                  <a:pt x="0" y="11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5" name="26731314607.511.37511.8755"/>
          <p:cNvSpPr>
            <a:spLocks/>
          </p:cNvSpPr>
          <p:nvPr/>
        </p:nvSpPr>
        <p:spPr bwMode="invGray">
          <a:xfrm>
            <a:off x="7340600" y="3181350"/>
            <a:ext cx="147638" cy="180975"/>
          </a:xfrm>
          <a:custGeom>
            <a:avLst/>
            <a:gdLst>
              <a:gd name="T0" fmla="*/ 0 w 212"/>
              <a:gd name="T1" fmla="*/ 8929346 h 204"/>
              <a:gd name="T2" fmla="*/ 2147180 w 212"/>
              <a:gd name="T3" fmla="*/ 10169962 h 204"/>
              <a:gd name="T4" fmla="*/ 780672 w 212"/>
              <a:gd name="T5" fmla="*/ 14882407 h 204"/>
              <a:gd name="T6" fmla="*/ 4294361 w 212"/>
              <a:gd name="T7" fmla="*/ 15874999 h 204"/>
              <a:gd name="T8" fmla="*/ 8002886 w 212"/>
              <a:gd name="T9" fmla="*/ 13146243 h 204"/>
              <a:gd name="T10" fmla="*/ 6246262 w 212"/>
              <a:gd name="T11" fmla="*/ 9425393 h 204"/>
              <a:gd name="T12" fmla="*/ 10540622 w 212"/>
              <a:gd name="T13" fmla="*/ 6201086 h 204"/>
              <a:gd name="T14" fmla="*/ 12492523 w 212"/>
              <a:gd name="T15" fmla="*/ 1488141 h 204"/>
              <a:gd name="T16" fmla="*/ 12101966 w 212"/>
              <a:gd name="T17" fmla="*/ 744071 h 204"/>
              <a:gd name="T18" fmla="*/ 11516573 w 212"/>
              <a:gd name="T19" fmla="*/ 0 h 204"/>
              <a:gd name="T20" fmla="*/ 7807608 w 212"/>
              <a:gd name="T21" fmla="*/ 2976282 h 204"/>
              <a:gd name="T22" fmla="*/ 7807608 w 212"/>
              <a:gd name="T23" fmla="*/ 4712946 h 204"/>
              <a:gd name="T24" fmla="*/ 5075033 w 212"/>
              <a:gd name="T25" fmla="*/ 4216899 h 204"/>
              <a:gd name="T26" fmla="*/ 0 w 212"/>
              <a:gd name="T27" fmla="*/ 8929346 h 2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2"/>
              <a:gd name="T43" fmla="*/ 0 h 204"/>
              <a:gd name="T44" fmla="*/ 212 w 212"/>
              <a:gd name="T45" fmla="*/ 204 h 2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2" h="204">
                <a:moveTo>
                  <a:pt x="0" y="116"/>
                </a:moveTo>
                <a:lnTo>
                  <a:pt x="38" y="132"/>
                </a:lnTo>
                <a:lnTo>
                  <a:pt x="14" y="191"/>
                </a:lnTo>
                <a:lnTo>
                  <a:pt x="74" y="204"/>
                </a:lnTo>
                <a:lnTo>
                  <a:pt x="136" y="169"/>
                </a:lnTo>
                <a:lnTo>
                  <a:pt x="107" y="121"/>
                </a:lnTo>
                <a:lnTo>
                  <a:pt x="179" y="79"/>
                </a:lnTo>
                <a:lnTo>
                  <a:pt x="212" y="20"/>
                </a:lnTo>
                <a:lnTo>
                  <a:pt x="207" y="11"/>
                </a:lnTo>
                <a:lnTo>
                  <a:pt x="194" y="0"/>
                </a:lnTo>
                <a:lnTo>
                  <a:pt x="131" y="39"/>
                </a:lnTo>
                <a:lnTo>
                  <a:pt x="131" y="61"/>
                </a:lnTo>
                <a:lnTo>
                  <a:pt x="85" y="54"/>
                </a:lnTo>
                <a:lnTo>
                  <a:pt x="0" y="11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6" name="26732356.375562.515.7513.3755"/>
          <p:cNvSpPr>
            <a:spLocks/>
          </p:cNvSpPr>
          <p:nvPr/>
        </p:nvSpPr>
        <p:spPr bwMode="invGray">
          <a:xfrm>
            <a:off x="6784975" y="3841750"/>
            <a:ext cx="168275" cy="242888"/>
          </a:xfrm>
          <a:custGeom>
            <a:avLst/>
            <a:gdLst>
              <a:gd name="T0" fmla="*/ 0 w 239"/>
              <a:gd name="T1" fmla="*/ 4310080 h 279"/>
              <a:gd name="T2" fmla="*/ 1980399 w 239"/>
              <a:gd name="T3" fmla="*/ 7422750 h 279"/>
              <a:gd name="T4" fmla="*/ 1386279 w 239"/>
              <a:gd name="T5" fmla="*/ 12451666 h 279"/>
              <a:gd name="T6" fmla="*/ 6337722 w 239"/>
              <a:gd name="T7" fmla="*/ 10296137 h 279"/>
              <a:gd name="T8" fmla="*/ 8516162 w 239"/>
              <a:gd name="T9" fmla="*/ 12451666 h 279"/>
              <a:gd name="T10" fmla="*/ 10497005 w 239"/>
              <a:gd name="T11" fmla="*/ 17480093 h 279"/>
              <a:gd name="T12" fmla="*/ 9704846 w 239"/>
              <a:gd name="T13" fmla="*/ 20592764 h 279"/>
              <a:gd name="T14" fmla="*/ 14259762 w 239"/>
              <a:gd name="T15" fmla="*/ 19635132 h 279"/>
              <a:gd name="T16" fmla="*/ 12081324 w 239"/>
              <a:gd name="T17" fmla="*/ 13170012 h 279"/>
              <a:gd name="T18" fmla="*/ 7327923 w 239"/>
              <a:gd name="T19" fmla="*/ 8141099 h 279"/>
              <a:gd name="T20" fmla="*/ 8516162 w 239"/>
              <a:gd name="T21" fmla="*/ 5507487 h 279"/>
              <a:gd name="T22" fmla="*/ 5941642 w 239"/>
              <a:gd name="T23" fmla="*/ 3831018 h 279"/>
              <a:gd name="T24" fmla="*/ 3961244 w 239"/>
              <a:gd name="T25" fmla="*/ 0 h 279"/>
              <a:gd name="T26" fmla="*/ 2574519 w 239"/>
              <a:gd name="T27" fmla="*/ 0 h 279"/>
              <a:gd name="T28" fmla="*/ 2772559 w 239"/>
              <a:gd name="T29" fmla="*/ 2873386 h 279"/>
              <a:gd name="T30" fmla="*/ 1980399 w 239"/>
              <a:gd name="T31" fmla="*/ 2155040 h 279"/>
              <a:gd name="T32" fmla="*/ 0 w 239"/>
              <a:gd name="T33" fmla="*/ 4310080 h 2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9"/>
              <a:gd name="T52" fmla="*/ 0 h 279"/>
              <a:gd name="T53" fmla="*/ 239 w 239"/>
              <a:gd name="T54" fmla="*/ 279 h 2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9" h="279">
                <a:moveTo>
                  <a:pt x="0" y="60"/>
                </a:moveTo>
                <a:lnTo>
                  <a:pt x="32" y="100"/>
                </a:lnTo>
                <a:lnTo>
                  <a:pt x="22" y="169"/>
                </a:lnTo>
                <a:lnTo>
                  <a:pt x="107" y="139"/>
                </a:lnTo>
                <a:lnTo>
                  <a:pt x="143" y="169"/>
                </a:lnTo>
                <a:lnTo>
                  <a:pt x="175" y="236"/>
                </a:lnTo>
                <a:lnTo>
                  <a:pt x="164" y="279"/>
                </a:lnTo>
                <a:lnTo>
                  <a:pt x="239" y="267"/>
                </a:lnTo>
                <a:lnTo>
                  <a:pt x="203" y="177"/>
                </a:lnTo>
                <a:lnTo>
                  <a:pt x="122" y="111"/>
                </a:lnTo>
                <a:lnTo>
                  <a:pt x="144" y="73"/>
                </a:lnTo>
                <a:lnTo>
                  <a:pt x="99" y="52"/>
                </a:lnTo>
                <a:lnTo>
                  <a:pt x="65" y="0"/>
                </a:lnTo>
                <a:lnTo>
                  <a:pt x="44" y="1"/>
                </a:lnTo>
                <a:lnTo>
                  <a:pt x="47" y="38"/>
                </a:lnTo>
                <a:lnTo>
                  <a:pt x="32" y="29"/>
                </a:lnTo>
                <a:lnTo>
                  <a:pt x="0" y="6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7" name="26733296.875385.251.50.8755"/>
          <p:cNvSpPr>
            <a:spLocks/>
          </p:cNvSpPr>
          <p:nvPr/>
        </p:nvSpPr>
        <p:spPr bwMode="invGray">
          <a:xfrm>
            <a:off x="4605338" y="2919413"/>
            <a:ext cx="6350" cy="22225"/>
          </a:xfrm>
          <a:custGeom>
            <a:avLst/>
            <a:gdLst>
              <a:gd name="T0" fmla="*/ 0 w 17"/>
              <a:gd name="T1" fmla="*/ 1234168 h 28"/>
              <a:gd name="T2" fmla="*/ 235628 w 17"/>
              <a:gd name="T3" fmla="*/ 0 h 28"/>
              <a:gd name="T4" fmla="*/ 314078 w 17"/>
              <a:gd name="T5" fmla="*/ 1646011 h 28"/>
              <a:gd name="T6" fmla="*/ 0 w 17"/>
              <a:gd name="T7" fmla="*/ 1234168 h 2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28"/>
              <a:gd name="T14" fmla="*/ 17 w 17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28">
                <a:moveTo>
                  <a:pt x="0" y="22"/>
                </a:moveTo>
                <a:lnTo>
                  <a:pt x="13" y="0"/>
                </a:lnTo>
                <a:lnTo>
                  <a:pt x="17" y="28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8" name="26735291.87553924.87559.3755"/>
          <p:cNvSpPr>
            <a:spLocks/>
          </p:cNvSpPr>
          <p:nvPr/>
        </p:nvSpPr>
        <p:spPr bwMode="invGray">
          <a:xfrm>
            <a:off x="6497638" y="2838450"/>
            <a:ext cx="730250" cy="385763"/>
          </a:xfrm>
          <a:custGeom>
            <a:avLst/>
            <a:gdLst>
              <a:gd name="T0" fmla="*/ 0 w 1058"/>
              <a:gd name="T1" fmla="*/ 10317455 h 444"/>
              <a:gd name="T2" fmla="*/ 1919483 w 1058"/>
              <a:gd name="T3" fmla="*/ 13676762 h 444"/>
              <a:gd name="T4" fmla="*/ 4607021 w 1058"/>
              <a:gd name="T5" fmla="*/ 14876375 h 444"/>
              <a:gd name="T6" fmla="*/ 5758885 w 1058"/>
              <a:gd name="T7" fmla="*/ 21834523 h 444"/>
              <a:gd name="T8" fmla="*/ 14205307 w 1058"/>
              <a:gd name="T9" fmla="*/ 24713789 h 444"/>
              <a:gd name="T10" fmla="*/ 17852808 w 1058"/>
              <a:gd name="T11" fmla="*/ 29272709 h 444"/>
              <a:gd name="T12" fmla="*/ 24763555 w 1058"/>
              <a:gd name="T13" fmla="*/ 29032688 h 444"/>
              <a:gd name="T14" fmla="*/ 32633831 w 1058"/>
              <a:gd name="T15" fmla="*/ 32872044 h 444"/>
              <a:gd name="T16" fmla="*/ 43192076 w 1058"/>
              <a:gd name="T17" fmla="*/ 29272709 h 444"/>
              <a:gd name="T18" fmla="*/ 46263421 w 1058"/>
              <a:gd name="T19" fmla="*/ 26633463 h 444"/>
              <a:gd name="T20" fmla="*/ 46263421 w 1058"/>
              <a:gd name="T21" fmla="*/ 22794605 h 444"/>
              <a:gd name="T22" fmla="*/ 49334767 w 1058"/>
              <a:gd name="T23" fmla="*/ 23274156 h 444"/>
              <a:gd name="T24" fmla="*/ 55669802 w 1058"/>
              <a:gd name="T25" fmla="*/ 17755645 h 444"/>
              <a:gd name="T26" fmla="*/ 60852986 w 1058"/>
              <a:gd name="T27" fmla="*/ 17515624 h 444"/>
              <a:gd name="T28" fmla="*/ 58357353 w 1058"/>
              <a:gd name="T29" fmla="*/ 13436742 h 444"/>
              <a:gd name="T30" fmla="*/ 53557978 w 1058"/>
              <a:gd name="T31" fmla="*/ 14396334 h 444"/>
              <a:gd name="T32" fmla="*/ 53366073 w 1058"/>
              <a:gd name="T33" fmla="*/ 9837414 h 444"/>
              <a:gd name="T34" fmla="*/ 54709842 w 1058"/>
              <a:gd name="T35" fmla="*/ 7198167 h 444"/>
              <a:gd name="T36" fmla="*/ 51254687 w 1058"/>
              <a:gd name="T37" fmla="*/ 6478595 h 444"/>
              <a:gd name="T38" fmla="*/ 42040211 w 1058"/>
              <a:gd name="T39" fmla="*/ 9357863 h 444"/>
              <a:gd name="T40" fmla="*/ 34169942 w 1058"/>
              <a:gd name="T41" fmla="*/ 5278493 h 444"/>
              <a:gd name="T42" fmla="*/ 28986772 w 1058"/>
              <a:gd name="T43" fmla="*/ 5758534 h 444"/>
              <a:gd name="T44" fmla="*/ 27066845 w 1058"/>
              <a:gd name="T45" fmla="*/ 2399226 h 444"/>
              <a:gd name="T46" fmla="*/ 22076018 w 1058"/>
              <a:gd name="T47" fmla="*/ 0 h 444"/>
              <a:gd name="T48" fmla="*/ 19388481 w 1058"/>
              <a:gd name="T49" fmla="*/ 2399226 h 444"/>
              <a:gd name="T50" fmla="*/ 19196576 w 1058"/>
              <a:gd name="T51" fmla="*/ 7198167 h 444"/>
              <a:gd name="T52" fmla="*/ 7678806 w 1058"/>
              <a:gd name="T53" fmla="*/ 5038962 h 444"/>
              <a:gd name="T54" fmla="*/ 0 w 1058"/>
              <a:gd name="T55" fmla="*/ 10317455 h 4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58"/>
              <a:gd name="T85" fmla="*/ 0 h 444"/>
              <a:gd name="T86" fmla="*/ 1058 w 1058"/>
              <a:gd name="T87" fmla="*/ 444 h 44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58" h="444">
                <a:moveTo>
                  <a:pt x="0" y="139"/>
                </a:moveTo>
                <a:lnTo>
                  <a:pt x="34" y="184"/>
                </a:lnTo>
                <a:lnTo>
                  <a:pt x="81" y="201"/>
                </a:lnTo>
                <a:lnTo>
                  <a:pt x="100" y="296"/>
                </a:lnTo>
                <a:lnTo>
                  <a:pt x="247" y="333"/>
                </a:lnTo>
                <a:lnTo>
                  <a:pt x="309" y="397"/>
                </a:lnTo>
                <a:lnTo>
                  <a:pt x="430" y="393"/>
                </a:lnTo>
                <a:lnTo>
                  <a:pt x="567" y="444"/>
                </a:lnTo>
                <a:lnTo>
                  <a:pt x="750" y="397"/>
                </a:lnTo>
                <a:lnTo>
                  <a:pt x="806" y="360"/>
                </a:lnTo>
                <a:lnTo>
                  <a:pt x="806" y="309"/>
                </a:lnTo>
                <a:lnTo>
                  <a:pt x="857" y="315"/>
                </a:lnTo>
                <a:lnTo>
                  <a:pt x="968" y="241"/>
                </a:lnTo>
                <a:lnTo>
                  <a:pt x="1058" y="236"/>
                </a:lnTo>
                <a:lnTo>
                  <a:pt x="1015" y="180"/>
                </a:lnTo>
                <a:lnTo>
                  <a:pt x="930" y="195"/>
                </a:lnTo>
                <a:lnTo>
                  <a:pt x="929" y="132"/>
                </a:lnTo>
                <a:lnTo>
                  <a:pt x="951" y="98"/>
                </a:lnTo>
                <a:lnTo>
                  <a:pt x="890" y="88"/>
                </a:lnTo>
                <a:lnTo>
                  <a:pt x="732" y="126"/>
                </a:lnTo>
                <a:lnTo>
                  <a:pt x="593" y="70"/>
                </a:lnTo>
                <a:lnTo>
                  <a:pt x="504" y="78"/>
                </a:lnTo>
                <a:lnTo>
                  <a:pt x="471" y="32"/>
                </a:lnTo>
                <a:lnTo>
                  <a:pt x="383" y="0"/>
                </a:lnTo>
                <a:lnTo>
                  <a:pt x="336" y="33"/>
                </a:lnTo>
                <a:lnTo>
                  <a:pt x="334" y="96"/>
                </a:lnTo>
                <a:lnTo>
                  <a:pt x="133" y="69"/>
                </a:lnTo>
                <a:lnTo>
                  <a:pt x="0" y="13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39" name="26736351.62547216.2514.3755"/>
          <p:cNvSpPr>
            <a:spLocks/>
          </p:cNvSpPr>
          <p:nvPr/>
        </p:nvSpPr>
        <p:spPr bwMode="invGray">
          <a:xfrm>
            <a:off x="5672138" y="3768725"/>
            <a:ext cx="177800" cy="250825"/>
          </a:xfrm>
          <a:custGeom>
            <a:avLst/>
            <a:gdLst>
              <a:gd name="T0" fmla="*/ 0 w 256"/>
              <a:gd name="T1" fmla="*/ 15162456 h 288"/>
              <a:gd name="T2" fmla="*/ 2132282 w 256"/>
              <a:gd name="T3" fmla="*/ 21419848 h 288"/>
              <a:gd name="T4" fmla="*/ 5621510 w 256"/>
              <a:gd name="T5" fmla="*/ 20457324 h 288"/>
              <a:gd name="T6" fmla="*/ 11049296 w 256"/>
              <a:gd name="T7" fmla="*/ 15162456 h 288"/>
              <a:gd name="T8" fmla="*/ 11049296 w 256"/>
              <a:gd name="T9" fmla="*/ 12514779 h 288"/>
              <a:gd name="T10" fmla="*/ 14732251 w 256"/>
              <a:gd name="T11" fmla="*/ 7701666 h 288"/>
              <a:gd name="T12" fmla="*/ 14926415 w 256"/>
              <a:gd name="T13" fmla="*/ 6257390 h 288"/>
              <a:gd name="T14" fmla="*/ 12987854 w 256"/>
              <a:gd name="T15" fmla="*/ 3610202 h 288"/>
              <a:gd name="T16" fmla="*/ 8335404 w 256"/>
              <a:gd name="T17" fmla="*/ 0 h 288"/>
              <a:gd name="T18" fmla="*/ 7172180 w 256"/>
              <a:gd name="T19" fmla="*/ 0 h 288"/>
              <a:gd name="T20" fmla="*/ 7753793 w 256"/>
              <a:gd name="T21" fmla="*/ 1925539 h 288"/>
              <a:gd name="T22" fmla="*/ 6203121 w 256"/>
              <a:gd name="T23" fmla="*/ 5776128 h 288"/>
              <a:gd name="T24" fmla="*/ 7172180 w 256"/>
              <a:gd name="T25" fmla="*/ 7460790 h 288"/>
              <a:gd name="T26" fmla="*/ 5621510 w 256"/>
              <a:gd name="T27" fmla="*/ 12755656 h 288"/>
              <a:gd name="T28" fmla="*/ 0 w 256"/>
              <a:gd name="T29" fmla="*/ 15162456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6"/>
              <a:gd name="T46" fmla="*/ 0 h 288"/>
              <a:gd name="T47" fmla="*/ 256 w 256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6" h="288">
                <a:moveTo>
                  <a:pt x="0" y="204"/>
                </a:moveTo>
                <a:lnTo>
                  <a:pt x="35" y="288"/>
                </a:lnTo>
                <a:lnTo>
                  <a:pt x="95" y="275"/>
                </a:lnTo>
                <a:lnTo>
                  <a:pt x="191" y="203"/>
                </a:lnTo>
                <a:lnTo>
                  <a:pt x="190" y="169"/>
                </a:lnTo>
                <a:lnTo>
                  <a:pt x="252" y="105"/>
                </a:lnTo>
                <a:lnTo>
                  <a:pt x="256" y="85"/>
                </a:lnTo>
                <a:lnTo>
                  <a:pt x="222" y="48"/>
                </a:lnTo>
                <a:lnTo>
                  <a:pt x="143" y="0"/>
                </a:lnTo>
                <a:lnTo>
                  <a:pt x="123" y="1"/>
                </a:lnTo>
                <a:lnTo>
                  <a:pt x="134" y="27"/>
                </a:lnTo>
                <a:lnTo>
                  <a:pt x="106" y="77"/>
                </a:lnTo>
                <a:lnTo>
                  <a:pt x="123" y="101"/>
                </a:lnTo>
                <a:lnTo>
                  <a:pt x="98" y="170"/>
                </a:lnTo>
                <a:lnTo>
                  <a:pt x="0" y="20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40" name="26737340.875524.57.7515.1255"/>
          <p:cNvSpPr>
            <a:spLocks/>
          </p:cNvSpPr>
          <p:nvPr/>
        </p:nvSpPr>
        <p:spPr bwMode="invGray">
          <a:xfrm>
            <a:off x="6319838" y="3598863"/>
            <a:ext cx="187325" cy="119062"/>
          </a:xfrm>
          <a:custGeom>
            <a:avLst/>
            <a:gdLst>
              <a:gd name="T0" fmla="*/ 0 w 268"/>
              <a:gd name="T1" fmla="*/ 3734766 h 138"/>
              <a:gd name="T2" fmla="*/ 1973869 w 268"/>
              <a:gd name="T3" fmla="*/ 0 h 138"/>
              <a:gd name="T4" fmla="*/ 8486792 w 268"/>
              <a:gd name="T5" fmla="*/ 2567954 h 138"/>
              <a:gd name="T6" fmla="*/ 11842324 w 268"/>
              <a:gd name="T7" fmla="*/ 6069357 h 138"/>
              <a:gd name="T8" fmla="*/ 16184571 w 268"/>
              <a:gd name="T9" fmla="*/ 6069357 h 138"/>
              <a:gd name="T10" fmla="*/ 15986873 w 268"/>
              <a:gd name="T11" fmla="*/ 9804123 h 138"/>
              <a:gd name="T12" fmla="*/ 5526211 w 268"/>
              <a:gd name="T13" fmla="*/ 7470014 h 138"/>
              <a:gd name="T14" fmla="*/ 0 w 268"/>
              <a:gd name="T15" fmla="*/ 3734766 h 1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8"/>
              <a:gd name="T25" fmla="*/ 0 h 138"/>
              <a:gd name="T26" fmla="*/ 268 w 268"/>
              <a:gd name="T27" fmla="*/ 138 h 1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8" h="138">
                <a:moveTo>
                  <a:pt x="0" y="54"/>
                </a:moveTo>
                <a:lnTo>
                  <a:pt x="33" y="0"/>
                </a:lnTo>
                <a:lnTo>
                  <a:pt x="139" y="35"/>
                </a:lnTo>
                <a:lnTo>
                  <a:pt x="195" y="87"/>
                </a:lnTo>
                <a:lnTo>
                  <a:pt x="268" y="87"/>
                </a:lnTo>
                <a:lnTo>
                  <a:pt x="264" y="138"/>
                </a:lnTo>
                <a:lnTo>
                  <a:pt x="90" y="105"/>
                </a:lnTo>
                <a:lnTo>
                  <a:pt x="0" y="5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41" name="26738289.25381.256.256.6255"/>
          <p:cNvSpPr>
            <a:spLocks/>
          </p:cNvSpPr>
          <p:nvPr/>
        </p:nvSpPr>
        <p:spPr bwMode="invGray">
          <a:xfrm>
            <a:off x="4552950" y="2801938"/>
            <a:ext cx="82550" cy="95250"/>
          </a:xfrm>
          <a:custGeom>
            <a:avLst/>
            <a:gdLst>
              <a:gd name="T0" fmla="*/ 0 w 119"/>
              <a:gd name="T1" fmla="*/ 6038453 h 112"/>
              <a:gd name="T2" fmla="*/ 2713118 w 119"/>
              <a:gd name="T3" fmla="*/ 4877027 h 112"/>
              <a:gd name="T4" fmla="*/ 1162639 w 119"/>
              <a:gd name="T5" fmla="*/ 3948368 h 112"/>
              <a:gd name="T6" fmla="*/ 2519419 w 119"/>
              <a:gd name="T7" fmla="*/ 1161426 h 112"/>
              <a:gd name="T8" fmla="*/ 3682058 w 119"/>
              <a:gd name="T9" fmla="*/ 3019227 h 112"/>
              <a:gd name="T10" fmla="*/ 3682058 w 119"/>
              <a:gd name="T11" fmla="*/ 0 h 112"/>
              <a:gd name="T12" fmla="*/ 6783016 w 119"/>
              <a:gd name="T13" fmla="*/ 0 h 112"/>
              <a:gd name="T14" fmla="*/ 6589316 w 119"/>
              <a:gd name="T15" fmla="*/ 3019227 h 112"/>
              <a:gd name="T16" fmla="*/ 4650998 w 119"/>
              <a:gd name="T17" fmla="*/ 4180654 h 112"/>
              <a:gd name="T18" fmla="*/ 4650998 w 119"/>
              <a:gd name="T19" fmla="*/ 7896255 h 112"/>
              <a:gd name="T20" fmla="*/ 2713118 w 119"/>
              <a:gd name="T21" fmla="*/ 5573883 h 112"/>
              <a:gd name="T22" fmla="*/ 0 w 119"/>
              <a:gd name="T23" fmla="*/ 6038453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9"/>
              <a:gd name="T37" fmla="*/ 0 h 112"/>
              <a:gd name="T38" fmla="*/ 119 w 119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9" h="112">
                <a:moveTo>
                  <a:pt x="0" y="84"/>
                </a:moveTo>
                <a:lnTo>
                  <a:pt x="47" y="70"/>
                </a:lnTo>
                <a:lnTo>
                  <a:pt x="22" y="57"/>
                </a:lnTo>
                <a:lnTo>
                  <a:pt x="45" y="18"/>
                </a:lnTo>
                <a:lnTo>
                  <a:pt x="63" y="43"/>
                </a:lnTo>
                <a:lnTo>
                  <a:pt x="64" y="0"/>
                </a:lnTo>
                <a:lnTo>
                  <a:pt x="119" y="0"/>
                </a:lnTo>
                <a:lnTo>
                  <a:pt x="114" y="43"/>
                </a:lnTo>
                <a:lnTo>
                  <a:pt x="80" y="59"/>
                </a:lnTo>
                <a:lnTo>
                  <a:pt x="81" y="112"/>
                </a:lnTo>
                <a:lnTo>
                  <a:pt x="48" y="80"/>
                </a:lnTo>
                <a:lnTo>
                  <a:pt x="0" y="8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44" name="26742237.3753843948.55"/>
          <p:cNvSpPr>
            <a:spLocks/>
          </p:cNvSpPr>
          <p:nvPr/>
        </p:nvSpPr>
        <p:spPr bwMode="invGray">
          <a:xfrm>
            <a:off x="4587875" y="1997075"/>
            <a:ext cx="600075" cy="603250"/>
          </a:xfrm>
          <a:custGeom>
            <a:avLst/>
            <a:gdLst>
              <a:gd name="T0" fmla="*/ 194694 w 863"/>
              <a:gd name="T1" fmla="*/ 40614051 h 693"/>
              <a:gd name="T2" fmla="*/ 4872650 w 863"/>
              <a:gd name="T3" fmla="*/ 39892932 h 693"/>
              <a:gd name="T4" fmla="*/ 1364183 w 863"/>
              <a:gd name="T5" fmla="*/ 42296008 h 693"/>
              <a:gd name="T6" fmla="*/ 4092991 w 863"/>
              <a:gd name="T7" fmla="*/ 42776917 h 693"/>
              <a:gd name="T8" fmla="*/ 2533672 w 863"/>
              <a:gd name="T9" fmla="*/ 46621740 h 693"/>
              <a:gd name="T10" fmla="*/ 6236833 w 863"/>
              <a:gd name="T11" fmla="*/ 51428381 h 693"/>
              <a:gd name="T12" fmla="*/ 10720095 w 863"/>
              <a:gd name="T13" fmla="*/ 45179993 h 693"/>
              <a:gd name="T14" fmla="*/ 14423255 w 863"/>
              <a:gd name="T15" fmla="*/ 44458874 h 693"/>
              <a:gd name="T16" fmla="*/ 15007782 w 863"/>
              <a:gd name="T17" fmla="*/ 39892932 h 693"/>
              <a:gd name="T18" fmla="*/ 14033426 w 863"/>
              <a:gd name="T19" fmla="*/ 31001251 h 693"/>
              <a:gd name="T20" fmla="*/ 16956930 w 863"/>
              <a:gd name="T21" fmla="*/ 26915729 h 693"/>
              <a:gd name="T22" fmla="*/ 22024714 w 863"/>
              <a:gd name="T23" fmla="*/ 17302936 h 693"/>
              <a:gd name="T24" fmla="*/ 25142909 w 863"/>
              <a:gd name="T25" fmla="*/ 13217410 h 693"/>
              <a:gd name="T26" fmla="*/ 29431041 w 863"/>
              <a:gd name="T27" fmla="*/ 11535453 h 693"/>
              <a:gd name="T28" fmla="*/ 30405395 w 863"/>
              <a:gd name="T29" fmla="*/ 8891678 h 693"/>
              <a:gd name="T30" fmla="*/ 34108996 w 863"/>
              <a:gd name="T31" fmla="*/ 10093215 h 693"/>
              <a:gd name="T32" fmla="*/ 40540963 w 863"/>
              <a:gd name="T33" fmla="*/ 8891678 h 693"/>
              <a:gd name="T34" fmla="*/ 45023782 w 863"/>
              <a:gd name="T35" fmla="*/ 4565944 h 693"/>
              <a:gd name="T36" fmla="*/ 46972488 w 863"/>
              <a:gd name="T37" fmla="*/ 8891678 h 693"/>
              <a:gd name="T38" fmla="*/ 48141977 w 863"/>
              <a:gd name="T39" fmla="*/ 6248391 h 693"/>
              <a:gd name="T40" fmla="*/ 46193271 w 863"/>
              <a:gd name="T41" fmla="*/ 4325734 h 693"/>
              <a:gd name="T42" fmla="*/ 47167624 w 863"/>
              <a:gd name="T43" fmla="*/ 961329 h 693"/>
              <a:gd name="T44" fmla="*/ 45998135 w 863"/>
              <a:gd name="T45" fmla="*/ 240210 h 693"/>
              <a:gd name="T46" fmla="*/ 42879499 w 863"/>
              <a:gd name="T47" fmla="*/ 2883986 h 693"/>
              <a:gd name="T48" fmla="*/ 42294975 w 863"/>
              <a:gd name="T49" fmla="*/ 480419 h 693"/>
              <a:gd name="T50" fmla="*/ 40735657 w 863"/>
              <a:gd name="T51" fmla="*/ 961329 h 693"/>
              <a:gd name="T52" fmla="*/ 35667873 w 863"/>
              <a:gd name="T53" fmla="*/ 4806153 h 693"/>
              <a:gd name="T54" fmla="*/ 33134201 w 863"/>
              <a:gd name="T55" fmla="*/ 6008181 h 693"/>
              <a:gd name="T56" fmla="*/ 29625735 w 863"/>
              <a:gd name="T57" fmla="*/ 7690138 h 693"/>
              <a:gd name="T58" fmla="*/ 28651375 w 863"/>
              <a:gd name="T59" fmla="*/ 7449928 h 693"/>
              <a:gd name="T60" fmla="*/ 28261546 w 863"/>
              <a:gd name="T61" fmla="*/ 8171049 h 693"/>
              <a:gd name="T62" fmla="*/ 24948215 w 863"/>
              <a:gd name="T63" fmla="*/ 10333915 h 693"/>
              <a:gd name="T64" fmla="*/ 24753080 w 863"/>
              <a:gd name="T65" fmla="*/ 11535453 h 693"/>
              <a:gd name="T66" fmla="*/ 19880431 w 863"/>
              <a:gd name="T67" fmla="*/ 15140066 h 693"/>
              <a:gd name="T68" fmla="*/ 16177271 w 863"/>
              <a:gd name="T69" fmla="*/ 18744683 h 693"/>
              <a:gd name="T70" fmla="*/ 8965642 w 863"/>
              <a:gd name="T71" fmla="*/ 30039923 h 693"/>
              <a:gd name="T72" fmla="*/ 12474108 w 863"/>
              <a:gd name="T73" fmla="*/ 30520342 h 693"/>
              <a:gd name="T74" fmla="*/ 4092991 w 863"/>
              <a:gd name="T75" fmla="*/ 33885244 h 693"/>
              <a:gd name="T76" fmla="*/ 2728808 w 863"/>
              <a:gd name="T77" fmla="*/ 35086781 h 693"/>
              <a:gd name="T78" fmla="*/ 194694 w 863"/>
              <a:gd name="T79" fmla="*/ 36768738 h 693"/>
              <a:gd name="T80" fmla="*/ 0 w 863"/>
              <a:gd name="T81" fmla="*/ 38451185 h 6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63"/>
              <a:gd name="T124" fmla="*/ 0 h 693"/>
              <a:gd name="T125" fmla="*/ 863 w 863"/>
              <a:gd name="T126" fmla="*/ 693 h 6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63" h="693">
                <a:moveTo>
                  <a:pt x="0" y="519"/>
                </a:moveTo>
                <a:lnTo>
                  <a:pt x="3" y="548"/>
                </a:lnTo>
                <a:lnTo>
                  <a:pt x="81" y="528"/>
                </a:lnTo>
                <a:lnTo>
                  <a:pt x="84" y="539"/>
                </a:lnTo>
                <a:lnTo>
                  <a:pt x="2" y="560"/>
                </a:lnTo>
                <a:lnTo>
                  <a:pt x="22" y="571"/>
                </a:lnTo>
                <a:lnTo>
                  <a:pt x="14" y="608"/>
                </a:lnTo>
                <a:lnTo>
                  <a:pt x="69" y="577"/>
                </a:lnTo>
                <a:lnTo>
                  <a:pt x="9" y="629"/>
                </a:lnTo>
                <a:lnTo>
                  <a:pt x="43" y="629"/>
                </a:lnTo>
                <a:lnTo>
                  <a:pt x="22" y="674"/>
                </a:lnTo>
                <a:lnTo>
                  <a:pt x="105" y="693"/>
                </a:lnTo>
                <a:lnTo>
                  <a:pt x="171" y="649"/>
                </a:lnTo>
                <a:lnTo>
                  <a:pt x="184" y="610"/>
                </a:lnTo>
                <a:lnTo>
                  <a:pt x="205" y="649"/>
                </a:lnTo>
                <a:lnTo>
                  <a:pt x="244" y="600"/>
                </a:lnTo>
                <a:lnTo>
                  <a:pt x="237" y="556"/>
                </a:lnTo>
                <a:lnTo>
                  <a:pt x="255" y="537"/>
                </a:lnTo>
                <a:lnTo>
                  <a:pt x="237" y="516"/>
                </a:lnTo>
                <a:lnTo>
                  <a:pt x="239" y="417"/>
                </a:lnTo>
                <a:lnTo>
                  <a:pt x="301" y="394"/>
                </a:lnTo>
                <a:lnTo>
                  <a:pt x="289" y="363"/>
                </a:lnTo>
                <a:lnTo>
                  <a:pt x="316" y="288"/>
                </a:lnTo>
                <a:lnTo>
                  <a:pt x="374" y="233"/>
                </a:lnTo>
                <a:lnTo>
                  <a:pt x="386" y="187"/>
                </a:lnTo>
                <a:lnTo>
                  <a:pt x="428" y="179"/>
                </a:lnTo>
                <a:lnTo>
                  <a:pt x="440" y="150"/>
                </a:lnTo>
                <a:lnTo>
                  <a:pt x="502" y="157"/>
                </a:lnTo>
                <a:lnTo>
                  <a:pt x="503" y="120"/>
                </a:lnTo>
                <a:lnTo>
                  <a:pt x="518" y="120"/>
                </a:lnTo>
                <a:lnTo>
                  <a:pt x="542" y="103"/>
                </a:lnTo>
                <a:lnTo>
                  <a:pt x="580" y="136"/>
                </a:lnTo>
                <a:lnTo>
                  <a:pt x="650" y="142"/>
                </a:lnTo>
                <a:lnTo>
                  <a:pt x="690" y="121"/>
                </a:lnTo>
                <a:lnTo>
                  <a:pt x="701" y="76"/>
                </a:lnTo>
                <a:lnTo>
                  <a:pt x="767" y="63"/>
                </a:lnTo>
                <a:lnTo>
                  <a:pt x="803" y="81"/>
                </a:lnTo>
                <a:lnTo>
                  <a:pt x="799" y="120"/>
                </a:lnTo>
                <a:lnTo>
                  <a:pt x="861" y="76"/>
                </a:lnTo>
                <a:lnTo>
                  <a:pt x="819" y="83"/>
                </a:lnTo>
                <a:lnTo>
                  <a:pt x="830" y="72"/>
                </a:lnTo>
                <a:lnTo>
                  <a:pt x="788" y="59"/>
                </a:lnTo>
                <a:lnTo>
                  <a:pt x="863" y="39"/>
                </a:lnTo>
                <a:lnTo>
                  <a:pt x="803" y="13"/>
                </a:lnTo>
                <a:lnTo>
                  <a:pt x="763" y="39"/>
                </a:lnTo>
                <a:lnTo>
                  <a:pt x="784" y="4"/>
                </a:lnTo>
                <a:lnTo>
                  <a:pt x="752" y="0"/>
                </a:lnTo>
                <a:lnTo>
                  <a:pt x="731" y="39"/>
                </a:lnTo>
                <a:lnTo>
                  <a:pt x="720" y="41"/>
                </a:lnTo>
                <a:lnTo>
                  <a:pt x="720" y="8"/>
                </a:lnTo>
                <a:lnTo>
                  <a:pt x="665" y="63"/>
                </a:lnTo>
                <a:lnTo>
                  <a:pt x="694" y="14"/>
                </a:lnTo>
                <a:lnTo>
                  <a:pt x="665" y="6"/>
                </a:lnTo>
                <a:lnTo>
                  <a:pt x="606" y="66"/>
                </a:lnTo>
                <a:lnTo>
                  <a:pt x="550" y="47"/>
                </a:lnTo>
                <a:lnTo>
                  <a:pt x="565" y="81"/>
                </a:lnTo>
                <a:lnTo>
                  <a:pt x="542" y="63"/>
                </a:lnTo>
                <a:lnTo>
                  <a:pt x="503" y="105"/>
                </a:lnTo>
                <a:lnTo>
                  <a:pt x="507" y="70"/>
                </a:lnTo>
                <a:lnTo>
                  <a:pt x="487" y="99"/>
                </a:lnTo>
                <a:lnTo>
                  <a:pt x="469" y="79"/>
                </a:lnTo>
                <a:lnTo>
                  <a:pt x="481" y="109"/>
                </a:lnTo>
                <a:lnTo>
                  <a:pt x="436" y="96"/>
                </a:lnTo>
                <a:lnTo>
                  <a:pt x="424" y="138"/>
                </a:lnTo>
                <a:lnTo>
                  <a:pt x="382" y="153"/>
                </a:lnTo>
                <a:lnTo>
                  <a:pt x="421" y="156"/>
                </a:lnTo>
                <a:lnTo>
                  <a:pt x="352" y="176"/>
                </a:lnTo>
                <a:lnTo>
                  <a:pt x="340" y="205"/>
                </a:lnTo>
                <a:lnTo>
                  <a:pt x="360" y="205"/>
                </a:lnTo>
                <a:lnTo>
                  <a:pt x="277" y="253"/>
                </a:lnTo>
                <a:lnTo>
                  <a:pt x="245" y="336"/>
                </a:lnTo>
                <a:lnTo>
                  <a:pt x="154" y="405"/>
                </a:lnTo>
                <a:lnTo>
                  <a:pt x="171" y="422"/>
                </a:lnTo>
                <a:lnTo>
                  <a:pt x="211" y="410"/>
                </a:lnTo>
                <a:lnTo>
                  <a:pt x="118" y="431"/>
                </a:lnTo>
                <a:lnTo>
                  <a:pt x="69" y="458"/>
                </a:lnTo>
                <a:lnTo>
                  <a:pt x="81" y="473"/>
                </a:lnTo>
                <a:lnTo>
                  <a:pt x="46" y="473"/>
                </a:lnTo>
                <a:lnTo>
                  <a:pt x="48" y="495"/>
                </a:lnTo>
                <a:lnTo>
                  <a:pt x="4" y="495"/>
                </a:lnTo>
                <a:lnTo>
                  <a:pt x="46" y="506"/>
                </a:lnTo>
                <a:lnTo>
                  <a:pt x="0" y="519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45" name="26744403.87563914.37518.55"/>
          <p:cNvSpPr>
            <a:spLocks/>
          </p:cNvSpPr>
          <p:nvPr/>
        </p:nvSpPr>
        <p:spPr bwMode="invGray">
          <a:xfrm>
            <a:off x="7731125" y="4576763"/>
            <a:ext cx="222250" cy="222250"/>
          </a:xfrm>
          <a:custGeom>
            <a:avLst/>
            <a:gdLst>
              <a:gd name="T0" fmla="*/ 0 w 331"/>
              <a:gd name="T1" fmla="*/ 0 h 259"/>
              <a:gd name="T2" fmla="*/ 182266 w 331"/>
              <a:gd name="T3" fmla="*/ 15475186 h 259"/>
              <a:gd name="T4" fmla="*/ 3097238 w 331"/>
              <a:gd name="T5" fmla="*/ 15943915 h 259"/>
              <a:gd name="T6" fmla="*/ 6012636 w 331"/>
              <a:gd name="T7" fmla="*/ 11723451 h 259"/>
              <a:gd name="T8" fmla="*/ 9110301 w 331"/>
              <a:gd name="T9" fmla="*/ 13599318 h 259"/>
              <a:gd name="T10" fmla="*/ 12025272 w 331"/>
              <a:gd name="T11" fmla="*/ 17819782 h 259"/>
              <a:gd name="T12" fmla="*/ 17673806 w 331"/>
              <a:gd name="T13" fmla="*/ 18522869 h 259"/>
              <a:gd name="T14" fmla="*/ 11296636 w 331"/>
              <a:gd name="T15" fmla="*/ 11489088 h 259"/>
              <a:gd name="T16" fmla="*/ 11661168 w 331"/>
              <a:gd name="T17" fmla="*/ 8206562 h 259"/>
              <a:gd name="T18" fmla="*/ 8745770 w 331"/>
              <a:gd name="T19" fmla="*/ 7034264 h 259"/>
              <a:gd name="T20" fmla="*/ 6012636 w 331"/>
              <a:gd name="T21" fmla="*/ 2813802 h 259"/>
              <a:gd name="T22" fmla="*/ 0 w 331"/>
              <a:gd name="T23" fmla="*/ 0 h 2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1"/>
              <a:gd name="T37" fmla="*/ 0 h 259"/>
              <a:gd name="T38" fmla="*/ 331 w 331"/>
              <a:gd name="T39" fmla="*/ 259 h 2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1" h="259">
                <a:moveTo>
                  <a:pt x="0" y="0"/>
                </a:moveTo>
                <a:lnTo>
                  <a:pt x="5" y="216"/>
                </a:lnTo>
                <a:lnTo>
                  <a:pt x="59" y="223"/>
                </a:lnTo>
                <a:lnTo>
                  <a:pt x="112" y="164"/>
                </a:lnTo>
                <a:lnTo>
                  <a:pt x="171" y="190"/>
                </a:lnTo>
                <a:lnTo>
                  <a:pt x="226" y="248"/>
                </a:lnTo>
                <a:lnTo>
                  <a:pt x="331" y="259"/>
                </a:lnTo>
                <a:lnTo>
                  <a:pt x="211" y="162"/>
                </a:lnTo>
                <a:lnTo>
                  <a:pt x="220" y="116"/>
                </a:lnTo>
                <a:lnTo>
                  <a:pt x="163" y="99"/>
                </a:lnTo>
                <a:lnTo>
                  <a:pt x="111" y="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701" name="26745406.875652.6253.757.6255"/>
          <p:cNvSpPr>
            <a:spLocks/>
          </p:cNvSpPr>
          <p:nvPr/>
        </p:nvSpPr>
        <p:spPr bwMode="invGray">
          <a:xfrm>
            <a:off x="7897813" y="4564063"/>
            <a:ext cx="92075" cy="61912"/>
          </a:xfrm>
          <a:custGeom>
            <a:avLst/>
            <a:gdLst>
              <a:gd name="T0" fmla="*/ 0 w 137"/>
              <a:gd name="T1" fmla="*/ 2147483647 h 67"/>
              <a:gd name="T2" fmla="*/ 2147483647 w 137"/>
              <a:gd name="T3" fmla="*/ 2147483647 h 67"/>
              <a:gd name="T4" fmla="*/ 2147483647 w 137"/>
              <a:gd name="T5" fmla="*/ 2147483647 h 67"/>
              <a:gd name="T6" fmla="*/ 2147483647 w 137"/>
              <a:gd name="T7" fmla="*/ 0 h 67"/>
              <a:gd name="T8" fmla="*/ 2147483647 w 137"/>
              <a:gd name="T9" fmla="*/ 2147483647 h 67"/>
              <a:gd name="T10" fmla="*/ 0 w 137"/>
              <a:gd name="T11" fmla="*/ 2147483647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"/>
              <a:gd name="T19" fmla="*/ 0 h 67"/>
              <a:gd name="T20" fmla="*/ 137 w 137"/>
              <a:gd name="T21" fmla="*/ 67 h 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" h="67">
                <a:moveTo>
                  <a:pt x="0" y="44"/>
                </a:moveTo>
                <a:lnTo>
                  <a:pt x="81" y="67"/>
                </a:lnTo>
                <a:lnTo>
                  <a:pt x="137" y="21"/>
                </a:lnTo>
                <a:lnTo>
                  <a:pt x="115" y="0"/>
                </a:lnTo>
                <a:lnTo>
                  <a:pt x="97" y="26"/>
                </a:lnTo>
                <a:lnTo>
                  <a:pt x="0" y="4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6702" name="26746404657.253.754.1255"/>
          <p:cNvSpPr>
            <a:spLocks/>
          </p:cNvSpPr>
          <p:nvPr/>
        </p:nvSpPr>
        <p:spPr bwMode="invGray">
          <a:xfrm>
            <a:off x="7950200" y="4519613"/>
            <a:ext cx="55563" cy="58737"/>
          </a:xfrm>
          <a:custGeom>
            <a:avLst/>
            <a:gdLst>
              <a:gd name="T0" fmla="*/ 0 w 73"/>
              <a:gd name="T1" fmla="*/ 0 h 66"/>
              <a:gd name="T2" fmla="*/ 2147483647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2147483647 h 66"/>
              <a:gd name="T8" fmla="*/ 0 w 73"/>
              <a:gd name="T9" fmla="*/ 0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66"/>
              <a:gd name="T17" fmla="*/ 73 w 73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66">
                <a:moveTo>
                  <a:pt x="0" y="0"/>
                </a:moveTo>
                <a:lnTo>
                  <a:pt x="55" y="30"/>
                </a:lnTo>
                <a:lnTo>
                  <a:pt x="73" y="66"/>
                </a:lnTo>
                <a:lnTo>
                  <a:pt x="72" y="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1348" name="26747435.125257.1251615.3755"/>
          <p:cNvSpPr>
            <a:spLocks/>
          </p:cNvSpPr>
          <p:nvPr/>
        </p:nvSpPr>
        <p:spPr bwMode="invGray">
          <a:xfrm>
            <a:off x="3027363" y="5064125"/>
            <a:ext cx="190500" cy="244475"/>
          </a:xfrm>
          <a:custGeom>
            <a:avLst/>
            <a:gdLst>
              <a:gd name="T0" fmla="*/ 0 w 272"/>
              <a:gd name="T1" fmla="*/ 7859694 h 283"/>
              <a:gd name="T2" fmla="*/ 1180329 w 272"/>
              <a:gd name="T3" fmla="*/ 1190789 h 283"/>
              <a:gd name="T4" fmla="*/ 7082863 w 272"/>
              <a:gd name="T5" fmla="*/ 0 h 283"/>
              <a:gd name="T6" fmla="*/ 9050524 w 272"/>
              <a:gd name="T7" fmla="*/ 2143420 h 283"/>
              <a:gd name="T8" fmla="*/ 9443967 w 272"/>
              <a:gd name="T9" fmla="*/ 7145221 h 283"/>
              <a:gd name="T10" fmla="*/ 13575784 w 272"/>
              <a:gd name="T11" fmla="*/ 7859694 h 283"/>
              <a:gd name="T12" fmla="*/ 14166170 w 272"/>
              <a:gd name="T13" fmla="*/ 11432061 h 283"/>
              <a:gd name="T14" fmla="*/ 16133389 w 272"/>
              <a:gd name="T15" fmla="*/ 11908376 h 283"/>
              <a:gd name="T16" fmla="*/ 15739946 w 272"/>
              <a:gd name="T17" fmla="*/ 16433864 h 283"/>
              <a:gd name="T18" fmla="*/ 13772727 w 272"/>
              <a:gd name="T19" fmla="*/ 20720703 h 283"/>
              <a:gd name="T20" fmla="*/ 8460137 w 272"/>
              <a:gd name="T21" fmla="*/ 20482545 h 283"/>
              <a:gd name="T22" fmla="*/ 9640910 w 272"/>
              <a:gd name="T23" fmla="*/ 15481230 h 283"/>
              <a:gd name="T24" fmla="*/ 0 w 272"/>
              <a:gd name="T25" fmla="*/ 7859694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2"/>
              <a:gd name="T40" fmla="*/ 0 h 283"/>
              <a:gd name="T41" fmla="*/ 272 w 27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2" h="283">
                <a:moveTo>
                  <a:pt x="0" y="106"/>
                </a:moveTo>
                <a:lnTo>
                  <a:pt x="21" y="16"/>
                </a:lnTo>
                <a:lnTo>
                  <a:pt x="118" y="0"/>
                </a:lnTo>
                <a:lnTo>
                  <a:pt x="151" y="30"/>
                </a:lnTo>
                <a:lnTo>
                  <a:pt x="159" y="97"/>
                </a:lnTo>
                <a:lnTo>
                  <a:pt x="228" y="108"/>
                </a:lnTo>
                <a:lnTo>
                  <a:pt x="238" y="155"/>
                </a:lnTo>
                <a:lnTo>
                  <a:pt x="272" y="164"/>
                </a:lnTo>
                <a:lnTo>
                  <a:pt x="267" y="223"/>
                </a:lnTo>
                <a:lnTo>
                  <a:pt x="232" y="283"/>
                </a:lnTo>
                <a:lnTo>
                  <a:pt x="142" y="279"/>
                </a:lnTo>
                <a:lnTo>
                  <a:pt x="161" y="212"/>
                </a:lnTo>
                <a:lnTo>
                  <a:pt x="0" y="106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49" name="26748399.25222.12533.87523.55"/>
          <p:cNvSpPr>
            <a:spLocks/>
          </p:cNvSpPr>
          <p:nvPr/>
        </p:nvSpPr>
        <p:spPr bwMode="invGray">
          <a:xfrm>
            <a:off x="2593975" y="4502150"/>
            <a:ext cx="290513" cy="530225"/>
          </a:xfrm>
          <a:custGeom>
            <a:avLst/>
            <a:gdLst>
              <a:gd name="T0" fmla="*/ 0 w 419"/>
              <a:gd name="T1" fmla="*/ 10742717 h 604"/>
              <a:gd name="T2" fmla="*/ 386319 w 419"/>
              <a:gd name="T3" fmla="*/ 14405152 h 604"/>
              <a:gd name="T4" fmla="*/ 4828774 w 419"/>
              <a:gd name="T5" fmla="*/ 20753145 h 604"/>
              <a:gd name="T6" fmla="*/ 9657987 w 419"/>
              <a:gd name="T7" fmla="*/ 35891084 h 604"/>
              <a:gd name="T8" fmla="*/ 20861251 w 419"/>
              <a:gd name="T9" fmla="*/ 45901508 h 604"/>
              <a:gd name="T10" fmla="*/ 22792848 w 419"/>
              <a:gd name="T11" fmla="*/ 44192339 h 604"/>
              <a:gd name="T12" fmla="*/ 23758426 w 419"/>
              <a:gd name="T13" fmla="*/ 40774001 h 604"/>
              <a:gd name="T14" fmla="*/ 22020209 w 419"/>
              <a:gd name="T15" fmla="*/ 39797615 h 604"/>
              <a:gd name="T16" fmla="*/ 23179167 w 419"/>
              <a:gd name="T17" fmla="*/ 38820735 h 604"/>
              <a:gd name="T18" fmla="*/ 24338125 w 419"/>
              <a:gd name="T19" fmla="*/ 31008160 h 604"/>
              <a:gd name="T20" fmla="*/ 22599468 w 419"/>
              <a:gd name="T21" fmla="*/ 27345725 h 604"/>
              <a:gd name="T22" fmla="*/ 20861251 w 419"/>
              <a:gd name="T23" fmla="*/ 27345725 h 604"/>
              <a:gd name="T24" fmla="*/ 20861251 w 419"/>
              <a:gd name="T25" fmla="*/ 23195098 h 604"/>
              <a:gd name="T26" fmla="*/ 18736275 w 419"/>
              <a:gd name="T27" fmla="*/ 24903772 h 604"/>
              <a:gd name="T28" fmla="*/ 16225419 w 419"/>
              <a:gd name="T29" fmla="*/ 23439194 h 604"/>
              <a:gd name="T30" fmla="*/ 14486762 w 419"/>
              <a:gd name="T31" fmla="*/ 18799880 h 604"/>
              <a:gd name="T32" fmla="*/ 17190998 w 419"/>
              <a:gd name="T33" fmla="*/ 12940079 h 604"/>
              <a:gd name="T34" fmla="*/ 22020209 w 419"/>
              <a:gd name="T35" fmla="*/ 10254524 h 604"/>
              <a:gd name="T36" fmla="*/ 20667872 w 419"/>
              <a:gd name="T37" fmla="*/ 9278139 h 604"/>
              <a:gd name="T38" fmla="*/ 21633890 w 419"/>
              <a:gd name="T39" fmla="*/ 6103895 h 604"/>
              <a:gd name="T40" fmla="*/ 16032040 w 419"/>
              <a:gd name="T41" fmla="*/ 5615702 h 604"/>
              <a:gd name="T42" fmla="*/ 11782524 w 419"/>
              <a:gd name="T43" fmla="*/ 0 h 604"/>
              <a:gd name="T44" fmla="*/ 10816945 w 419"/>
              <a:gd name="T45" fmla="*/ 4150629 h 604"/>
              <a:gd name="T46" fmla="*/ 6374051 w 419"/>
              <a:gd name="T47" fmla="*/ 7568968 h 604"/>
              <a:gd name="T48" fmla="*/ 4249514 w 419"/>
              <a:gd name="T49" fmla="*/ 11963693 h 604"/>
              <a:gd name="T50" fmla="*/ 1738218 w 419"/>
              <a:gd name="T51" fmla="*/ 11231404 h 604"/>
              <a:gd name="T52" fmla="*/ 1931598 w 419"/>
              <a:gd name="T53" fmla="*/ 8545355 h 604"/>
              <a:gd name="T54" fmla="*/ 0 w 419"/>
              <a:gd name="T55" fmla="*/ 10742717 h 60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9"/>
              <a:gd name="T85" fmla="*/ 0 h 604"/>
              <a:gd name="T86" fmla="*/ 419 w 419"/>
              <a:gd name="T87" fmla="*/ 604 h 60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9" h="604">
                <a:moveTo>
                  <a:pt x="0" y="142"/>
                </a:moveTo>
                <a:lnTo>
                  <a:pt x="8" y="190"/>
                </a:lnTo>
                <a:lnTo>
                  <a:pt x="83" y="274"/>
                </a:lnTo>
                <a:lnTo>
                  <a:pt x="167" y="472"/>
                </a:lnTo>
                <a:lnTo>
                  <a:pt x="358" y="604"/>
                </a:lnTo>
                <a:lnTo>
                  <a:pt x="391" y="580"/>
                </a:lnTo>
                <a:lnTo>
                  <a:pt x="409" y="538"/>
                </a:lnTo>
                <a:lnTo>
                  <a:pt x="380" y="523"/>
                </a:lnTo>
                <a:lnTo>
                  <a:pt x="398" y="512"/>
                </a:lnTo>
                <a:lnTo>
                  <a:pt x="419" y="408"/>
                </a:lnTo>
                <a:lnTo>
                  <a:pt x="389" y="360"/>
                </a:lnTo>
                <a:lnTo>
                  <a:pt x="360" y="360"/>
                </a:lnTo>
                <a:lnTo>
                  <a:pt x="360" y="305"/>
                </a:lnTo>
                <a:lnTo>
                  <a:pt x="324" y="329"/>
                </a:lnTo>
                <a:lnTo>
                  <a:pt x="279" y="308"/>
                </a:lnTo>
                <a:lnTo>
                  <a:pt x="250" y="246"/>
                </a:lnTo>
                <a:lnTo>
                  <a:pt x="296" y="169"/>
                </a:lnTo>
                <a:lnTo>
                  <a:pt x="380" y="135"/>
                </a:lnTo>
                <a:lnTo>
                  <a:pt x="357" y="121"/>
                </a:lnTo>
                <a:lnTo>
                  <a:pt x="371" y="81"/>
                </a:lnTo>
                <a:lnTo>
                  <a:pt x="276" y="74"/>
                </a:lnTo>
                <a:lnTo>
                  <a:pt x="203" y="0"/>
                </a:lnTo>
                <a:lnTo>
                  <a:pt x="187" y="55"/>
                </a:lnTo>
                <a:lnTo>
                  <a:pt x="111" y="100"/>
                </a:lnTo>
                <a:lnTo>
                  <a:pt x="72" y="158"/>
                </a:lnTo>
                <a:lnTo>
                  <a:pt x="29" y="148"/>
                </a:lnTo>
                <a:lnTo>
                  <a:pt x="34" y="114"/>
                </a:lnTo>
                <a:lnTo>
                  <a:pt x="0" y="142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0" name="26749316.25357.2510.37565"/>
          <p:cNvSpPr>
            <a:spLocks/>
          </p:cNvSpPr>
          <p:nvPr/>
        </p:nvSpPr>
        <p:spPr bwMode="invGray">
          <a:xfrm>
            <a:off x="4259263" y="3219450"/>
            <a:ext cx="76200" cy="160338"/>
          </a:xfrm>
          <a:custGeom>
            <a:avLst/>
            <a:gdLst>
              <a:gd name="T0" fmla="*/ 0 w 104"/>
              <a:gd name="T1" fmla="*/ 8851586 h 185"/>
              <a:gd name="T2" fmla="*/ 1258399 w 104"/>
              <a:gd name="T3" fmla="*/ 0 h 185"/>
              <a:gd name="T4" fmla="*/ 6710545 w 104"/>
              <a:gd name="T5" fmla="*/ 478358 h 185"/>
              <a:gd name="T6" fmla="*/ 4194206 w 104"/>
              <a:gd name="T7" fmla="*/ 6220125 h 185"/>
              <a:gd name="T8" fmla="*/ 4194206 w 104"/>
              <a:gd name="T9" fmla="*/ 13158277 h 185"/>
              <a:gd name="T10" fmla="*/ 1048666 w 104"/>
              <a:gd name="T11" fmla="*/ 13636635 h 185"/>
              <a:gd name="T12" fmla="*/ 1468132 w 104"/>
              <a:gd name="T13" fmla="*/ 9330433 h 185"/>
              <a:gd name="T14" fmla="*/ 0 w 104"/>
              <a:gd name="T15" fmla="*/ 8851586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5"/>
              <a:gd name="T26" fmla="*/ 104 w 104"/>
              <a:gd name="T27" fmla="*/ 185 h 1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5">
                <a:moveTo>
                  <a:pt x="0" y="121"/>
                </a:moveTo>
                <a:lnTo>
                  <a:pt x="18" y="0"/>
                </a:lnTo>
                <a:lnTo>
                  <a:pt x="104" y="8"/>
                </a:lnTo>
                <a:lnTo>
                  <a:pt x="66" y="85"/>
                </a:lnTo>
                <a:lnTo>
                  <a:pt x="66" y="180"/>
                </a:lnTo>
                <a:lnTo>
                  <a:pt x="15" y="185"/>
                </a:lnTo>
                <a:lnTo>
                  <a:pt x="22" y="127"/>
                </a:lnTo>
                <a:lnTo>
                  <a:pt x="0" y="12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1" name="26750336.875439.532.7539.3755"/>
          <p:cNvSpPr>
            <a:spLocks/>
          </p:cNvSpPr>
          <p:nvPr/>
        </p:nvSpPr>
        <p:spPr bwMode="invGray">
          <a:xfrm>
            <a:off x="5270500" y="3540125"/>
            <a:ext cx="487363" cy="504825"/>
          </a:xfrm>
          <a:custGeom>
            <a:avLst/>
            <a:gdLst>
              <a:gd name="T0" fmla="*/ 0 w 703"/>
              <a:gd name="T1" fmla="*/ 11127569 h 584"/>
              <a:gd name="T2" fmla="*/ 581697 w 703"/>
              <a:gd name="T3" fmla="*/ 7339553 h 584"/>
              <a:gd name="T4" fmla="*/ 2714731 w 703"/>
              <a:gd name="T5" fmla="*/ 8286437 h 584"/>
              <a:gd name="T6" fmla="*/ 5429462 w 703"/>
              <a:gd name="T7" fmla="*/ 5918744 h 584"/>
              <a:gd name="T8" fmla="*/ 6592855 w 703"/>
              <a:gd name="T9" fmla="*/ 4261457 h 584"/>
              <a:gd name="T10" fmla="*/ 4459821 w 703"/>
              <a:gd name="T11" fmla="*/ 1894251 h 584"/>
              <a:gd name="T12" fmla="*/ 8725890 w 703"/>
              <a:gd name="T13" fmla="*/ 0 h 584"/>
              <a:gd name="T14" fmla="*/ 17451340 w 703"/>
              <a:gd name="T15" fmla="*/ 4971862 h 584"/>
              <a:gd name="T16" fmla="*/ 17645092 w 703"/>
              <a:gd name="T17" fmla="*/ 6629148 h 584"/>
              <a:gd name="T18" fmla="*/ 19778125 w 703"/>
              <a:gd name="T19" fmla="*/ 7812994 h 584"/>
              <a:gd name="T20" fmla="*/ 21523215 w 703"/>
              <a:gd name="T21" fmla="*/ 8996841 h 584"/>
              <a:gd name="T22" fmla="*/ 23268304 w 703"/>
              <a:gd name="T23" fmla="*/ 8286437 h 584"/>
              <a:gd name="T24" fmla="*/ 26758923 w 703"/>
              <a:gd name="T25" fmla="*/ 9470282 h 584"/>
              <a:gd name="T26" fmla="*/ 31606253 w 703"/>
              <a:gd name="T27" fmla="*/ 19177529 h 584"/>
              <a:gd name="T28" fmla="*/ 32187949 w 703"/>
              <a:gd name="T29" fmla="*/ 19887933 h 584"/>
              <a:gd name="T30" fmla="*/ 33933039 w 703"/>
              <a:gd name="T31" fmla="*/ 23675947 h 584"/>
              <a:gd name="T32" fmla="*/ 40138388 w 703"/>
              <a:gd name="T33" fmla="*/ 24622829 h 584"/>
              <a:gd name="T34" fmla="*/ 41107588 w 703"/>
              <a:gd name="T35" fmla="*/ 26517080 h 584"/>
              <a:gd name="T36" fmla="*/ 39556691 w 703"/>
              <a:gd name="T37" fmla="*/ 31488939 h 584"/>
              <a:gd name="T38" fmla="*/ 33933039 w 703"/>
              <a:gd name="T39" fmla="*/ 33856638 h 584"/>
              <a:gd name="T40" fmla="*/ 27728123 w 703"/>
              <a:gd name="T41" fmla="*/ 35513925 h 584"/>
              <a:gd name="T42" fmla="*/ 22686607 w 703"/>
              <a:gd name="T43" fmla="*/ 42380035 h 584"/>
              <a:gd name="T44" fmla="*/ 22686607 w 703"/>
              <a:gd name="T45" fmla="*/ 39775380 h 584"/>
              <a:gd name="T46" fmla="*/ 19196429 w 703"/>
              <a:gd name="T47" fmla="*/ 38118093 h 584"/>
              <a:gd name="T48" fmla="*/ 15706250 w 703"/>
              <a:gd name="T49" fmla="*/ 40485785 h 584"/>
              <a:gd name="T50" fmla="*/ 12021876 w 703"/>
              <a:gd name="T51" fmla="*/ 32672793 h 584"/>
              <a:gd name="T52" fmla="*/ 9113394 w 703"/>
              <a:gd name="T53" fmla="*/ 29831653 h 584"/>
              <a:gd name="T54" fmla="*/ 7368305 w 703"/>
              <a:gd name="T55" fmla="*/ 21781697 h 584"/>
              <a:gd name="T56" fmla="*/ 0 w 703"/>
              <a:gd name="T57" fmla="*/ 11127569 h 5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3"/>
              <a:gd name="T88" fmla="*/ 0 h 584"/>
              <a:gd name="T89" fmla="*/ 703 w 703"/>
              <a:gd name="T90" fmla="*/ 584 h 5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3" h="584">
                <a:moveTo>
                  <a:pt x="0" y="153"/>
                </a:moveTo>
                <a:lnTo>
                  <a:pt x="10" y="102"/>
                </a:lnTo>
                <a:lnTo>
                  <a:pt x="47" y="113"/>
                </a:lnTo>
                <a:lnTo>
                  <a:pt x="92" y="81"/>
                </a:lnTo>
                <a:lnTo>
                  <a:pt x="112" y="59"/>
                </a:lnTo>
                <a:lnTo>
                  <a:pt x="75" y="25"/>
                </a:lnTo>
                <a:lnTo>
                  <a:pt x="150" y="0"/>
                </a:lnTo>
                <a:lnTo>
                  <a:pt x="300" y="67"/>
                </a:lnTo>
                <a:lnTo>
                  <a:pt x="301" y="92"/>
                </a:lnTo>
                <a:lnTo>
                  <a:pt x="337" y="108"/>
                </a:lnTo>
                <a:lnTo>
                  <a:pt x="369" y="125"/>
                </a:lnTo>
                <a:lnTo>
                  <a:pt x="398" y="113"/>
                </a:lnTo>
                <a:lnTo>
                  <a:pt x="458" y="132"/>
                </a:lnTo>
                <a:lnTo>
                  <a:pt x="539" y="265"/>
                </a:lnTo>
                <a:lnTo>
                  <a:pt x="549" y="275"/>
                </a:lnTo>
                <a:lnTo>
                  <a:pt x="580" y="327"/>
                </a:lnTo>
                <a:lnTo>
                  <a:pt x="686" y="340"/>
                </a:lnTo>
                <a:lnTo>
                  <a:pt x="703" y="364"/>
                </a:lnTo>
                <a:lnTo>
                  <a:pt x="678" y="433"/>
                </a:lnTo>
                <a:lnTo>
                  <a:pt x="580" y="467"/>
                </a:lnTo>
                <a:lnTo>
                  <a:pt x="473" y="491"/>
                </a:lnTo>
                <a:lnTo>
                  <a:pt x="388" y="584"/>
                </a:lnTo>
                <a:lnTo>
                  <a:pt x="388" y="549"/>
                </a:lnTo>
                <a:lnTo>
                  <a:pt x="327" y="525"/>
                </a:lnTo>
                <a:lnTo>
                  <a:pt x="267" y="557"/>
                </a:lnTo>
                <a:lnTo>
                  <a:pt x="207" y="451"/>
                </a:lnTo>
                <a:lnTo>
                  <a:pt x="157" y="410"/>
                </a:lnTo>
                <a:lnTo>
                  <a:pt x="125" y="300"/>
                </a:lnTo>
                <a:lnTo>
                  <a:pt x="0" y="15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2" name="26751203.125545.1251.87555"/>
          <p:cNvSpPr>
            <a:spLocks/>
          </p:cNvSpPr>
          <p:nvPr/>
        </p:nvSpPr>
        <p:spPr bwMode="invGray">
          <a:xfrm>
            <a:off x="6572250" y="1463675"/>
            <a:ext cx="63500" cy="31750"/>
          </a:xfrm>
          <a:custGeom>
            <a:avLst/>
            <a:gdLst>
              <a:gd name="T0" fmla="*/ 0 w 89"/>
              <a:gd name="T1" fmla="*/ 0 h 33"/>
              <a:gd name="T2" fmla="*/ 2386125 w 89"/>
              <a:gd name="T3" fmla="*/ 2519819 h 33"/>
              <a:gd name="T4" fmla="*/ 1590601 w 89"/>
              <a:gd name="T5" fmla="*/ 3080191 h 33"/>
              <a:gd name="T6" fmla="*/ 3778292 w 89"/>
              <a:gd name="T7" fmla="*/ 2800270 h 33"/>
              <a:gd name="T8" fmla="*/ 5368893 w 89"/>
              <a:gd name="T9" fmla="*/ 1400135 h 33"/>
              <a:gd name="T10" fmla="*/ 0 w 89"/>
              <a:gd name="T11" fmla="*/ 0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9"/>
              <a:gd name="T19" fmla="*/ 0 h 33"/>
              <a:gd name="T20" fmla="*/ 89 w 89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9" h="33">
                <a:moveTo>
                  <a:pt x="0" y="0"/>
                </a:moveTo>
                <a:lnTo>
                  <a:pt x="40" y="26"/>
                </a:lnTo>
                <a:lnTo>
                  <a:pt x="26" y="33"/>
                </a:lnTo>
                <a:lnTo>
                  <a:pt x="62" y="31"/>
                </a:lnTo>
                <a:lnTo>
                  <a:pt x="89" y="15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3" name="26752198.25545.8755.12511.8755"/>
          <p:cNvSpPr>
            <a:spLocks/>
          </p:cNvSpPr>
          <p:nvPr/>
        </p:nvSpPr>
        <p:spPr bwMode="invGray">
          <a:xfrm>
            <a:off x="6583363" y="1390650"/>
            <a:ext cx="144462" cy="79375"/>
          </a:xfrm>
          <a:custGeom>
            <a:avLst/>
            <a:gdLst>
              <a:gd name="T0" fmla="*/ 0 w 212"/>
              <a:gd name="T1" fmla="*/ 5369270 h 92"/>
              <a:gd name="T2" fmla="*/ 3206555 w 212"/>
              <a:gd name="T3" fmla="*/ 1867383 h 92"/>
              <a:gd name="T4" fmla="*/ 7545374 w 212"/>
              <a:gd name="T5" fmla="*/ 0 h 92"/>
              <a:gd name="T6" fmla="*/ 11883755 w 212"/>
              <a:gd name="T7" fmla="*/ 3034679 h 92"/>
              <a:gd name="T8" fmla="*/ 10563435 w 212"/>
              <a:gd name="T9" fmla="*/ 3734766 h 92"/>
              <a:gd name="T10" fmla="*/ 10940421 w 212"/>
              <a:gd name="T11" fmla="*/ 5135425 h 92"/>
              <a:gd name="T12" fmla="*/ 4715804 w 212"/>
              <a:gd name="T13" fmla="*/ 6536082 h 92"/>
              <a:gd name="T14" fmla="*/ 0 w 212"/>
              <a:gd name="T15" fmla="*/ 5369270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2"/>
              <a:gd name="T25" fmla="*/ 0 h 92"/>
              <a:gd name="T26" fmla="*/ 212 w 212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2" h="92">
                <a:moveTo>
                  <a:pt x="0" y="75"/>
                </a:moveTo>
                <a:lnTo>
                  <a:pt x="56" y="25"/>
                </a:lnTo>
                <a:lnTo>
                  <a:pt x="136" y="0"/>
                </a:lnTo>
                <a:lnTo>
                  <a:pt x="212" y="44"/>
                </a:lnTo>
                <a:lnTo>
                  <a:pt x="187" y="52"/>
                </a:lnTo>
                <a:lnTo>
                  <a:pt x="194" y="73"/>
                </a:lnTo>
                <a:lnTo>
                  <a:pt x="84" y="92"/>
                </a:lnTo>
                <a:lnTo>
                  <a:pt x="0" y="75"/>
                </a:lnTo>
                <a:close/>
              </a:path>
            </a:pathLst>
          </a:custGeom>
          <a:solidFill>
            <a:srgbClr val="FF8D8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4" name="26753202.625548.3756.12513.55"/>
          <p:cNvSpPr>
            <a:spLocks/>
          </p:cNvSpPr>
          <p:nvPr/>
        </p:nvSpPr>
        <p:spPr bwMode="invGray">
          <a:xfrm>
            <a:off x="6613525" y="1458913"/>
            <a:ext cx="163513" cy="92075"/>
          </a:xfrm>
          <a:custGeom>
            <a:avLst/>
            <a:gdLst>
              <a:gd name="T0" fmla="*/ 0 w 239"/>
              <a:gd name="T1" fmla="*/ 3355706 h 107"/>
              <a:gd name="T2" fmla="*/ 2498380 w 239"/>
              <a:gd name="T3" fmla="*/ 3835512 h 107"/>
              <a:gd name="T4" fmla="*/ 4228264 w 239"/>
              <a:gd name="T5" fmla="*/ 6471998 h 107"/>
              <a:gd name="T6" fmla="*/ 5765694 w 239"/>
              <a:gd name="T7" fmla="*/ 5752778 h 107"/>
              <a:gd name="T8" fmla="*/ 11338935 w 239"/>
              <a:gd name="T9" fmla="*/ 7910437 h 107"/>
              <a:gd name="T10" fmla="*/ 13260833 w 239"/>
              <a:gd name="T11" fmla="*/ 6951314 h 107"/>
              <a:gd name="T12" fmla="*/ 11915417 w 239"/>
              <a:gd name="T13" fmla="*/ 5034048 h 107"/>
              <a:gd name="T14" fmla="*/ 12876365 w 239"/>
              <a:gd name="T15" fmla="*/ 5513365 h 107"/>
              <a:gd name="T16" fmla="*/ 13837314 w 239"/>
              <a:gd name="T17" fmla="*/ 2397073 h 107"/>
              <a:gd name="T18" fmla="*/ 10762454 w 239"/>
              <a:gd name="T19" fmla="*/ 719220 h 107"/>
              <a:gd name="T20" fmla="*/ 7879607 w 239"/>
              <a:gd name="T21" fmla="*/ 2876389 h 107"/>
              <a:gd name="T22" fmla="*/ 10377986 w 239"/>
              <a:gd name="T23" fmla="*/ 1677853 h 107"/>
              <a:gd name="T24" fmla="*/ 8840556 w 239"/>
              <a:gd name="T25" fmla="*/ 0 h 107"/>
              <a:gd name="T26" fmla="*/ 4035811 w 239"/>
              <a:gd name="T27" fmla="*/ 479317 h 107"/>
              <a:gd name="T28" fmla="*/ 0 w 239"/>
              <a:gd name="T29" fmla="*/ 3355706 h 1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9"/>
              <a:gd name="T46" fmla="*/ 0 h 107"/>
              <a:gd name="T47" fmla="*/ 239 w 239"/>
              <a:gd name="T48" fmla="*/ 107 h 1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9" h="107">
                <a:moveTo>
                  <a:pt x="0" y="46"/>
                </a:moveTo>
                <a:lnTo>
                  <a:pt x="44" y="52"/>
                </a:lnTo>
                <a:lnTo>
                  <a:pt x="74" y="89"/>
                </a:lnTo>
                <a:lnTo>
                  <a:pt x="98" y="78"/>
                </a:lnTo>
                <a:lnTo>
                  <a:pt x="197" y="107"/>
                </a:lnTo>
                <a:lnTo>
                  <a:pt x="230" y="95"/>
                </a:lnTo>
                <a:lnTo>
                  <a:pt x="205" y="67"/>
                </a:lnTo>
                <a:lnTo>
                  <a:pt x="224" y="74"/>
                </a:lnTo>
                <a:lnTo>
                  <a:pt x="239" y="31"/>
                </a:lnTo>
                <a:lnTo>
                  <a:pt x="187" y="9"/>
                </a:lnTo>
                <a:lnTo>
                  <a:pt x="136" y="39"/>
                </a:lnTo>
                <a:lnTo>
                  <a:pt x="178" y="23"/>
                </a:lnTo>
                <a:lnTo>
                  <a:pt x="153" y="0"/>
                </a:lnTo>
                <a:lnTo>
                  <a:pt x="70" y="8"/>
                </a:lnTo>
                <a:lnTo>
                  <a:pt x="0" y="46"/>
                </a:lnTo>
                <a:close/>
              </a:path>
            </a:pathLst>
          </a:custGeom>
          <a:solidFill>
            <a:srgbClr val="FF8D8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5" name="26754205.875560.8756.12511.255"/>
          <p:cNvSpPr>
            <a:spLocks/>
          </p:cNvSpPr>
          <p:nvPr/>
        </p:nvSpPr>
        <p:spPr bwMode="invGray">
          <a:xfrm>
            <a:off x="6765925" y="1509713"/>
            <a:ext cx="139700" cy="92075"/>
          </a:xfrm>
          <a:custGeom>
            <a:avLst/>
            <a:gdLst>
              <a:gd name="T0" fmla="*/ 0 w 199"/>
              <a:gd name="T1" fmla="*/ 6467632 h 109"/>
              <a:gd name="T2" fmla="*/ 998003 w 199"/>
              <a:gd name="T3" fmla="*/ 7622549 h 109"/>
              <a:gd name="T4" fmla="*/ 11175936 w 199"/>
              <a:gd name="T5" fmla="*/ 6005761 h 109"/>
              <a:gd name="T6" fmla="*/ 12173939 w 199"/>
              <a:gd name="T7" fmla="*/ 3464751 h 109"/>
              <a:gd name="T8" fmla="*/ 9379621 w 199"/>
              <a:gd name="T9" fmla="*/ 1616788 h 109"/>
              <a:gd name="T10" fmla="*/ 6985127 w 199"/>
              <a:gd name="T11" fmla="*/ 2309834 h 109"/>
              <a:gd name="T12" fmla="*/ 7184370 w 199"/>
              <a:gd name="T13" fmla="*/ 693046 h 109"/>
              <a:gd name="T14" fmla="*/ 5787435 w 199"/>
              <a:gd name="T15" fmla="*/ 0 h 109"/>
              <a:gd name="T16" fmla="*/ 1197246 w 199"/>
              <a:gd name="T17" fmla="*/ 5774586 h 109"/>
              <a:gd name="T18" fmla="*/ 0 w 199"/>
              <a:gd name="T19" fmla="*/ 6467632 h 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9"/>
              <a:gd name="T31" fmla="*/ 0 h 109"/>
              <a:gd name="T32" fmla="*/ 199 w 199"/>
              <a:gd name="T33" fmla="*/ 109 h 1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9" h="109">
                <a:moveTo>
                  <a:pt x="0" y="92"/>
                </a:moveTo>
                <a:lnTo>
                  <a:pt x="15" y="109"/>
                </a:lnTo>
                <a:lnTo>
                  <a:pt x="183" y="87"/>
                </a:lnTo>
                <a:lnTo>
                  <a:pt x="199" y="51"/>
                </a:lnTo>
                <a:lnTo>
                  <a:pt x="152" y="22"/>
                </a:lnTo>
                <a:lnTo>
                  <a:pt x="113" y="33"/>
                </a:lnTo>
                <a:lnTo>
                  <a:pt x="119" y="10"/>
                </a:lnTo>
                <a:lnTo>
                  <a:pt x="96" y="0"/>
                </a:lnTo>
                <a:lnTo>
                  <a:pt x="19" y="81"/>
                </a:lnTo>
                <a:lnTo>
                  <a:pt x="0" y="92"/>
                </a:lnTo>
                <a:close/>
              </a:path>
            </a:pathLst>
          </a:custGeom>
          <a:solidFill>
            <a:srgbClr val="FF8D8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6" name="26755218.875630.6255.87512.3755"/>
          <p:cNvSpPr>
            <a:spLocks/>
          </p:cNvSpPr>
          <p:nvPr/>
        </p:nvSpPr>
        <p:spPr bwMode="invGray">
          <a:xfrm>
            <a:off x="7624763" y="1709738"/>
            <a:ext cx="152400" cy="90487"/>
          </a:xfrm>
          <a:custGeom>
            <a:avLst/>
            <a:gdLst>
              <a:gd name="T0" fmla="*/ 0 w 223"/>
              <a:gd name="T1" fmla="*/ 4135022 h 103"/>
              <a:gd name="T2" fmla="*/ 2451348 w 223"/>
              <a:gd name="T3" fmla="*/ 243150 h 103"/>
              <a:gd name="T4" fmla="*/ 4337301 w 223"/>
              <a:gd name="T5" fmla="*/ 0 h 103"/>
              <a:gd name="T6" fmla="*/ 7166013 w 223"/>
              <a:gd name="T7" fmla="*/ 2918781 h 103"/>
              <a:gd name="T8" fmla="*/ 7542943 w 223"/>
              <a:gd name="T9" fmla="*/ 729942 h 103"/>
              <a:gd name="T10" fmla="*/ 10748584 w 223"/>
              <a:gd name="T11" fmla="*/ 2675631 h 103"/>
              <a:gd name="T12" fmla="*/ 10371654 w 223"/>
              <a:gd name="T13" fmla="*/ 5351262 h 103"/>
              <a:gd name="T14" fmla="*/ 12446071 w 223"/>
              <a:gd name="T15" fmla="*/ 6324353 h 103"/>
              <a:gd name="T16" fmla="*/ 5845889 w 223"/>
              <a:gd name="T17" fmla="*/ 7054295 h 103"/>
              <a:gd name="T18" fmla="*/ 5468525 w 223"/>
              <a:gd name="T19" fmla="*/ 5838055 h 103"/>
              <a:gd name="T20" fmla="*/ 4525766 w 223"/>
              <a:gd name="T21" fmla="*/ 7784237 h 103"/>
              <a:gd name="T22" fmla="*/ 0 w 223"/>
              <a:gd name="T23" fmla="*/ 4135022 h 1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3"/>
              <a:gd name="T37" fmla="*/ 0 h 103"/>
              <a:gd name="T38" fmla="*/ 223 w 223"/>
              <a:gd name="T39" fmla="*/ 103 h 1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3" h="103">
                <a:moveTo>
                  <a:pt x="0" y="56"/>
                </a:moveTo>
                <a:lnTo>
                  <a:pt x="45" y="4"/>
                </a:lnTo>
                <a:lnTo>
                  <a:pt x="77" y="0"/>
                </a:lnTo>
                <a:lnTo>
                  <a:pt x="128" y="40"/>
                </a:lnTo>
                <a:lnTo>
                  <a:pt x="136" y="11"/>
                </a:lnTo>
                <a:lnTo>
                  <a:pt x="192" y="34"/>
                </a:lnTo>
                <a:lnTo>
                  <a:pt x="187" y="72"/>
                </a:lnTo>
                <a:lnTo>
                  <a:pt x="223" y="85"/>
                </a:lnTo>
                <a:lnTo>
                  <a:pt x="106" y="92"/>
                </a:lnTo>
                <a:lnTo>
                  <a:pt x="99" y="76"/>
                </a:lnTo>
                <a:lnTo>
                  <a:pt x="80" y="103"/>
                </a:lnTo>
                <a:lnTo>
                  <a:pt x="0" y="56"/>
                </a:lnTo>
                <a:close/>
              </a:path>
            </a:pathLst>
          </a:custGeom>
          <a:solidFill>
            <a:srgbClr val="FF8D8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7" name="26756219.125639.3753.8757.6255"/>
          <p:cNvSpPr>
            <a:spLocks/>
          </p:cNvSpPr>
          <p:nvPr/>
        </p:nvSpPr>
        <p:spPr bwMode="invGray">
          <a:xfrm>
            <a:off x="7732713" y="1714500"/>
            <a:ext cx="95250" cy="60325"/>
          </a:xfrm>
          <a:custGeom>
            <a:avLst/>
            <a:gdLst>
              <a:gd name="T0" fmla="*/ 0 w 138"/>
              <a:gd name="T1" fmla="*/ 0 h 70"/>
              <a:gd name="T2" fmla="*/ 2675282 w 138"/>
              <a:gd name="T3" fmla="*/ 1814539 h 70"/>
              <a:gd name="T4" fmla="*/ 1910729 w 138"/>
              <a:gd name="T5" fmla="*/ 3402380 h 70"/>
              <a:gd name="T6" fmla="*/ 3248370 w 138"/>
              <a:gd name="T7" fmla="*/ 4763047 h 70"/>
              <a:gd name="T8" fmla="*/ 5732623 w 138"/>
              <a:gd name="T9" fmla="*/ 4763047 h 70"/>
              <a:gd name="T10" fmla="*/ 8025848 w 138"/>
              <a:gd name="T11" fmla="*/ 2948508 h 70"/>
              <a:gd name="T12" fmla="*/ 0 w 138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8"/>
              <a:gd name="T22" fmla="*/ 0 h 70"/>
              <a:gd name="T23" fmla="*/ 138 w 138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8" h="70">
                <a:moveTo>
                  <a:pt x="0" y="0"/>
                </a:moveTo>
                <a:lnTo>
                  <a:pt x="46" y="26"/>
                </a:lnTo>
                <a:lnTo>
                  <a:pt x="33" y="50"/>
                </a:lnTo>
                <a:lnTo>
                  <a:pt x="57" y="70"/>
                </a:lnTo>
                <a:lnTo>
                  <a:pt x="98" y="70"/>
                </a:lnTo>
                <a:lnTo>
                  <a:pt x="1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FF8D8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8" name="26757221.375648.52.8758.755"/>
          <p:cNvSpPr>
            <a:spLocks/>
          </p:cNvSpPr>
          <p:nvPr/>
        </p:nvSpPr>
        <p:spPr bwMode="invGray">
          <a:xfrm>
            <a:off x="7845425" y="1746250"/>
            <a:ext cx="104775" cy="44450"/>
          </a:xfrm>
          <a:custGeom>
            <a:avLst/>
            <a:gdLst>
              <a:gd name="T0" fmla="*/ 0 w 155"/>
              <a:gd name="T1" fmla="*/ 0 h 52"/>
              <a:gd name="T2" fmla="*/ 1480185 w 155"/>
              <a:gd name="T3" fmla="*/ 2624504 h 52"/>
              <a:gd name="T4" fmla="*/ 5366262 w 155"/>
              <a:gd name="T5" fmla="*/ 3817327 h 52"/>
              <a:gd name="T6" fmla="*/ 8511601 w 155"/>
              <a:gd name="T7" fmla="*/ 3101731 h 52"/>
              <a:gd name="T8" fmla="*/ 0 w 155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"/>
              <a:gd name="T16" fmla="*/ 0 h 52"/>
              <a:gd name="T17" fmla="*/ 155 w 15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" h="52">
                <a:moveTo>
                  <a:pt x="0" y="0"/>
                </a:moveTo>
                <a:lnTo>
                  <a:pt x="28" y="36"/>
                </a:lnTo>
                <a:lnTo>
                  <a:pt x="99" y="52"/>
                </a:lnTo>
                <a:lnTo>
                  <a:pt x="155" y="41"/>
                </a:lnTo>
                <a:lnTo>
                  <a:pt x="0" y="0"/>
                </a:lnTo>
                <a:close/>
              </a:path>
            </a:pathLst>
          </a:custGeom>
          <a:solidFill>
            <a:srgbClr val="FF8D8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59" name="26758312.125357.516.62523.1255"/>
          <p:cNvSpPr>
            <a:spLocks/>
          </p:cNvSpPr>
          <p:nvPr/>
        </p:nvSpPr>
        <p:spPr bwMode="invGray">
          <a:xfrm>
            <a:off x="4262438" y="3154363"/>
            <a:ext cx="285750" cy="258762"/>
          </a:xfrm>
          <a:custGeom>
            <a:avLst/>
            <a:gdLst>
              <a:gd name="T0" fmla="*/ 0 w 411"/>
              <a:gd name="T1" fmla="*/ 1715964 h 295"/>
              <a:gd name="T2" fmla="*/ 775418 w 411"/>
              <a:gd name="T3" fmla="*/ 5637530 h 295"/>
              <a:gd name="T4" fmla="*/ 5816739 w 411"/>
              <a:gd name="T5" fmla="*/ 6127663 h 295"/>
              <a:gd name="T6" fmla="*/ 3683789 w 411"/>
              <a:gd name="T7" fmla="*/ 12010260 h 295"/>
              <a:gd name="T8" fmla="*/ 3683789 w 411"/>
              <a:gd name="T9" fmla="*/ 19363754 h 295"/>
              <a:gd name="T10" fmla="*/ 7173831 w 411"/>
              <a:gd name="T11" fmla="*/ 22550118 h 295"/>
              <a:gd name="T12" fmla="*/ 14153917 w 411"/>
              <a:gd name="T13" fmla="*/ 20589089 h 295"/>
              <a:gd name="T14" fmla="*/ 18031893 w 411"/>
              <a:gd name="T15" fmla="*/ 14951557 h 295"/>
              <a:gd name="T16" fmla="*/ 17256034 w 411"/>
              <a:gd name="T17" fmla="*/ 12745460 h 295"/>
              <a:gd name="T18" fmla="*/ 19195240 w 411"/>
              <a:gd name="T19" fmla="*/ 8823896 h 295"/>
              <a:gd name="T20" fmla="*/ 23654445 w 411"/>
              <a:gd name="T21" fmla="*/ 5637530 h 295"/>
              <a:gd name="T22" fmla="*/ 23848190 w 411"/>
              <a:gd name="T23" fmla="*/ 3921566 h 295"/>
              <a:gd name="T24" fmla="*/ 20939821 w 411"/>
              <a:gd name="T25" fmla="*/ 3431432 h 295"/>
              <a:gd name="T26" fmla="*/ 20358147 w 411"/>
              <a:gd name="T27" fmla="*/ 3186365 h 295"/>
              <a:gd name="T28" fmla="*/ 14347662 w 411"/>
              <a:gd name="T29" fmla="*/ 735201 h 295"/>
              <a:gd name="T30" fmla="*/ 2132951 w 411"/>
              <a:gd name="T31" fmla="*/ 0 h 295"/>
              <a:gd name="T32" fmla="*/ 0 w 411"/>
              <a:gd name="T33" fmla="*/ 1715964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1"/>
              <a:gd name="T52" fmla="*/ 0 h 295"/>
              <a:gd name="T53" fmla="*/ 411 w 411"/>
              <a:gd name="T54" fmla="*/ 295 h 2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1" h="295">
                <a:moveTo>
                  <a:pt x="0" y="24"/>
                </a:moveTo>
                <a:lnTo>
                  <a:pt x="14" y="73"/>
                </a:lnTo>
                <a:lnTo>
                  <a:pt x="100" y="81"/>
                </a:lnTo>
                <a:lnTo>
                  <a:pt x="62" y="158"/>
                </a:lnTo>
                <a:lnTo>
                  <a:pt x="62" y="253"/>
                </a:lnTo>
                <a:lnTo>
                  <a:pt x="124" y="295"/>
                </a:lnTo>
                <a:lnTo>
                  <a:pt x="243" y="268"/>
                </a:lnTo>
                <a:lnTo>
                  <a:pt x="310" y="196"/>
                </a:lnTo>
                <a:lnTo>
                  <a:pt x="297" y="167"/>
                </a:lnTo>
                <a:lnTo>
                  <a:pt x="332" y="115"/>
                </a:lnTo>
                <a:lnTo>
                  <a:pt x="409" y="74"/>
                </a:lnTo>
                <a:lnTo>
                  <a:pt x="411" y="51"/>
                </a:lnTo>
                <a:lnTo>
                  <a:pt x="361" y="45"/>
                </a:lnTo>
                <a:lnTo>
                  <a:pt x="350" y="41"/>
                </a:lnTo>
                <a:lnTo>
                  <a:pt x="246" y="11"/>
                </a:lnTo>
                <a:lnTo>
                  <a:pt x="36" y="0"/>
                </a:lnTo>
                <a:lnTo>
                  <a:pt x="0" y="24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0" name="26759388.125265.757.257.755"/>
          <p:cNvSpPr>
            <a:spLocks/>
          </p:cNvSpPr>
          <p:nvPr/>
        </p:nvSpPr>
        <p:spPr bwMode="invGray">
          <a:xfrm>
            <a:off x="3132138" y="4332288"/>
            <a:ext cx="95250" cy="111125"/>
          </a:xfrm>
          <a:custGeom>
            <a:avLst/>
            <a:gdLst>
              <a:gd name="T0" fmla="*/ 0 w 138"/>
              <a:gd name="T1" fmla="*/ 4082924 h 130"/>
              <a:gd name="T2" fmla="*/ 2102195 w 138"/>
              <a:gd name="T3" fmla="*/ 0 h 130"/>
              <a:gd name="T4" fmla="*/ 7834819 w 138"/>
              <a:gd name="T5" fmla="*/ 680567 h 130"/>
              <a:gd name="T6" fmla="*/ 7070263 w 138"/>
              <a:gd name="T7" fmla="*/ 8165372 h 130"/>
              <a:gd name="T8" fmla="*/ 3057340 w 138"/>
              <a:gd name="T9" fmla="*/ 8845939 h 130"/>
              <a:gd name="T10" fmla="*/ 0 w 138"/>
              <a:gd name="T11" fmla="*/ 4082924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"/>
              <a:gd name="T19" fmla="*/ 0 h 130"/>
              <a:gd name="T20" fmla="*/ 138 w 138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" h="130">
                <a:moveTo>
                  <a:pt x="0" y="60"/>
                </a:moveTo>
                <a:lnTo>
                  <a:pt x="37" y="0"/>
                </a:lnTo>
                <a:lnTo>
                  <a:pt x="138" y="11"/>
                </a:lnTo>
                <a:lnTo>
                  <a:pt x="124" y="121"/>
                </a:lnTo>
                <a:lnTo>
                  <a:pt x="54" y="130"/>
                </a:lnTo>
                <a:lnTo>
                  <a:pt x="0" y="6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1" name="26760203.125394.7514.12519.755"/>
          <p:cNvSpPr>
            <a:spLocks/>
          </p:cNvSpPr>
          <p:nvPr/>
        </p:nvSpPr>
        <p:spPr bwMode="invGray">
          <a:xfrm>
            <a:off x="4719638" y="1463675"/>
            <a:ext cx="246062" cy="220663"/>
          </a:xfrm>
          <a:custGeom>
            <a:avLst/>
            <a:gdLst>
              <a:gd name="T0" fmla="*/ 0 w 354"/>
              <a:gd name="T1" fmla="*/ 2414588 h 252"/>
              <a:gd name="T2" fmla="*/ 192931 w 354"/>
              <a:gd name="T3" fmla="*/ 4587422 h 252"/>
              <a:gd name="T4" fmla="*/ 2317804 w 354"/>
              <a:gd name="T5" fmla="*/ 4587422 h 252"/>
              <a:gd name="T6" fmla="*/ 1545202 w 354"/>
              <a:gd name="T7" fmla="*/ 5794716 h 252"/>
              <a:gd name="T8" fmla="*/ 3090405 w 354"/>
              <a:gd name="T9" fmla="*/ 6518993 h 252"/>
              <a:gd name="T10" fmla="*/ 1158902 w 354"/>
              <a:gd name="T11" fmla="*/ 6277731 h 252"/>
              <a:gd name="T12" fmla="*/ 4828538 w 354"/>
              <a:gd name="T13" fmla="*/ 8209305 h 252"/>
              <a:gd name="T14" fmla="*/ 3090405 w 354"/>
              <a:gd name="T15" fmla="*/ 8933582 h 252"/>
              <a:gd name="T16" fmla="*/ 4249307 w 354"/>
              <a:gd name="T17" fmla="*/ 10382138 h 252"/>
              <a:gd name="T18" fmla="*/ 7532643 w 354"/>
              <a:gd name="T19" fmla="*/ 9657860 h 252"/>
              <a:gd name="T20" fmla="*/ 7339274 w 354"/>
              <a:gd name="T21" fmla="*/ 7726287 h 252"/>
              <a:gd name="T22" fmla="*/ 9077406 w 354"/>
              <a:gd name="T23" fmla="*/ 7002009 h 252"/>
              <a:gd name="T24" fmla="*/ 9270776 w 354"/>
              <a:gd name="T25" fmla="*/ 9174844 h 252"/>
              <a:gd name="T26" fmla="*/ 11202279 w 354"/>
              <a:gd name="T27" fmla="*/ 7726287 h 252"/>
              <a:gd name="T28" fmla="*/ 11008909 w 354"/>
              <a:gd name="T29" fmla="*/ 9174844 h 252"/>
              <a:gd name="T30" fmla="*/ 12747481 w 354"/>
              <a:gd name="T31" fmla="*/ 9174844 h 252"/>
              <a:gd name="T32" fmla="*/ 5601139 w 354"/>
              <a:gd name="T33" fmla="*/ 11347678 h 252"/>
              <a:gd name="T34" fmla="*/ 5987440 w 354"/>
              <a:gd name="T35" fmla="*/ 13037987 h 252"/>
              <a:gd name="T36" fmla="*/ 11781510 w 354"/>
              <a:gd name="T37" fmla="*/ 11830694 h 252"/>
              <a:gd name="T38" fmla="*/ 7725574 w 354"/>
              <a:gd name="T39" fmla="*/ 13279249 h 252"/>
              <a:gd name="T40" fmla="*/ 10043377 w 354"/>
              <a:gd name="T41" fmla="*/ 14245280 h 252"/>
              <a:gd name="T42" fmla="*/ 6180370 w 354"/>
              <a:gd name="T43" fmla="*/ 14969558 h 252"/>
              <a:gd name="T44" fmla="*/ 12167810 w 354"/>
              <a:gd name="T45" fmla="*/ 18832705 h 252"/>
              <a:gd name="T46" fmla="*/ 15837449 w 354"/>
              <a:gd name="T47" fmla="*/ 9174844 h 252"/>
              <a:gd name="T48" fmla="*/ 20473055 w 354"/>
              <a:gd name="T49" fmla="*/ 6760256 h 252"/>
              <a:gd name="T50" fmla="*/ 15451148 w 354"/>
              <a:gd name="T51" fmla="*/ 5311700 h 252"/>
              <a:gd name="T52" fmla="*/ 14678547 w 354"/>
              <a:gd name="T53" fmla="*/ 2655850 h 252"/>
              <a:gd name="T54" fmla="*/ 13326712 w 354"/>
              <a:gd name="T55" fmla="*/ 4104407 h 252"/>
              <a:gd name="T56" fmla="*/ 13905943 w 354"/>
              <a:gd name="T57" fmla="*/ 1931572 h 252"/>
              <a:gd name="T58" fmla="*/ 10429678 w 354"/>
              <a:gd name="T59" fmla="*/ 0 h 252"/>
              <a:gd name="T60" fmla="*/ 9463707 w 354"/>
              <a:gd name="T61" fmla="*/ 1931572 h 252"/>
              <a:gd name="T62" fmla="*/ 11008909 w 354"/>
              <a:gd name="T63" fmla="*/ 6518993 h 252"/>
              <a:gd name="T64" fmla="*/ 7146341 w 354"/>
              <a:gd name="T65" fmla="*/ 1931572 h 252"/>
              <a:gd name="T66" fmla="*/ 5987440 w 354"/>
              <a:gd name="T67" fmla="*/ 2655850 h 252"/>
              <a:gd name="T68" fmla="*/ 6760041 w 354"/>
              <a:gd name="T69" fmla="*/ 5070438 h 252"/>
              <a:gd name="T70" fmla="*/ 3090405 w 354"/>
              <a:gd name="T71" fmla="*/ 2897112 h 252"/>
              <a:gd name="T72" fmla="*/ 5601139 w 354"/>
              <a:gd name="T73" fmla="*/ 1690310 h 252"/>
              <a:gd name="T74" fmla="*/ 0 w 354"/>
              <a:gd name="T75" fmla="*/ 2414588 h 2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4"/>
              <a:gd name="T115" fmla="*/ 0 h 252"/>
              <a:gd name="T116" fmla="*/ 354 w 354"/>
              <a:gd name="T117" fmla="*/ 252 h 2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4" h="252">
                <a:moveTo>
                  <a:pt x="0" y="31"/>
                </a:moveTo>
                <a:lnTo>
                  <a:pt x="3" y="62"/>
                </a:lnTo>
                <a:lnTo>
                  <a:pt x="39" y="62"/>
                </a:lnTo>
                <a:lnTo>
                  <a:pt x="28" y="77"/>
                </a:lnTo>
                <a:lnTo>
                  <a:pt x="54" y="87"/>
                </a:lnTo>
                <a:lnTo>
                  <a:pt x="20" y="85"/>
                </a:lnTo>
                <a:lnTo>
                  <a:pt x="83" y="111"/>
                </a:lnTo>
                <a:lnTo>
                  <a:pt x="55" y="121"/>
                </a:lnTo>
                <a:lnTo>
                  <a:pt x="75" y="140"/>
                </a:lnTo>
                <a:lnTo>
                  <a:pt x="129" y="129"/>
                </a:lnTo>
                <a:lnTo>
                  <a:pt x="128" y="103"/>
                </a:lnTo>
                <a:lnTo>
                  <a:pt x="157" y="93"/>
                </a:lnTo>
                <a:lnTo>
                  <a:pt x="161" y="122"/>
                </a:lnTo>
                <a:lnTo>
                  <a:pt x="195" y="103"/>
                </a:lnTo>
                <a:lnTo>
                  <a:pt x="189" y="122"/>
                </a:lnTo>
                <a:lnTo>
                  <a:pt x="220" y="124"/>
                </a:lnTo>
                <a:lnTo>
                  <a:pt x="98" y="153"/>
                </a:lnTo>
                <a:lnTo>
                  <a:pt x="103" y="175"/>
                </a:lnTo>
                <a:lnTo>
                  <a:pt x="204" y="158"/>
                </a:lnTo>
                <a:lnTo>
                  <a:pt x="135" y="179"/>
                </a:lnTo>
                <a:lnTo>
                  <a:pt x="175" y="191"/>
                </a:lnTo>
                <a:lnTo>
                  <a:pt x="106" y="201"/>
                </a:lnTo>
                <a:lnTo>
                  <a:pt x="209" y="252"/>
                </a:lnTo>
                <a:lnTo>
                  <a:pt x="275" y="122"/>
                </a:lnTo>
                <a:lnTo>
                  <a:pt x="354" y="92"/>
                </a:lnTo>
                <a:lnTo>
                  <a:pt x="267" y="70"/>
                </a:lnTo>
                <a:lnTo>
                  <a:pt x="255" y="37"/>
                </a:lnTo>
                <a:lnTo>
                  <a:pt x="230" y="56"/>
                </a:lnTo>
                <a:lnTo>
                  <a:pt x="241" y="26"/>
                </a:lnTo>
                <a:lnTo>
                  <a:pt x="182" y="0"/>
                </a:lnTo>
                <a:lnTo>
                  <a:pt x="162" y="26"/>
                </a:lnTo>
                <a:lnTo>
                  <a:pt x="190" y="87"/>
                </a:lnTo>
                <a:lnTo>
                  <a:pt x="124" y="25"/>
                </a:lnTo>
                <a:lnTo>
                  <a:pt x="103" y="37"/>
                </a:lnTo>
                <a:lnTo>
                  <a:pt x="117" y="69"/>
                </a:lnTo>
                <a:lnTo>
                  <a:pt x="53" y="40"/>
                </a:lnTo>
                <a:lnTo>
                  <a:pt x="98" y="22"/>
                </a:lnTo>
                <a:lnTo>
                  <a:pt x="0" y="3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2" name="26761201.25407.55.87517.8755"/>
          <p:cNvSpPr>
            <a:spLocks/>
          </p:cNvSpPr>
          <p:nvPr/>
        </p:nvSpPr>
        <p:spPr bwMode="invGray">
          <a:xfrm>
            <a:off x="4876800" y="1435100"/>
            <a:ext cx="220663" cy="90488"/>
          </a:xfrm>
          <a:custGeom>
            <a:avLst/>
            <a:gdLst>
              <a:gd name="T0" fmla="*/ 0 w 320"/>
              <a:gd name="T1" fmla="*/ 2066985 h 106"/>
              <a:gd name="T2" fmla="*/ 2668270 w 320"/>
              <a:gd name="T3" fmla="*/ 2526581 h 106"/>
              <a:gd name="T4" fmla="*/ 953016 w 320"/>
              <a:gd name="T5" fmla="*/ 3445294 h 106"/>
              <a:gd name="T6" fmla="*/ 1715254 w 320"/>
              <a:gd name="T7" fmla="*/ 4133970 h 106"/>
              <a:gd name="T8" fmla="*/ 8385929 w 320"/>
              <a:gd name="T9" fmla="*/ 4133970 h 106"/>
              <a:gd name="T10" fmla="*/ 4192746 w 320"/>
              <a:gd name="T11" fmla="*/ 5052683 h 106"/>
              <a:gd name="T12" fmla="*/ 10863421 w 320"/>
              <a:gd name="T13" fmla="*/ 7349705 h 106"/>
              <a:gd name="T14" fmla="*/ 15437724 w 320"/>
              <a:gd name="T15" fmla="*/ 5971396 h 106"/>
              <a:gd name="T16" fmla="*/ 18296334 w 320"/>
              <a:gd name="T17" fmla="*/ 3445294 h 106"/>
              <a:gd name="T18" fmla="*/ 17534096 w 320"/>
              <a:gd name="T19" fmla="*/ 2296544 h 106"/>
              <a:gd name="T20" fmla="*/ 13150571 w 320"/>
              <a:gd name="T21" fmla="*/ 2296544 h 106"/>
              <a:gd name="T22" fmla="*/ 13912808 w 320"/>
              <a:gd name="T23" fmla="*/ 918713 h 106"/>
              <a:gd name="T24" fmla="*/ 10291524 w 320"/>
              <a:gd name="T25" fmla="*/ 2296544 h 106"/>
              <a:gd name="T26" fmla="*/ 9910405 w 320"/>
              <a:gd name="T27" fmla="*/ 0 h 106"/>
              <a:gd name="T28" fmla="*/ 8957389 w 320"/>
              <a:gd name="T29" fmla="*/ 2985698 h 106"/>
              <a:gd name="T30" fmla="*/ 4192746 w 320"/>
              <a:gd name="T31" fmla="*/ 0 h 106"/>
              <a:gd name="T32" fmla="*/ 4383524 w 320"/>
              <a:gd name="T33" fmla="*/ 1837426 h 106"/>
              <a:gd name="T34" fmla="*/ 2858611 w 320"/>
              <a:gd name="T35" fmla="*/ 918713 h 106"/>
              <a:gd name="T36" fmla="*/ 3430508 w 320"/>
              <a:gd name="T37" fmla="*/ 2756140 h 106"/>
              <a:gd name="T38" fmla="*/ 0 w 320"/>
              <a:gd name="T39" fmla="*/ 2066985 h 1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0"/>
              <a:gd name="T61" fmla="*/ 0 h 106"/>
              <a:gd name="T62" fmla="*/ 320 w 320"/>
              <a:gd name="T63" fmla="*/ 106 h 1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0" h="106">
                <a:moveTo>
                  <a:pt x="0" y="29"/>
                </a:moveTo>
                <a:lnTo>
                  <a:pt x="47" y="38"/>
                </a:lnTo>
                <a:lnTo>
                  <a:pt x="17" y="50"/>
                </a:lnTo>
                <a:lnTo>
                  <a:pt x="29" y="60"/>
                </a:lnTo>
                <a:lnTo>
                  <a:pt x="147" y="58"/>
                </a:lnTo>
                <a:lnTo>
                  <a:pt x="73" y="73"/>
                </a:lnTo>
                <a:lnTo>
                  <a:pt x="191" y="106"/>
                </a:lnTo>
                <a:lnTo>
                  <a:pt x="269" y="87"/>
                </a:lnTo>
                <a:lnTo>
                  <a:pt x="320" y="50"/>
                </a:lnTo>
                <a:lnTo>
                  <a:pt x="307" y="32"/>
                </a:lnTo>
                <a:lnTo>
                  <a:pt x="231" y="33"/>
                </a:lnTo>
                <a:lnTo>
                  <a:pt x="243" y="14"/>
                </a:lnTo>
                <a:lnTo>
                  <a:pt x="181" y="33"/>
                </a:lnTo>
                <a:lnTo>
                  <a:pt x="173" y="0"/>
                </a:lnTo>
                <a:lnTo>
                  <a:pt x="158" y="43"/>
                </a:lnTo>
                <a:lnTo>
                  <a:pt x="73" y="0"/>
                </a:lnTo>
                <a:lnTo>
                  <a:pt x="76" y="27"/>
                </a:lnTo>
                <a:lnTo>
                  <a:pt x="50" y="14"/>
                </a:lnTo>
                <a:lnTo>
                  <a:pt x="61" y="39"/>
                </a:lnTo>
                <a:lnTo>
                  <a:pt x="0" y="29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3" name="26762210.875413.62547.755"/>
          <p:cNvSpPr>
            <a:spLocks/>
          </p:cNvSpPr>
          <p:nvPr/>
        </p:nvSpPr>
        <p:spPr bwMode="invGray">
          <a:xfrm>
            <a:off x="4953000" y="1587500"/>
            <a:ext cx="92075" cy="63500"/>
          </a:xfrm>
          <a:custGeom>
            <a:avLst/>
            <a:gdLst>
              <a:gd name="T0" fmla="*/ 0 w 137"/>
              <a:gd name="T1" fmla="*/ 4611618 h 69"/>
              <a:gd name="T2" fmla="*/ 551356 w 137"/>
              <a:gd name="T3" fmla="*/ 1537206 h 69"/>
              <a:gd name="T4" fmla="*/ 3676422 w 137"/>
              <a:gd name="T5" fmla="*/ 0 h 69"/>
              <a:gd name="T6" fmla="*/ 4043849 w 137"/>
              <a:gd name="T7" fmla="*/ 1537206 h 69"/>
              <a:gd name="T8" fmla="*/ 7352415 w 137"/>
              <a:gd name="T9" fmla="*/ 2818295 h 69"/>
              <a:gd name="T10" fmla="*/ 2941137 w 137"/>
              <a:gd name="T11" fmla="*/ 5636591 h 69"/>
              <a:gd name="T12" fmla="*/ 3676422 w 137"/>
              <a:gd name="T13" fmla="*/ 4099384 h 69"/>
              <a:gd name="T14" fmla="*/ 0 w 137"/>
              <a:gd name="T15" fmla="*/ 4611618 h 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"/>
              <a:gd name="T25" fmla="*/ 0 h 69"/>
              <a:gd name="T26" fmla="*/ 137 w 137"/>
              <a:gd name="T27" fmla="*/ 69 h 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" h="69">
                <a:moveTo>
                  <a:pt x="0" y="55"/>
                </a:moveTo>
                <a:lnTo>
                  <a:pt x="11" y="20"/>
                </a:lnTo>
                <a:lnTo>
                  <a:pt x="67" y="0"/>
                </a:lnTo>
                <a:lnTo>
                  <a:pt x="77" y="20"/>
                </a:lnTo>
                <a:lnTo>
                  <a:pt x="137" y="36"/>
                </a:lnTo>
                <a:lnTo>
                  <a:pt x="54" y="69"/>
                </a:lnTo>
                <a:lnTo>
                  <a:pt x="67" y="51"/>
                </a:lnTo>
                <a:lnTo>
                  <a:pt x="0" y="5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4" name="26763244.125395.62539.5245"/>
          <p:cNvSpPr>
            <a:spLocks/>
          </p:cNvSpPr>
          <p:nvPr/>
        </p:nvSpPr>
        <p:spPr bwMode="invGray">
          <a:xfrm>
            <a:off x="4730750" y="2101850"/>
            <a:ext cx="296863" cy="611188"/>
          </a:xfrm>
          <a:custGeom>
            <a:avLst/>
            <a:gdLst>
              <a:gd name="T0" fmla="*/ 0 w 429"/>
              <a:gd name="T1" fmla="*/ 39028813 h 704"/>
              <a:gd name="T2" fmla="*/ 969665 w 429"/>
              <a:gd name="T3" fmla="*/ 45015251 h 704"/>
              <a:gd name="T4" fmla="*/ 3102753 w 429"/>
              <a:gd name="T5" fmla="*/ 47888585 h 704"/>
              <a:gd name="T6" fmla="*/ 2908556 w 429"/>
              <a:gd name="T7" fmla="*/ 51958815 h 704"/>
              <a:gd name="T8" fmla="*/ 8919865 w 429"/>
              <a:gd name="T9" fmla="*/ 49325252 h 704"/>
              <a:gd name="T10" fmla="*/ 10665438 w 429"/>
              <a:gd name="T11" fmla="*/ 40944532 h 704"/>
              <a:gd name="T12" fmla="*/ 9307819 w 429"/>
              <a:gd name="T13" fmla="*/ 40705251 h 704"/>
              <a:gd name="T14" fmla="*/ 13961947 w 429"/>
              <a:gd name="T15" fmla="*/ 38071198 h 704"/>
              <a:gd name="T16" fmla="*/ 9695773 w 429"/>
              <a:gd name="T17" fmla="*/ 37592635 h 704"/>
              <a:gd name="T18" fmla="*/ 12992282 w 429"/>
              <a:gd name="T19" fmla="*/ 38071198 h 704"/>
              <a:gd name="T20" fmla="*/ 14543662 w 429"/>
              <a:gd name="T21" fmla="*/ 35916198 h 704"/>
              <a:gd name="T22" fmla="*/ 12022617 w 429"/>
              <a:gd name="T23" fmla="*/ 33282635 h 704"/>
              <a:gd name="T24" fmla="*/ 9501576 w 429"/>
              <a:gd name="T25" fmla="*/ 35197864 h 704"/>
              <a:gd name="T26" fmla="*/ 11440906 w 429"/>
              <a:gd name="T27" fmla="*/ 33521916 h 704"/>
              <a:gd name="T28" fmla="*/ 11634663 w 429"/>
              <a:gd name="T29" fmla="*/ 26099293 h 704"/>
              <a:gd name="T30" fmla="*/ 19973257 w 429"/>
              <a:gd name="T31" fmla="*/ 18915958 h 704"/>
              <a:gd name="T32" fmla="*/ 19391547 w 429"/>
              <a:gd name="T33" fmla="*/ 17479292 h 704"/>
              <a:gd name="T34" fmla="*/ 20748725 w 429"/>
              <a:gd name="T35" fmla="*/ 13887621 h 704"/>
              <a:gd name="T36" fmla="*/ 24821142 w 429"/>
              <a:gd name="T37" fmla="*/ 12690235 h 704"/>
              <a:gd name="T38" fmla="*/ 23851477 w 429"/>
              <a:gd name="T39" fmla="*/ 4310003 h 704"/>
              <a:gd name="T40" fmla="*/ 18033927 w 429"/>
              <a:gd name="T41" fmla="*/ 0 h 704"/>
              <a:gd name="T42" fmla="*/ 17258460 w 429"/>
              <a:gd name="T43" fmla="*/ 0 h 704"/>
              <a:gd name="T44" fmla="*/ 17258460 w 429"/>
              <a:gd name="T45" fmla="*/ 2634053 h 704"/>
              <a:gd name="T46" fmla="*/ 13573993 w 429"/>
              <a:gd name="T47" fmla="*/ 2155001 h 704"/>
              <a:gd name="T48" fmla="*/ 12992282 w 429"/>
              <a:gd name="T49" fmla="*/ 4310003 h 704"/>
              <a:gd name="T50" fmla="*/ 10471241 w 429"/>
              <a:gd name="T51" fmla="*/ 5028336 h 704"/>
              <a:gd name="T52" fmla="*/ 9695773 w 429"/>
              <a:gd name="T53" fmla="*/ 8380234 h 704"/>
              <a:gd name="T54" fmla="*/ 6399263 w 429"/>
              <a:gd name="T55" fmla="*/ 12450954 h 704"/>
              <a:gd name="T56" fmla="*/ 4847887 w 429"/>
              <a:gd name="T57" fmla="*/ 17958344 h 704"/>
              <a:gd name="T58" fmla="*/ 5623354 w 429"/>
              <a:gd name="T59" fmla="*/ 20113344 h 704"/>
              <a:gd name="T60" fmla="*/ 1939331 w 429"/>
              <a:gd name="T61" fmla="*/ 22028574 h 704"/>
              <a:gd name="T62" fmla="*/ 1939331 w 429"/>
              <a:gd name="T63" fmla="*/ 29211908 h 704"/>
              <a:gd name="T64" fmla="*/ 2908556 w 429"/>
              <a:gd name="T65" fmla="*/ 30887856 h 704"/>
              <a:gd name="T66" fmla="*/ 1939331 w 429"/>
              <a:gd name="T67" fmla="*/ 32085249 h 704"/>
              <a:gd name="T68" fmla="*/ 2326845 w 429"/>
              <a:gd name="T69" fmla="*/ 35437635 h 704"/>
              <a:gd name="T70" fmla="*/ 0 w 429"/>
              <a:gd name="T71" fmla="*/ 39028813 h 7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9"/>
              <a:gd name="T109" fmla="*/ 0 h 704"/>
              <a:gd name="T110" fmla="*/ 429 w 429"/>
              <a:gd name="T111" fmla="*/ 704 h 70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9" h="704">
                <a:moveTo>
                  <a:pt x="0" y="529"/>
                </a:moveTo>
                <a:lnTo>
                  <a:pt x="18" y="611"/>
                </a:lnTo>
                <a:lnTo>
                  <a:pt x="55" y="649"/>
                </a:lnTo>
                <a:lnTo>
                  <a:pt x="51" y="704"/>
                </a:lnTo>
                <a:lnTo>
                  <a:pt x="155" y="667"/>
                </a:lnTo>
                <a:lnTo>
                  <a:pt x="183" y="556"/>
                </a:lnTo>
                <a:lnTo>
                  <a:pt x="162" y="551"/>
                </a:lnTo>
                <a:lnTo>
                  <a:pt x="241" y="517"/>
                </a:lnTo>
                <a:lnTo>
                  <a:pt x="166" y="509"/>
                </a:lnTo>
                <a:lnTo>
                  <a:pt x="223" y="517"/>
                </a:lnTo>
                <a:lnTo>
                  <a:pt x="253" y="488"/>
                </a:lnTo>
                <a:lnTo>
                  <a:pt x="208" y="452"/>
                </a:lnTo>
                <a:lnTo>
                  <a:pt x="165" y="477"/>
                </a:lnTo>
                <a:lnTo>
                  <a:pt x="199" y="455"/>
                </a:lnTo>
                <a:lnTo>
                  <a:pt x="201" y="353"/>
                </a:lnTo>
                <a:lnTo>
                  <a:pt x="345" y="257"/>
                </a:lnTo>
                <a:lnTo>
                  <a:pt x="334" y="236"/>
                </a:lnTo>
                <a:lnTo>
                  <a:pt x="359" y="188"/>
                </a:lnTo>
                <a:lnTo>
                  <a:pt x="429" y="173"/>
                </a:lnTo>
                <a:lnTo>
                  <a:pt x="411" y="59"/>
                </a:lnTo>
                <a:lnTo>
                  <a:pt x="313" y="0"/>
                </a:lnTo>
                <a:lnTo>
                  <a:pt x="298" y="0"/>
                </a:lnTo>
                <a:lnTo>
                  <a:pt x="297" y="37"/>
                </a:lnTo>
                <a:lnTo>
                  <a:pt x="235" y="30"/>
                </a:lnTo>
                <a:lnTo>
                  <a:pt x="223" y="59"/>
                </a:lnTo>
                <a:lnTo>
                  <a:pt x="181" y="67"/>
                </a:lnTo>
                <a:lnTo>
                  <a:pt x="169" y="113"/>
                </a:lnTo>
                <a:lnTo>
                  <a:pt x="111" y="168"/>
                </a:lnTo>
                <a:lnTo>
                  <a:pt x="84" y="243"/>
                </a:lnTo>
                <a:lnTo>
                  <a:pt x="96" y="274"/>
                </a:lnTo>
                <a:lnTo>
                  <a:pt x="34" y="297"/>
                </a:lnTo>
                <a:lnTo>
                  <a:pt x="32" y="396"/>
                </a:lnTo>
                <a:lnTo>
                  <a:pt x="50" y="417"/>
                </a:lnTo>
                <a:lnTo>
                  <a:pt x="32" y="436"/>
                </a:lnTo>
                <a:lnTo>
                  <a:pt x="39" y="480"/>
                </a:lnTo>
                <a:lnTo>
                  <a:pt x="0" y="52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5" name="26764302.875385.7548.255"/>
          <p:cNvSpPr>
            <a:spLocks/>
          </p:cNvSpPr>
          <p:nvPr/>
        </p:nvSpPr>
        <p:spPr bwMode="invGray">
          <a:xfrm>
            <a:off x="4610100" y="3013075"/>
            <a:ext cx="100013" cy="58738"/>
          </a:xfrm>
          <a:custGeom>
            <a:avLst/>
            <a:gdLst>
              <a:gd name="T0" fmla="*/ 0 w 147"/>
              <a:gd name="T1" fmla="*/ 2920043 h 73"/>
              <a:gd name="T2" fmla="*/ 1866123 w 147"/>
              <a:gd name="T3" fmla="*/ 4379608 h 73"/>
              <a:gd name="T4" fmla="*/ 4478262 w 147"/>
              <a:gd name="T5" fmla="*/ 3128291 h 73"/>
              <a:gd name="T6" fmla="*/ 5597935 w 147"/>
              <a:gd name="T7" fmla="*/ 4379608 h 73"/>
              <a:gd name="T8" fmla="*/ 8210507 w 147"/>
              <a:gd name="T9" fmla="*/ 1876975 h 73"/>
              <a:gd name="T10" fmla="*/ 6717608 w 147"/>
              <a:gd name="T11" fmla="*/ 1668270 h 73"/>
              <a:gd name="T12" fmla="*/ 6530996 w 147"/>
              <a:gd name="T13" fmla="*/ 625658 h 73"/>
              <a:gd name="T14" fmla="*/ 6344383 w 147"/>
              <a:gd name="T15" fmla="*/ 416953 h 73"/>
              <a:gd name="T16" fmla="*/ 2799183 w 147"/>
              <a:gd name="T17" fmla="*/ 0 h 73"/>
              <a:gd name="T18" fmla="*/ 0 w 147"/>
              <a:gd name="T19" fmla="*/ 2920043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"/>
              <a:gd name="T31" fmla="*/ 0 h 73"/>
              <a:gd name="T32" fmla="*/ 147 w 147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" h="73">
                <a:moveTo>
                  <a:pt x="0" y="50"/>
                </a:moveTo>
                <a:lnTo>
                  <a:pt x="33" y="73"/>
                </a:lnTo>
                <a:lnTo>
                  <a:pt x="80" y="53"/>
                </a:lnTo>
                <a:lnTo>
                  <a:pt x="100" y="72"/>
                </a:lnTo>
                <a:lnTo>
                  <a:pt x="147" y="33"/>
                </a:lnTo>
                <a:lnTo>
                  <a:pt x="119" y="29"/>
                </a:lnTo>
                <a:lnTo>
                  <a:pt x="118" y="11"/>
                </a:lnTo>
                <a:lnTo>
                  <a:pt x="114" y="7"/>
                </a:lnTo>
                <a:lnTo>
                  <a:pt x="49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6" name="26765326.375440.87510.2513.3755"/>
          <p:cNvSpPr>
            <a:spLocks/>
          </p:cNvSpPr>
          <p:nvPr/>
        </p:nvSpPr>
        <p:spPr bwMode="invGray">
          <a:xfrm>
            <a:off x="5289550" y="3373438"/>
            <a:ext cx="168275" cy="161925"/>
          </a:xfrm>
          <a:custGeom>
            <a:avLst/>
            <a:gdLst>
              <a:gd name="T0" fmla="*/ 0 w 237"/>
              <a:gd name="T1" fmla="*/ 12958573 h 183"/>
              <a:gd name="T2" fmla="*/ 201506 w 237"/>
              <a:gd name="T3" fmla="*/ 11491482 h 183"/>
              <a:gd name="T4" fmla="*/ 2416729 w 237"/>
              <a:gd name="T5" fmla="*/ 8557298 h 183"/>
              <a:gd name="T6" fmla="*/ 1208589 w 237"/>
              <a:gd name="T7" fmla="*/ 7090699 h 183"/>
              <a:gd name="T8" fmla="*/ 1007083 w 237"/>
              <a:gd name="T9" fmla="*/ 3667483 h 183"/>
              <a:gd name="T10" fmla="*/ 2416729 w 237"/>
              <a:gd name="T11" fmla="*/ 733299 h 183"/>
              <a:gd name="T12" fmla="*/ 14703226 w 237"/>
              <a:gd name="T13" fmla="*/ 0 h 183"/>
              <a:gd name="T14" fmla="*/ 12487555 w 237"/>
              <a:gd name="T15" fmla="*/ 1956123 h 183"/>
              <a:gd name="T16" fmla="*/ 11681979 w 237"/>
              <a:gd name="T17" fmla="*/ 7579729 h 183"/>
              <a:gd name="T18" fmla="*/ 6646566 w 237"/>
              <a:gd name="T19" fmla="*/ 11002451 h 183"/>
              <a:gd name="T20" fmla="*/ 2215672 w 237"/>
              <a:gd name="T21" fmla="*/ 13936635 h 183"/>
              <a:gd name="T22" fmla="*/ 0 w 237"/>
              <a:gd name="T23" fmla="*/ 12958573 h 1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"/>
              <a:gd name="T37" fmla="*/ 0 h 183"/>
              <a:gd name="T38" fmla="*/ 237 w 237"/>
              <a:gd name="T39" fmla="*/ 183 h 1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" h="183">
                <a:moveTo>
                  <a:pt x="0" y="169"/>
                </a:moveTo>
                <a:lnTo>
                  <a:pt x="4" y="150"/>
                </a:lnTo>
                <a:lnTo>
                  <a:pt x="38" y="111"/>
                </a:lnTo>
                <a:lnTo>
                  <a:pt x="19" y="93"/>
                </a:lnTo>
                <a:lnTo>
                  <a:pt x="17" y="47"/>
                </a:lnTo>
                <a:lnTo>
                  <a:pt x="38" y="9"/>
                </a:lnTo>
                <a:lnTo>
                  <a:pt x="237" y="0"/>
                </a:lnTo>
                <a:lnTo>
                  <a:pt x="200" y="27"/>
                </a:lnTo>
                <a:lnTo>
                  <a:pt x="188" y="100"/>
                </a:lnTo>
                <a:lnTo>
                  <a:pt x="107" y="144"/>
                </a:lnTo>
                <a:lnTo>
                  <a:pt x="35" y="183"/>
                </a:lnTo>
                <a:lnTo>
                  <a:pt x="0" y="16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7" name="26766378.875258.3751.3751.8755"/>
          <p:cNvSpPr>
            <a:spLocks/>
          </p:cNvSpPr>
          <p:nvPr/>
        </p:nvSpPr>
        <p:spPr bwMode="invGray">
          <a:xfrm>
            <a:off x="3041650" y="4192588"/>
            <a:ext cx="20638" cy="19050"/>
          </a:xfrm>
          <a:custGeom>
            <a:avLst/>
            <a:gdLst>
              <a:gd name="T0" fmla="*/ 0 w 33"/>
              <a:gd name="T1" fmla="*/ 1634094 h 23"/>
              <a:gd name="T2" fmla="*/ 1184948 w 33"/>
              <a:gd name="T3" fmla="*/ 1400721 h 23"/>
              <a:gd name="T4" fmla="*/ 1333115 w 33"/>
              <a:gd name="T5" fmla="*/ 0 h 23"/>
              <a:gd name="T6" fmla="*/ 0 w 33"/>
              <a:gd name="T7" fmla="*/ 1634094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3"/>
              <a:gd name="T14" fmla="*/ 33 w 3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3">
                <a:moveTo>
                  <a:pt x="0" y="23"/>
                </a:moveTo>
                <a:lnTo>
                  <a:pt x="31" y="19"/>
                </a:lnTo>
                <a:lnTo>
                  <a:pt x="33" y="0"/>
                </a:lnTo>
                <a:lnTo>
                  <a:pt x="0" y="23"/>
                </a:lnTo>
                <a:close/>
              </a:path>
            </a:pathLst>
          </a:custGeom>
          <a:solidFill>
            <a:srgbClr val="C0C0C0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8" name="26767349.25470.256.759.8755"/>
          <p:cNvSpPr>
            <a:spLocks/>
          </p:cNvSpPr>
          <p:nvPr/>
        </p:nvSpPr>
        <p:spPr bwMode="invGray">
          <a:xfrm>
            <a:off x="5653088" y="3729038"/>
            <a:ext cx="122237" cy="104775"/>
          </a:xfrm>
          <a:custGeom>
            <a:avLst/>
            <a:gdLst>
              <a:gd name="T0" fmla="*/ 0 w 174"/>
              <a:gd name="T1" fmla="*/ 4072992 h 120"/>
              <a:gd name="T2" fmla="*/ 599496 w 174"/>
              <a:gd name="T3" fmla="*/ 3833633 h 120"/>
              <a:gd name="T4" fmla="*/ 1398825 w 174"/>
              <a:gd name="T5" fmla="*/ 5271247 h 120"/>
              <a:gd name="T6" fmla="*/ 5995857 w 174"/>
              <a:gd name="T7" fmla="*/ 5271247 h 120"/>
              <a:gd name="T8" fmla="*/ 9992947 w 174"/>
              <a:gd name="T9" fmla="*/ 0 h 120"/>
              <a:gd name="T10" fmla="*/ 10592443 w 174"/>
              <a:gd name="T11" fmla="*/ 3114583 h 120"/>
              <a:gd name="T12" fmla="*/ 9393004 w 174"/>
              <a:gd name="T13" fmla="*/ 3354429 h 120"/>
              <a:gd name="T14" fmla="*/ 9992947 w 174"/>
              <a:gd name="T15" fmla="*/ 5271247 h 120"/>
              <a:gd name="T16" fmla="*/ 8393844 w 174"/>
              <a:gd name="T17" fmla="*/ 8865034 h 120"/>
              <a:gd name="T18" fmla="*/ 1798489 w 174"/>
              <a:gd name="T19" fmla="*/ 7906624 h 120"/>
              <a:gd name="T20" fmla="*/ 0 w 174"/>
              <a:gd name="T21" fmla="*/ 4072992 h 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"/>
              <a:gd name="T34" fmla="*/ 0 h 120"/>
              <a:gd name="T35" fmla="*/ 174 w 174"/>
              <a:gd name="T36" fmla="*/ 120 h 1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" h="120">
                <a:moveTo>
                  <a:pt x="0" y="55"/>
                </a:moveTo>
                <a:lnTo>
                  <a:pt x="9" y="52"/>
                </a:lnTo>
                <a:lnTo>
                  <a:pt x="23" y="71"/>
                </a:lnTo>
                <a:lnTo>
                  <a:pt x="97" y="70"/>
                </a:lnTo>
                <a:lnTo>
                  <a:pt x="165" y="0"/>
                </a:lnTo>
                <a:lnTo>
                  <a:pt x="174" y="43"/>
                </a:lnTo>
                <a:lnTo>
                  <a:pt x="154" y="44"/>
                </a:lnTo>
                <a:lnTo>
                  <a:pt x="165" y="70"/>
                </a:lnTo>
                <a:lnTo>
                  <a:pt x="137" y="120"/>
                </a:lnTo>
                <a:lnTo>
                  <a:pt x="31" y="107"/>
                </a:lnTo>
                <a:lnTo>
                  <a:pt x="0" y="5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69" name="26768326.625388.37514.257.3755"/>
          <p:cNvSpPr>
            <a:spLocks/>
          </p:cNvSpPr>
          <p:nvPr/>
        </p:nvSpPr>
        <p:spPr bwMode="invGray">
          <a:xfrm>
            <a:off x="4640263" y="3379788"/>
            <a:ext cx="90487" cy="219075"/>
          </a:xfrm>
          <a:custGeom>
            <a:avLst/>
            <a:gdLst>
              <a:gd name="T0" fmla="*/ 0 w 132"/>
              <a:gd name="T1" fmla="*/ 8691829 h 252"/>
              <a:gd name="T2" fmla="*/ 1499754 w 132"/>
              <a:gd name="T3" fmla="*/ 7002009 h 252"/>
              <a:gd name="T4" fmla="*/ 2249199 w 132"/>
              <a:gd name="T5" fmla="*/ 241262 h 252"/>
              <a:gd name="T6" fmla="*/ 6748028 w 132"/>
              <a:gd name="T7" fmla="*/ 0 h 252"/>
              <a:gd name="T8" fmla="*/ 5623646 w 132"/>
              <a:gd name="T9" fmla="*/ 2414588 h 252"/>
              <a:gd name="T10" fmla="*/ 6935497 w 132"/>
              <a:gd name="T11" fmla="*/ 5070438 h 252"/>
              <a:gd name="T12" fmla="*/ 4311361 w 132"/>
              <a:gd name="T13" fmla="*/ 8691829 h 252"/>
              <a:gd name="T14" fmla="*/ 7310438 w 132"/>
              <a:gd name="T15" fmla="*/ 11106416 h 252"/>
              <a:gd name="T16" fmla="*/ 3748953 w 132"/>
              <a:gd name="T17" fmla="*/ 18832705 h 252"/>
              <a:gd name="T18" fmla="*/ 3186545 w 132"/>
              <a:gd name="T19" fmla="*/ 13762265 h 252"/>
              <a:gd name="T20" fmla="*/ 0 w 132"/>
              <a:gd name="T21" fmla="*/ 8691829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252"/>
              <a:gd name="T35" fmla="*/ 132 w 132"/>
              <a:gd name="T36" fmla="*/ 252 h 2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252">
                <a:moveTo>
                  <a:pt x="0" y="117"/>
                </a:moveTo>
                <a:lnTo>
                  <a:pt x="28" y="94"/>
                </a:lnTo>
                <a:lnTo>
                  <a:pt x="42" y="3"/>
                </a:lnTo>
                <a:lnTo>
                  <a:pt x="123" y="0"/>
                </a:lnTo>
                <a:lnTo>
                  <a:pt x="103" y="31"/>
                </a:lnTo>
                <a:lnTo>
                  <a:pt x="126" y="69"/>
                </a:lnTo>
                <a:lnTo>
                  <a:pt x="79" y="117"/>
                </a:lnTo>
                <a:lnTo>
                  <a:pt x="132" y="147"/>
                </a:lnTo>
                <a:lnTo>
                  <a:pt x="66" y="252"/>
                </a:lnTo>
                <a:lnTo>
                  <a:pt x="56" y="185"/>
                </a:lnTo>
                <a:lnTo>
                  <a:pt x="0" y="117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0" name="26769316.125423.3753.8755.255"/>
          <p:cNvSpPr>
            <a:spLocks/>
          </p:cNvSpPr>
          <p:nvPr/>
        </p:nvSpPr>
        <p:spPr bwMode="invGray">
          <a:xfrm>
            <a:off x="5072063" y="3216275"/>
            <a:ext cx="68262" cy="61913"/>
          </a:xfrm>
          <a:custGeom>
            <a:avLst/>
            <a:gdLst>
              <a:gd name="T0" fmla="*/ 0 w 93"/>
              <a:gd name="T1" fmla="*/ 3733981 h 70"/>
              <a:gd name="T2" fmla="*/ 637399 w 93"/>
              <a:gd name="T3" fmla="*/ 248965 h 70"/>
              <a:gd name="T4" fmla="*/ 4248408 w 93"/>
              <a:gd name="T5" fmla="*/ 0 h 70"/>
              <a:gd name="T6" fmla="*/ 6160145 w 93"/>
              <a:gd name="T7" fmla="*/ 2738120 h 70"/>
              <a:gd name="T8" fmla="*/ 3398542 w 93"/>
              <a:gd name="T9" fmla="*/ 2738120 h 70"/>
              <a:gd name="T10" fmla="*/ 212466 w 93"/>
              <a:gd name="T11" fmla="*/ 5476240 h 70"/>
              <a:gd name="T12" fmla="*/ 1486804 w 93"/>
              <a:gd name="T13" fmla="*/ 3733981 h 70"/>
              <a:gd name="T14" fmla="*/ 0 w 93"/>
              <a:gd name="T15" fmla="*/ 3733981 h 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70"/>
              <a:gd name="T26" fmla="*/ 93 w 93"/>
              <a:gd name="T27" fmla="*/ 70 h 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70">
                <a:moveTo>
                  <a:pt x="0" y="47"/>
                </a:moveTo>
                <a:lnTo>
                  <a:pt x="11" y="3"/>
                </a:lnTo>
                <a:lnTo>
                  <a:pt x="63" y="0"/>
                </a:lnTo>
                <a:lnTo>
                  <a:pt x="93" y="34"/>
                </a:lnTo>
                <a:lnTo>
                  <a:pt x="50" y="36"/>
                </a:lnTo>
                <a:lnTo>
                  <a:pt x="4" y="70"/>
                </a:lnTo>
                <a:lnTo>
                  <a:pt x="24" y="49"/>
                </a:lnTo>
                <a:lnTo>
                  <a:pt x="0" y="4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1" name="26770315.62542413.37534.3755"/>
          <p:cNvSpPr>
            <a:spLocks/>
          </p:cNvSpPr>
          <p:nvPr/>
        </p:nvSpPr>
        <p:spPr bwMode="invGray">
          <a:xfrm>
            <a:off x="5080000" y="3209925"/>
            <a:ext cx="425450" cy="206375"/>
          </a:xfrm>
          <a:custGeom>
            <a:avLst/>
            <a:gdLst>
              <a:gd name="T0" fmla="*/ 0 w 614"/>
              <a:gd name="T1" fmla="*/ 5690199 h 238"/>
              <a:gd name="T2" fmla="*/ 1545408 w 614"/>
              <a:gd name="T3" fmla="*/ 10195224 h 238"/>
              <a:gd name="T4" fmla="*/ 193396 w 614"/>
              <a:gd name="T5" fmla="*/ 10669488 h 238"/>
              <a:gd name="T6" fmla="*/ 1545408 w 614"/>
              <a:gd name="T7" fmla="*/ 11380397 h 238"/>
              <a:gd name="T8" fmla="*/ 2125156 w 614"/>
              <a:gd name="T9" fmla="*/ 14225496 h 238"/>
              <a:gd name="T10" fmla="*/ 4056916 w 614"/>
              <a:gd name="T11" fmla="*/ 13988850 h 238"/>
              <a:gd name="T12" fmla="*/ 2125156 w 614"/>
              <a:gd name="T13" fmla="*/ 15174024 h 238"/>
              <a:gd name="T14" fmla="*/ 4443268 w 614"/>
              <a:gd name="T15" fmla="*/ 14699760 h 238"/>
              <a:gd name="T16" fmla="*/ 6761818 w 614"/>
              <a:gd name="T17" fmla="*/ 16596820 h 238"/>
              <a:gd name="T18" fmla="*/ 9079931 w 614"/>
              <a:gd name="T19" fmla="*/ 14462628 h 238"/>
              <a:gd name="T20" fmla="*/ 12557537 w 614"/>
              <a:gd name="T21" fmla="*/ 17071085 h 238"/>
              <a:gd name="T22" fmla="*/ 18739610 w 614"/>
              <a:gd name="T23" fmla="*/ 14462628 h 238"/>
              <a:gd name="T24" fmla="*/ 18546214 w 614"/>
              <a:gd name="T25" fmla="*/ 17307730 h 238"/>
              <a:gd name="T26" fmla="*/ 19705709 w 614"/>
              <a:gd name="T27" fmla="*/ 14462628 h 238"/>
              <a:gd name="T28" fmla="*/ 31297150 w 614"/>
              <a:gd name="T29" fmla="*/ 13988850 h 238"/>
              <a:gd name="T30" fmla="*/ 35547460 w 614"/>
              <a:gd name="T31" fmla="*/ 13751718 h 238"/>
              <a:gd name="T32" fmla="*/ 34195009 w 614"/>
              <a:gd name="T33" fmla="*/ 7587255 h 238"/>
              <a:gd name="T34" fmla="*/ 35354064 w 614"/>
              <a:gd name="T35" fmla="*/ 6164463 h 238"/>
              <a:gd name="T36" fmla="*/ 31683502 w 614"/>
              <a:gd name="T37" fmla="*/ 1185661 h 238"/>
              <a:gd name="T38" fmla="*/ 29171995 w 614"/>
              <a:gd name="T39" fmla="*/ 1185661 h 238"/>
              <a:gd name="T40" fmla="*/ 22796524 w 614"/>
              <a:gd name="T41" fmla="*/ 3319364 h 238"/>
              <a:gd name="T42" fmla="*/ 17194202 w 614"/>
              <a:gd name="T43" fmla="*/ 0 h 238"/>
              <a:gd name="T44" fmla="*/ 13523636 w 614"/>
              <a:gd name="T45" fmla="*/ 0 h 238"/>
              <a:gd name="T46" fmla="*/ 9079931 w 614"/>
              <a:gd name="T47" fmla="*/ 3082231 h 238"/>
              <a:gd name="T48" fmla="*/ 5602763 w 614"/>
              <a:gd name="T49" fmla="*/ 2370835 h 238"/>
              <a:gd name="T50" fmla="*/ 6761818 w 614"/>
              <a:gd name="T51" fmla="*/ 3793628 h 238"/>
              <a:gd name="T52" fmla="*/ 0 w 614"/>
              <a:gd name="T53" fmla="*/ 5690199 h 2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14"/>
              <a:gd name="T82" fmla="*/ 0 h 238"/>
              <a:gd name="T83" fmla="*/ 614 w 614"/>
              <a:gd name="T84" fmla="*/ 238 h 23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14" h="238">
                <a:moveTo>
                  <a:pt x="0" y="79"/>
                </a:moveTo>
                <a:lnTo>
                  <a:pt x="26" y="141"/>
                </a:lnTo>
                <a:lnTo>
                  <a:pt x="2" y="148"/>
                </a:lnTo>
                <a:lnTo>
                  <a:pt x="26" y="158"/>
                </a:lnTo>
                <a:lnTo>
                  <a:pt x="36" y="196"/>
                </a:lnTo>
                <a:lnTo>
                  <a:pt x="70" y="192"/>
                </a:lnTo>
                <a:lnTo>
                  <a:pt x="36" y="209"/>
                </a:lnTo>
                <a:lnTo>
                  <a:pt x="76" y="202"/>
                </a:lnTo>
                <a:lnTo>
                  <a:pt x="118" y="227"/>
                </a:lnTo>
                <a:lnTo>
                  <a:pt x="157" y="200"/>
                </a:lnTo>
                <a:lnTo>
                  <a:pt x="217" y="235"/>
                </a:lnTo>
                <a:lnTo>
                  <a:pt x="323" y="200"/>
                </a:lnTo>
                <a:lnTo>
                  <a:pt x="320" y="238"/>
                </a:lnTo>
                <a:lnTo>
                  <a:pt x="341" y="200"/>
                </a:lnTo>
                <a:lnTo>
                  <a:pt x="540" y="191"/>
                </a:lnTo>
                <a:lnTo>
                  <a:pt x="614" y="188"/>
                </a:lnTo>
                <a:lnTo>
                  <a:pt x="592" y="104"/>
                </a:lnTo>
                <a:lnTo>
                  <a:pt x="609" y="86"/>
                </a:lnTo>
                <a:lnTo>
                  <a:pt x="546" y="16"/>
                </a:lnTo>
                <a:lnTo>
                  <a:pt x="505" y="16"/>
                </a:lnTo>
                <a:lnTo>
                  <a:pt x="393" y="45"/>
                </a:lnTo>
                <a:lnTo>
                  <a:pt x="296" y="0"/>
                </a:lnTo>
                <a:lnTo>
                  <a:pt x="235" y="1"/>
                </a:lnTo>
                <a:lnTo>
                  <a:pt x="158" y="42"/>
                </a:lnTo>
                <a:lnTo>
                  <a:pt x="96" y="31"/>
                </a:lnTo>
                <a:lnTo>
                  <a:pt x="116" y="53"/>
                </a:lnTo>
                <a:lnTo>
                  <a:pt x="0" y="7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2" name="26771284.5355.6258.8757.6255"/>
          <p:cNvSpPr>
            <a:spLocks/>
          </p:cNvSpPr>
          <p:nvPr/>
        </p:nvSpPr>
        <p:spPr bwMode="invGray">
          <a:xfrm>
            <a:off x="4237038" y="2725738"/>
            <a:ext cx="98425" cy="139700"/>
          </a:xfrm>
          <a:custGeom>
            <a:avLst/>
            <a:gdLst>
              <a:gd name="T0" fmla="*/ 0 w 136"/>
              <a:gd name="T1" fmla="*/ 10600079 h 158"/>
              <a:gd name="T2" fmla="*/ 1243247 w 136"/>
              <a:gd name="T3" fmla="*/ 11609347 h 158"/>
              <a:gd name="T4" fmla="*/ 207132 w 136"/>
              <a:gd name="T5" fmla="*/ 12619117 h 158"/>
              <a:gd name="T6" fmla="*/ 8082247 w 136"/>
              <a:gd name="T7" fmla="*/ 10600079 h 158"/>
              <a:gd name="T8" fmla="*/ 8704098 w 136"/>
              <a:gd name="T9" fmla="*/ 4038077 h 158"/>
              <a:gd name="T10" fmla="*/ 7667983 w 136"/>
              <a:gd name="T11" fmla="*/ 2523924 h 158"/>
              <a:gd name="T12" fmla="*/ 5388164 w 136"/>
              <a:gd name="T13" fmla="*/ 3281001 h 158"/>
              <a:gd name="T14" fmla="*/ 4559181 w 136"/>
              <a:gd name="T15" fmla="*/ 2271230 h 158"/>
              <a:gd name="T16" fmla="*/ 5595296 w 136"/>
              <a:gd name="T17" fmla="*/ 757077 h 158"/>
              <a:gd name="T18" fmla="*/ 4559181 w 136"/>
              <a:gd name="T19" fmla="*/ 0 h 158"/>
              <a:gd name="T20" fmla="*/ 3730198 w 136"/>
              <a:gd name="T21" fmla="*/ 3281001 h 158"/>
              <a:gd name="T22" fmla="*/ 207132 w 136"/>
              <a:gd name="T23" fmla="*/ 4038077 h 158"/>
              <a:gd name="T24" fmla="*/ 1243247 w 136"/>
              <a:gd name="T25" fmla="*/ 4795154 h 158"/>
              <a:gd name="T26" fmla="*/ 621851 w 136"/>
              <a:gd name="T27" fmla="*/ 6562001 h 158"/>
              <a:gd name="T28" fmla="*/ 2901214 w 136"/>
              <a:gd name="T29" fmla="*/ 7066384 h 158"/>
              <a:gd name="T30" fmla="*/ 828983 w 136"/>
              <a:gd name="T31" fmla="*/ 9338117 h 158"/>
              <a:gd name="T32" fmla="*/ 3108801 w 136"/>
              <a:gd name="T33" fmla="*/ 8833232 h 158"/>
              <a:gd name="T34" fmla="*/ 0 w 136"/>
              <a:gd name="T35" fmla="*/ 10600079 h 1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6"/>
              <a:gd name="T55" fmla="*/ 0 h 158"/>
              <a:gd name="T56" fmla="*/ 136 w 136"/>
              <a:gd name="T57" fmla="*/ 158 h 15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6" h="158">
                <a:moveTo>
                  <a:pt x="0" y="132"/>
                </a:moveTo>
                <a:lnTo>
                  <a:pt x="18" y="146"/>
                </a:lnTo>
                <a:lnTo>
                  <a:pt x="4" y="158"/>
                </a:lnTo>
                <a:lnTo>
                  <a:pt x="127" y="133"/>
                </a:lnTo>
                <a:lnTo>
                  <a:pt x="136" y="51"/>
                </a:lnTo>
                <a:lnTo>
                  <a:pt x="120" y="32"/>
                </a:lnTo>
                <a:lnTo>
                  <a:pt x="84" y="41"/>
                </a:lnTo>
                <a:lnTo>
                  <a:pt x="72" y="29"/>
                </a:lnTo>
                <a:lnTo>
                  <a:pt x="87" y="9"/>
                </a:lnTo>
                <a:lnTo>
                  <a:pt x="72" y="0"/>
                </a:lnTo>
                <a:lnTo>
                  <a:pt x="57" y="40"/>
                </a:lnTo>
                <a:lnTo>
                  <a:pt x="4" y="51"/>
                </a:lnTo>
                <a:lnTo>
                  <a:pt x="21" y="60"/>
                </a:lnTo>
                <a:lnTo>
                  <a:pt x="11" y="82"/>
                </a:lnTo>
                <a:lnTo>
                  <a:pt x="44" y="88"/>
                </a:lnTo>
                <a:lnTo>
                  <a:pt x="14" y="118"/>
                </a:lnTo>
                <a:lnTo>
                  <a:pt x="50" y="111"/>
                </a:lnTo>
                <a:lnTo>
                  <a:pt x="0" y="13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3" name="26772283.75359.53.54.8755"/>
          <p:cNvSpPr>
            <a:spLocks/>
          </p:cNvSpPr>
          <p:nvPr/>
        </p:nvSpPr>
        <p:spPr bwMode="invGray">
          <a:xfrm>
            <a:off x="4287838" y="2716213"/>
            <a:ext cx="60325" cy="53975"/>
          </a:xfrm>
          <a:custGeom>
            <a:avLst/>
            <a:gdLst>
              <a:gd name="T0" fmla="*/ 0 w 85"/>
              <a:gd name="T1" fmla="*/ 2840093 h 62"/>
              <a:gd name="T2" fmla="*/ 803686 w 85"/>
              <a:gd name="T3" fmla="*/ 3786790 h 62"/>
              <a:gd name="T4" fmla="*/ 3013934 w 85"/>
              <a:gd name="T5" fmla="*/ 3076524 h 62"/>
              <a:gd name="T6" fmla="*/ 4018430 w 85"/>
              <a:gd name="T7" fmla="*/ 4496571 h 62"/>
              <a:gd name="T8" fmla="*/ 5223734 w 85"/>
              <a:gd name="T9" fmla="*/ 2840093 h 62"/>
              <a:gd name="T10" fmla="*/ 4018430 w 85"/>
              <a:gd name="T11" fmla="*/ 709780 h 62"/>
              <a:gd name="T12" fmla="*/ 1406562 w 85"/>
              <a:gd name="T13" fmla="*/ 0 h 62"/>
              <a:gd name="T14" fmla="*/ 1004495 w 85"/>
              <a:gd name="T15" fmla="*/ 1420047 h 62"/>
              <a:gd name="T16" fmla="*/ 0 w 85"/>
              <a:gd name="T17" fmla="*/ 2840093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62"/>
              <a:gd name="T29" fmla="*/ 85 w 8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62">
                <a:moveTo>
                  <a:pt x="0" y="40"/>
                </a:moveTo>
                <a:lnTo>
                  <a:pt x="12" y="52"/>
                </a:lnTo>
                <a:lnTo>
                  <a:pt x="48" y="43"/>
                </a:lnTo>
                <a:lnTo>
                  <a:pt x="64" y="62"/>
                </a:lnTo>
                <a:lnTo>
                  <a:pt x="85" y="40"/>
                </a:lnTo>
                <a:lnTo>
                  <a:pt x="66" y="9"/>
                </a:lnTo>
                <a:lnTo>
                  <a:pt x="24" y="0"/>
                </a:lnTo>
                <a:lnTo>
                  <a:pt x="15" y="20"/>
                </a:lnTo>
                <a:lnTo>
                  <a:pt x="0" y="4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4" name="26773276361.6251.6251.255"/>
          <p:cNvSpPr>
            <a:spLocks/>
          </p:cNvSpPr>
          <p:nvPr/>
        </p:nvSpPr>
        <p:spPr bwMode="invGray">
          <a:xfrm>
            <a:off x="4310063" y="2598738"/>
            <a:ext cx="17462" cy="19050"/>
          </a:xfrm>
          <a:custGeom>
            <a:avLst/>
            <a:gdLst>
              <a:gd name="T0" fmla="*/ 0 w 22"/>
              <a:gd name="T1" fmla="*/ 1185692 h 27"/>
              <a:gd name="T2" fmla="*/ 0 w 22"/>
              <a:gd name="T3" fmla="*/ 169561 h 27"/>
              <a:gd name="T4" fmla="*/ 1786162 w 22"/>
              <a:gd name="T5" fmla="*/ 0 h 27"/>
              <a:gd name="T6" fmla="*/ 0 w 22"/>
              <a:gd name="T7" fmla="*/ 1185692 h 27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7"/>
              <a:gd name="T14" fmla="*/ 22 w 22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7">
                <a:moveTo>
                  <a:pt x="0" y="27"/>
                </a:moveTo>
                <a:lnTo>
                  <a:pt x="0" y="5"/>
                </a:lnTo>
                <a:lnTo>
                  <a:pt x="22" y="0"/>
                </a:lnTo>
                <a:lnTo>
                  <a:pt x="0" y="27"/>
                </a:lnTo>
                <a:close/>
              </a:path>
            </a:pathLst>
          </a:custGeom>
          <a:solidFill>
            <a:srgbClr val="C0C0C0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5" name="26774277.625362.2511.1255"/>
          <p:cNvSpPr>
            <a:spLocks/>
          </p:cNvSpPr>
          <p:nvPr/>
        </p:nvSpPr>
        <p:spPr bwMode="invGray">
          <a:xfrm>
            <a:off x="4318000" y="2617788"/>
            <a:ext cx="17463" cy="19050"/>
          </a:xfrm>
          <a:custGeom>
            <a:avLst/>
            <a:gdLst>
              <a:gd name="T0" fmla="*/ 0 w 21"/>
              <a:gd name="T1" fmla="*/ 1905879 h 18"/>
              <a:gd name="T2" fmla="*/ 1120196 w 21"/>
              <a:gd name="T3" fmla="*/ 0 h 18"/>
              <a:gd name="T4" fmla="*/ 1959945 w 21"/>
              <a:gd name="T5" fmla="*/ 2668355 h 18"/>
              <a:gd name="T6" fmla="*/ 0 w 21"/>
              <a:gd name="T7" fmla="*/ 1905879 h 18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8"/>
              <a:gd name="T14" fmla="*/ 21 w 21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8">
                <a:moveTo>
                  <a:pt x="0" y="14"/>
                </a:moveTo>
                <a:lnTo>
                  <a:pt x="11" y="0"/>
                </a:lnTo>
                <a:lnTo>
                  <a:pt x="21" y="18"/>
                </a:lnTo>
                <a:lnTo>
                  <a:pt x="0" y="14"/>
                </a:lnTo>
                <a:close/>
              </a:path>
            </a:pathLst>
          </a:custGeom>
          <a:solidFill>
            <a:srgbClr val="C0C0C0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6" name="26775275.25363.37522.12514.55"/>
          <p:cNvSpPr>
            <a:spLocks/>
          </p:cNvSpPr>
          <p:nvPr/>
        </p:nvSpPr>
        <p:spPr bwMode="invGray">
          <a:xfrm>
            <a:off x="4335463" y="2584450"/>
            <a:ext cx="174625" cy="344488"/>
          </a:xfrm>
          <a:custGeom>
            <a:avLst/>
            <a:gdLst>
              <a:gd name="T0" fmla="*/ 0 w 258"/>
              <a:gd name="T1" fmla="*/ 6765844 h 394"/>
              <a:gd name="T2" fmla="*/ 556486 w 258"/>
              <a:gd name="T3" fmla="*/ 2899718 h 394"/>
              <a:gd name="T4" fmla="*/ 2040737 w 258"/>
              <a:gd name="T5" fmla="*/ 0 h 394"/>
              <a:gd name="T6" fmla="*/ 5380086 w 258"/>
              <a:gd name="T7" fmla="*/ 0 h 394"/>
              <a:gd name="T8" fmla="*/ 3524988 w 258"/>
              <a:gd name="T9" fmla="*/ 3624278 h 394"/>
              <a:gd name="T10" fmla="*/ 7791671 w 258"/>
              <a:gd name="T11" fmla="*/ 4349332 h 394"/>
              <a:gd name="T12" fmla="*/ 5008808 w 258"/>
              <a:gd name="T13" fmla="*/ 8940511 h 394"/>
              <a:gd name="T14" fmla="*/ 8162949 w 258"/>
              <a:gd name="T15" fmla="*/ 10631972 h 394"/>
              <a:gd name="T16" fmla="*/ 11316658 w 258"/>
              <a:gd name="T17" fmla="*/ 16672766 h 394"/>
              <a:gd name="T18" fmla="*/ 10388894 w 258"/>
              <a:gd name="T19" fmla="*/ 17155970 h 394"/>
              <a:gd name="T20" fmla="*/ 11873144 w 258"/>
              <a:gd name="T21" fmla="*/ 18605582 h 394"/>
              <a:gd name="T22" fmla="*/ 11131019 w 258"/>
              <a:gd name="T23" fmla="*/ 20297043 h 394"/>
              <a:gd name="T24" fmla="*/ 14099089 w 258"/>
              <a:gd name="T25" fmla="*/ 20538891 h 394"/>
              <a:gd name="T26" fmla="*/ 12243991 w 258"/>
              <a:gd name="T27" fmla="*/ 24646373 h 394"/>
              <a:gd name="T28" fmla="*/ 13542603 w 258"/>
              <a:gd name="T29" fmla="*/ 25612781 h 394"/>
              <a:gd name="T30" fmla="*/ 742125 w 258"/>
              <a:gd name="T31" fmla="*/ 29478907 h 394"/>
              <a:gd name="T32" fmla="*/ 6493058 w 258"/>
              <a:gd name="T33" fmla="*/ 23921812 h 394"/>
              <a:gd name="T34" fmla="*/ 4823600 w 258"/>
              <a:gd name="T35" fmla="*/ 24888221 h 394"/>
              <a:gd name="T36" fmla="*/ 1669459 w 258"/>
              <a:gd name="T37" fmla="*/ 23196760 h 394"/>
              <a:gd name="T38" fmla="*/ 4081475 w 258"/>
              <a:gd name="T39" fmla="*/ 21022095 h 394"/>
              <a:gd name="T40" fmla="*/ 2411584 w 258"/>
              <a:gd name="T41" fmla="*/ 20297043 h 394"/>
              <a:gd name="T42" fmla="*/ 5750933 w 258"/>
              <a:gd name="T43" fmla="*/ 18122378 h 394"/>
              <a:gd name="T44" fmla="*/ 6122211 w 258"/>
              <a:gd name="T45" fmla="*/ 15222657 h 394"/>
              <a:gd name="T46" fmla="*/ 4452322 w 258"/>
              <a:gd name="T47" fmla="*/ 14498097 h 394"/>
              <a:gd name="T48" fmla="*/ 5380086 w 258"/>
              <a:gd name="T49" fmla="*/ 13047993 h 394"/>
              <a:gd name="T50" fmla="*/ 2040737 w 258"/>
              <a:gd name="T51" fmla="*/ 13773045 h 394"/>
              <a:gd name="T52" fmla="*/ 2040737 w 258"/>
              <a:gd name="T53" fmla="*/ 9423715 h 394"/>
              <a:gd name="T54" fmla="*/ 556486 w 258"/>
              <a:gd name="T55" fmla="*/ 11356532 h 394"/>
              <a:gd name="T56" fmla="*/ 1484251 w 258"/>
              <a:gd name="T57" fmla="*/ 7007201 h 394"/>
              <a:gd name="T58" fmla="*/ 0 w 258"/>
              <a:gd name="T59" fmla="*/ 6765844 h 3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58"/>
              <a:gd name="T91" fmla="*/ 0 h 394"/>
              <a:gd name="T92" fmla="*/ 258 w 258"/>
              <a:gd name="T93" fmla="*/ 394 h 39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58" h="394">
                <a:moveTo>
                  <a:pt x="0" y="92"/>
                </a:moveTo>
                <a:lnTo>
                  <a:pt x="10" y="39"/>
                </a:lnTo>
                <a:lnTo>
                  <a:pt x="38" y="0"/>
                </a:lnTo>
                <a:lnTo>
                  <a:pt x="98" y="0"/>
                </a:lnTo>
                <a:lnTo>
                  <a:pt x="63" y="47"/>
                </a:lnTo>
                <a:lnTo>
                  <a:pt x="142" y="57"/>
                </a:lnTo>
                <a:lnTo>
                  <a:pt x="92" y="121"/>
                </a:lnTo>
                <a:lnTo>
                  <a:pt x="151" y="143"/>
                </a:lnTo>
                <a:lnTo>
                  <a:pt x="207" y="224"/>
                </a:lnTo>
                <a:lnTo>
                  <a:pt x="191" y="230"/>
                </a:lnTo>
                <a:lnTo>
                  <a:pt x="216" y="249"/>
                </a:lnTo>
                <a:lnTo>
                  <a:pt x="202" y="270"/>
                </a:lnTo>
                <a:lnTo>
                  <a:pt x="258" y="274"/>
                </a:lnTo>
                <a:lnTo>
                  <a:pt x="224" y="328"/>
                </a:lnTo>
                <a:lnTo>
                  <a:pt x="247" y="343"/>
                </a:lnTo>
                <a:lnTo>
                  <a:pt x="15" y="394"/>
                </a:lnTo>
                <a:lnTo>
                  <a:pt x="118" y="321"/>
                </a:lnTo>
                <a:lnTo>
                  <a:pt x="88" y="332"/>
                </a:lnTo>
                <a:lnTo>
                  <a:pt x="29" y="310"/>
                </a:lnTo>
                <a:lnTo>
                  <a:pt x="73" y="282"/>
                </a:lnTo>
                <a:lnTo>
                  <a:pt x="45" y="270"/>
                </a:lnTo>
                <a:lnTo>
                  <a:pt x="104" y="241"/>
                </a:lnTo>
                <a:lnTo>
                  <a:pt x="111" y="205"/>
                </a:lnTo>
                <a:lnTo>
                  <a:pt x="81" y="194"/>
                </a:lnTo>
                <a:lnTo>
                  <a:pt x="98" y="173"/>
                </a:lnTo>
                <a:lnTo>
                  <a:pt x="37" y="183"/>
                </a:lnTo>
                <a:lnTo>
                  <a:pt x="38" y="127"/>
                </a:lnTo>
                <a:lnTo>
                  <a:pt x="10" y="153"/>
                </a:lnTo>
                <a:lnTo>
                  <a:pt x="26" y="95"/>
                </a:lnTo>
                <a:lnTo>
                  <a:pt x="0" y="92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7" name="26776260.875726.751.755.755"/>
          <p:cNvSpPr>
            <a:spLocks/>
          </p:cNvSpPr>
          <p:nvPr/>
        </p:nvSpPr>
        <p:spPr bwMode="invGray">
          <a:xfrm>
            <a:off x="8807450" y="2360613"/>
            <a:ext cx="73025" cy="25400"/>
          </a:xfrm>
          <a:custGeom>
            <a:avLst/>
            <a:gdLst>
              <a:gd name="T0" fmla="*/ 0 w 101"/>
              <a:gd name="T1" fmla="*/ 597822 h 32"/>
              <a:gd name="T2" fmla="*/ 3947331 w 101"/>
              <a:gd name="T3" fmla="*/ 0 h 32"/>
              <a:gd name="T4" fmla="*/ 6648472 w 101"/>
              <a:gd name="T5" fmla="*/ 797393 h 32"/>
              <a:gd name="T6" fmla="*/ 5401827 w 101"/>
              <a:gd name="T7" fmla="*/ 1793911 h 32"/>
              <a:gd name="T8" fmla="*/ 0 w 101"/>
              <a:gd name="T9" fmla="*/ 597822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32"/>
              <a:gd name="T17" fmla="*/ 101 w 101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32">
                <a:moveTo>
                  <a:pt x="0" y="10"/>
                </a:moveTo>
                <a:lnTo>
                  <a:pt x="61" y="0"/>
                </a:lnTo>
                <a:lnTo>
                  <a:pt x="101" y="15"/>
                </a:lnTo>
                <a:lnTo>
                  <a:pt x="81" y="32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8" name="26777456.625265109.755"/>
          <p:cNvSpPr>
            <a:spLocks/>
          </p:cNvSpPr>
          <p:nvPr/>
        </p:nvSpPr>
        <p:spPr bwMode="invGray">
          <a:xfrm>
            <a:off x="3122613" y="5395913"/>
            <a:ext cx="119062" cy="152400"/>
          </a:xfrm>
          <a:custGeom>
            <a:avLst/>
            <a:gdLst>
              <a:gd name="T0" fmla="*/ 0 w 174"/>
              <a:gd name="T1" fmla="*/ 9862207 h 179"/>
              <a:gd name="T2" fmla="*/ 1725886 w 174"/>
              <a:gd name="T3" fmla="*/ 458796 h 179"/>
              <a:gd name="T4" fmla="*/ 3068583 w 174"/>
              <a:gd name="T5" fmla="*/ 0 h 179"/>
              <a:gd name="T6" fmla="*/ 8822121 w 174"/>
              <a:gd name="T7" fmla="*/ 4816404 h 179"/>
              <a:gd name="T8" fmla="*/ 9972565 w 174"/>
              <a:gd name="T9" fmla="*/ 6880508 h 179"/>
              <a:gd name="T10" fmla="*/ 9589376 w 174"/>
              <a:gd name="T11" fmla="*/ 9403410 h 179"/>
              <a:gd name="T12" fmla="*/ 6904420 w 174"/>
              <a:gd name="T13" fmla="*/ 12385107 h 179"/>
              <a:gd name="T14" fmla="*/ 0 w 174"/>
              <a:gd name="T15" fmla="*/ 9862207 h 1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4"/>
              <a:gd name="T25" fmla="*/ 0 h 179"/>
              <a:gd name="T26" fmla="*/ 174 w 174"/>
              <a:gd name="T27" fmla="*/ 179 h 1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4" h="179">
                <a:moveTo>
                  <a:pt x="0" y="144"/>
                </a:moveTo>
                <a:lnTo>
                  <a:pt x="29" y="7"/>
                </a:lnTo>
                <a:lnTo>
                  <a:pt x="53" y="0"/>
                </a:lnTo>
                <a:lnTo>
                  <a:pt x="154" y="70"/>
                </a:lnTo>
                <a:lnTo>
                  <a:pt x="174" y="99"/>
                </a:lnTo>
                <a:lnTo>
                  <a:pt x="166" y="135"/>
                </a:lnTo>
                <a:lnTo>
                  <a:pt x="119" y="179"/>
                </a:lnTo>
                <a:lnTo>
                  <a:pt x="0" y="144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79" name="26778389.5236.12574.62573.1255"/>
          <p:cNvSpPr>
            <a:spLocks/>
          </p:cNvSpPr>
          <p:nvPr/>
        </p:nvSpPr>
        <p:spPr bwMode="invGray">
          <a:xfrm>
            <a:off x="2767013" y="4356100"/>
            <a:ext cx="900112" cy="1158875"/>
          </a:xfrm>
          <a:custGeom>
            <a:avLst/>
            <a:gdLst>
              <a:gd name="T0" fmla="*/ 1731167 w 1303"/>
              <a:gd name="T1" fmla="*/ 35751252 h 1332"/>
              <a:gd name="T2" fmla="*/ 6348342 w 1303"/>
              <a:gd name="T3" fmla="*/ 35511232 h 1332"/>
              <a:gd name="T4" fmla="*/ 8079510 w 1303"/>
              <a:gd name="T5" fmla="*/ 39590104 h 1332"/>
              <a:gd name="T6" fmla="*/ 16159459 w 1303"/>
              <a:gd name="T7" fmla="*/ 36230802 h 1332"/>
              <a:gd name="T8" fmla="*/ 25200823 w 1303"/>
              <a:gd name="T9" fmla="*/ 46308707 h 1332"/>
              <a:gd name="T10" fmla="*/ 29818004 w 1303"/>
              <a:gd name="T11" fmla="*/ 53266840 h 1332"/>
              <a:gd name="T12" fmla="*/ 30202659 w 1303"/>
              <a:gd name="T13" fmla="*/ 62624194 h 1332"/>
              <a:gd name="T14" fmla="*/ 34627287 w 1303"/>
              <a:gd name="T15" fmla="*/ 68383222 h 1332"/>
              <a:gd name="T16" fmla="*/ 37320309 w 1303"/>
              <a:gd name="T17" fmla="*/ 72462094 h 1332"/>
              <a:gd name="T18" fmla="*/ 38474713 w 1303"/>
              <a:gd name="T19" fmla="*/ 77021006 h 1332"/>
              <a:gd name="T20" fmla="*/ 31356624 w 1303"/>
              <a:gd name="T21" fmla="*/ 89257622 h 1332"/>
              <a:gd name="T22" fmla="*/ 38474713 w 1303"/>
              <a:gd name="T23" fmla="*/ 93816534 h 1332"/>
              <a:gd name="T24" fmla="*/ 39244022 w 1303"/>
              <a:gd name="T25" fmla="*/ 98615466 h 1332"/>
              <a:gd name="T26" fmla="*/ 48862587 w 1303"/>
              <a:gd name="T27" fmla="*/ 76540966 h 1332"/>
              <a:gd name="T28" fmla="*/ 60789973 w 1303"/>
              <a:gd name="T29" fmla="*/ 69822853 h 1332"/>
              <a:gd name="T30" fmla="*/ 66561112 w 1303"/>
              <a:gd name="T31" fmla="*/ 56146101 h 1332"/>
              <a:gd name="T32" fmla="*/ 74255964 w 1303"/>
              <a:gd name="T33" fmla="*/ 34791172 h 1332"/>
              <a:gd name="T34" fmla="*/ 73871309 w 1303"/>
              <a:gd name="T35" fmla="*/ 25433809 h 1332"/>
              <a:gd name="T36" fmla="*/ 65983910 w 1303"/>
              <a:gd name="T37" fmla="*/ 20394857 h 1332"/>
              <a:gd name="T38" fmla="*/ 55595583 w 1303"/>
              <a:gd name="T39" fmla="*/ 16315985 h 1332"/>
              <a:gd name="T40" fmla="*/ 49632336 w 1303"/>
              <a:gd name="T41" fmla="*/ 14396311 h 1332"/>
              <a:gd name="T42" fmla="*/ 47131421 w 1303"/>
              <a:gd name="T43" fmla="*/ 17035556 h 1332"/>
              <a:gd name="T44" fmla="*/ 44630507 w 1303"/>
              <a:gd name="T45" fmla="*/ 17035556 h 1332"/>
              <a:gd name="T46" fmla="*/ 46169565 w 1303"/>
              <a:gd name="T47" fmla="*/ 8877808 h 1332"/>
              <a:gd name="T48" fmla="*/ 40205879 w 1303"/>
              <a:gd name="T49" fmla="*/ 7438175 h 1332"/>
              <a:gd name="T50" fmla="*/ 33472883 w 1303"/>
              <a:gd name="T51" fmla="*/ 7918216 h 1332"/>
              <a:gd name="T52" fmla="*/ 26931989 w 1303"/>
              <a:gd name="T53" fmla="*/ 6478585 h 1332"/>
              <a:gd name="T54" fmla="*/ 25585478 w 1303"/>
              <a:gd name="T55" fmla="*/ 0 h 1332"/>
              <a:gd name="T56" fmla="*/ 17505971 w 1303"/>
              <a:gd name="T57" fmla="*/ 2159692 h 1332"/>
              <a:gd name="T58" fmla="*/ 20198994 w 1303"/>
              <a:gd name="T59" fmla="*/ 7438175 h 1332"/>
              <a:gd name="T60" fmla="*/ 13465995 w 1303"/>
              <a:gd name="T61" fmla="*/ 9357848 h 1332"/>
              <a:gd name="T62" fmla="*/ 7694855 w 1303"/>
              <a:gd name="T63" fmla="*/ 8637788 h 1332"/>
              <a:gd name="T64" fmla="*/ 7310201 w 1303"/>
              <a:gd name="T65" fmla="*/ 11517049 h 1332"/>
              <a:gd name="T66" fmla="*/ 7502747 w 1303"/>
              <a:gd name="T67" fmla="*/ 23034098 h 1332"/>
              <a:gd name="T68" fmla="*/ 0 w 1303"/>
              <a:gd name="T69" fmla="*/ 31192332 h 13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03"/>
              <a:gd name="T106" fmla="*/ 0 h 1332"/>
              <a:gd name="T107" fmla="*/ 1303 w 1303"/>
              <a:gd name="T108" fmla="*/ 1332 h 133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03" h="1332">
                <a:moveTo>
                  <a:pt x="0" y="421"/>
                </a:moveTo>
                <a:lnTo>
                  <a:pt x="29" y="483"/>
                </a:lnTo>
                <a:lnTo>
                  <a:pt x="74" y="504"/>
                </a:lnTo>
                <a:lnTo>
                  <a:pt x="110" y="480"/>
                </a:lnTo>
                <a:lnTo>
                  <a:pt x="110" y="535"/>
                </a:lnTo>
                <a:lnTo>
                  <a:pt x="139" y="535"/>
                </a:lnTo>
                <a:lnTo>
                  <a:pt x="180" y="538"/>
                </a:lnTo>
                <a:lnTo>
                  <a:pt x="280" y="490"/>
                </a:lnTo>
                <a:lnTo>
                  <a:pt x="288" y="565"/>
                </a:lnTo>
                <a:lnTo>
                  <a:pt x="437" y="625"/>
                </a:lnTo>
                <a:lnTo>
                  <a:pt x="460" y="714"/>
                </a:lnTo>
                <a:lnTo>
                  <a:pt x="517" y="718"/>
                </a:lnTo>
                <a:lnTo>
                  <a:pt x="538" y="777"/>
                </a:lnTo>
                <a:lnTo>
                  <a:pt x="526" y="846"/>
                </a:lnTo>
                <a:lnTo>
                  <a:pt x="534" y="913"/>
                </a:lnTo>
                <a:lnTo>
                  <a:pt x="603" y="924"/>
                </a:lnTo>
                <a:lnTo>
                  <a:pt x="613" y="971"/>
                </a:lnTo>
                <a:lnTo>
                  <a:pt x="647" y="980"/>
                </a:lnTo>
                <a:lnTo>
                  <a:pt x="642" y="1039"/>
                </a:lnTo>
                <a:lnTo>
                  <a:pt x="668" y="1040"/>
                </a:lnTo>
                <a:lnTo>
                  <a:pt x="673" y="1091"/>
                </a:lnTo>
                <a:lnTo>
                  <a:pt x="543" y="1204"/>
                </a:lnTo>
                <a:lnTo>
                  <a:pt x="567" y="1197"/>
                </a:lnTo>
                <a:lnTo>
                  <a:pt x="668" y="1267"/>
                </a:lnTo>
                <a:lnTo>
                  <a:pt x="688" y="1296"/>
                </a:lnTo>
                <a:lnTo>
                  <a:pt x="680" y="1332"/>
                </a:lnTo>
                <a:lnTo>
                  <a:pt x="839" y="1134"/>
                </a:lnTo>
                <a:lnTo>
                  <a:pt x="849" y="1033"/>
                </a:lnTo>
                <a:lnTo>
                  <a:pt x="977" y="942"/>
                </a:lnTo>
                <a:lnTo>
                  <a:pt x="1057" y="942"/>
                </a:lnTo>
                <a:lnTo>
                  <a:pt x="1090" y="911"/>
                </a:lnTo>
                <a:lnTo>
                  <a:pt x="1156" y="759"/>
                </a:lnTo>
                <a:lnTo>
                  <a:pt x="1164" y="611"/>
                </a:lnTo>
                <a:lnTo>
                  <a:pt x="1290" y="469"/>
                </a:lnTo>
                <a:lnTo>
                  <a:pt x="1303" y="407"/>
                </a:lnTo>
                <a:lnTo>
                  <a:pt x="1282" y="345"/>
                </a:lnTo>
                <a:lnTo>
                  <a:pt x="1230" y="337"/>
                </a:lnTo>
                <a:lnTo>
                  <a:pt x="1146" y="274"/>
                </a:lnTo>
                <a:lnTo>
                  <a:pt x="982" y="260"/>
                </a:lnTo>
                <a:lnTo>
                  <a:pt x="967" y="222"/>
                </a:lnTo>
                <a:lnTo>
                  <a:pt x="893" y="193"/>
                </a:lnTo>
                <a:lnTo>
                  <a:pt x="863" y="194"/>
                </a:lnTo>
                <a:lnTo>
                  <a:pt x="819" y="252"/>
                </a:lnTo>
                <a:lnTo>
                  <a:pt x="817" y="231"/>
                </a:lnTo>
                <a:lnTo>
                  <a:pt x="747" y="241"/>
                </a:lnTo>
                <a:lnTo>
                  <a:pt x="776" y="230"/>
                </a:lnTo>
                <a:lnTo>
                  <a:pt x="749" y="184"/>
                </a:lnTo>
                <a:lnTo>
                  <a:pt x="801" y="120"/>
                </a:lnTo>
                <a:lnTo>
                  <a:pt x="746" y="37"/>
                </a:lnTo>
                <a:lnTo>
                  <a:pt x="697" y="102"/>
                </a:lnTo>
                <a:lnTo>
                  <a:pt x="650" y="98"/>
                </a:lnTo>
                <a:lnTo>
                  <a:pt x="580" y="107"/>
                </a:lnTo>
                <a:lnTo>
                  <a:pt x="485" y="121"/>
                </a:lnTo>
                <a:lnTo>
                  <a:pt x="467" y="87"/>
                </a:lnTo>
                <a:lnTo>
                  <a:pt x="474" y="24"/>
                </a:lnTo>
                <a:lnTo>
                  <a:pt x="444" y="0"/>
                </a:lnTo>
                <a:lnTo>
                  <a:pt x="361" y="40"/>
                </a:lnTo>
                <a:lnTo>
                  <a:pt x="303" y="28"/>
                </a:lnTo>
                <a:lnTo>
                  <a:pt x="320" y="91"/>
                </a:lnTo>
                <a:lnTo>
                  <a:pt x="352" y="99"/>
                </a:lnTo>
                <a:lnTo>
                  <a:pt x="272" y="145"/>
                </a:lnTo>
                <a:lnTo>
                  <a:pt x="233" y="128"/>
                </a:lnTo>
                <a:lnTo>
                  <a:pt x="214" y="105"/>
                </a:lnTo>
                <a:lnTo>
                  <a:pt x="134" y="117"/>
                </a:lnTo>
                <a:lnTo>
                  <a:pt x="159" y="151"/>
                </a:lnTo>
                <a:lnTo>
                  <a:pt x="128" y="154"/>
                </a:lnTo>
                <a:lnTo>
                  <a:pt x="145" y="213"/>
                </a:lnTo>
                <a:lnTo>
                  <a:pt x="130" y="310"/>
                </a:lnTo>
                <a:lnTo>
                  <a:pt x="46" y="344"/>
                </a:lnTo>
                <a:lnTo>
                  <a:pt x="0" y="42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0" name="26792375.875226.87530.87522.55"/>
          <p:cNvSpPr>
            <a:spLocks/>
          </p:cNvSpPr>
          <p:nvPr/>
        </p:nvSpPr>
        <p:spPr bwMode="invGray">
          <a:xfrm>
            <a:off x="2657475" y="4143375"/>
            <a:ext cx="271463" cy="477838"/>
          </a:xfrm>
          <a:custGeom>
            <a:avLst/>
            <a:gdLst>
              <a:gd name="T0" fmla="*/ 0 w 400"/>
              <a:gd name="T1" fmla="*/ 26456885 h 552"/>
              <a:gd name="T2" fmla="*/ 2807093 w 400"/>
              <a:gd name="T3" fmla="*/ 29527603 h 552"/>
              <a:gd name="T4" fmla="*/ 6736763 w 400"/>
              <a:gd name="T5" fmla="*/ 30236231 h 552"/>
              <a:gd name="T6" fmla="*/ 10666866 w 400"/>
              <a:gd name="T7" fmla="*/ 35433325 h 552"/>
              <a:gd name="T8" fmla="*/ 16093741 w 400"/>
              <a:gd name="T9" fmla="*/ 35905743 h 552"/>
              <a:gd name="T10" fmla="*/ 15345356 w 400"/>
              <a:gd name="T11" fmla="*/ 38976461 h 552"/>
              <a:gd name="T12" fmla="*/ 16467933 w 400"/>
              <a:gd name="T13" fmla="*/ 39921784 h 552"/>
              <a:gd name="T14" fmla="*/ 17403630 w 400"/>
              <a:gd name="T15" fmla="*/ 32835024 h 552"/>
              <a:gd name="T16" fmla="*/ 16467933 w 400"/>
              <a:gd name="T17" fmla="*/ 28582767 h 552"/>
              <a:gd name="T18" fmla="*/ 18152015 w 400"/>
              <a:gd name="T19" fmla="*/ 28346558 h 552"/>
              <a:gd name="T20" fmla="*/ 16842125 w 400"/>
              <a:gd name="T21" fmla="*/ 25984467 h 552"/>
              <a:gd name="T22" fmla="*/ 21146419 w 400"/>
              <a:gd name="T23" fmla="*/ 25039630 h 552"/>
              <a:gd name="T24" fmla="*/ 22269429 w 400"/>
              <a:gd name="T25" fmla="*/ 26693094 h 552"/>
              <a:gd name="T26" fmla="*/ 20584915 w 400"/>
              <a:gd name="T27" fmla="*/ 23386167 h 552"/>
              <a:gd name="T28" fmla="*/ 21146419 w 400"/>
              <a:gd name="T29" fmla="*/ 14882149 h 552"/>
              <a:gd name="T30" fmla="*/ 17590943 w 400"/>
              <a:gd name="T31" fmla="*/ 15354567 h 552"/>
              <a:gd name="T32" fmla="*/ 16467933 w 400"/>
              <a:gd name="T33" fmla="*/ 13228686 h 552"/>
              <a:gd name="T34" fmla="*/ 12725140 w 400"/>
              <a:gd name="T35" fmla="*/ 12755781 h 552"/>
              <a:gd name="T36" fmla="*/ 10479553 w 400"/>
              <a:gd name="T37" fmla="*/ 7795388 h 552"/>
              <a:gd name="T38" fmla="*/ 14035030 w 400"/>
              <a:gd name="T39" fmla="*/ 1417255 h 552"/>
              <a:gd name="T40" fmla="*/ 13473958 w 400"/>
              <a:gd name="T41" fmla="*/ 0 h 552"/>
              <a:gd name="T42" fmla="*/ 7298269 w 400"/>
              <a:gd name="T43" fmla="*/ 3543137 h 552"/>
              <a:gd name="T44" fmla="*/ 3742791 w 400"/>
              <a:gd name="T45" fmla="*/ 10629899 h 552"/>
              <a:gd name="T46" fmla="*/ 2807093 w 400"/>
              <a:gd name="T47" fmla="*/ 8976436 h 552"/>
              <a:gd name="T48" fmla="*/ 1871395 w 400"/>
              <a:gd name="T49" fmla="*/ 12519572 h 552"/>
              <a:gd name="T50" fmla="*/ 2807093 w 400"/>
              <a:gd name="T51" fmla="*/ 20314962 h 552"/>
              <a:gd name="T52" fmla="*/ 3368598 w 400"/>
              <a:gd name="T53" fmla="*/ 20314962 h 552"/>
              <a:gd name="T54" fmla="*/ 0 w 400"/>
              <a:gd name="T55" fmla="*/ 26456885 h 5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0"/>
              <a:gd name="T85" fmla="*/ 0 h 552"/>
              <a:gd name="T86" fmla="*/ 400 w 400"/>
              <a:gd name="T87" fmla="*/ 552 h 5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0" h="552">
                <a:moveTo>
                  <a:pt x="0" y="367"/>
                </a:moveTo>
                <a:lnTo>
                  <a:pt x="50" y="407"/>
                </a:lnTo>
                <a:lnTo>
                  <a:pt x="120" y="417"/>
                </a:lnTo>
                <a:lnTo>
                  <a:pt x="193" y="491"/>
                </a:lnTo>
                <a:lnTo>
                  <a:pt x="288" y="498"/>
                </a:lnTo>
                <a:lnTo>
                  <a:pt x="274" y="538"/>
                </a:lnTo>
                <a:lnTo>
                  <a:pt x="297" y="552"/>
                </a:lnTo>
                <a:lnTo>
                  <a:pt x="312" y="455"/>
                </a:lnTo>
                <a:lnTo>
                  <a:pt x="295" y="396"/>
                </a:lnTo>
                <a:lnTo>
                  <a:pt x="326" y="393"/>
                </a:lnTo>
                <a:lnTo>
                  <a:pt x="301" y="359"/>
                </a:lnTo>
                <a:lnTo>
                  <a:pt x="381" y="347"/>
                </a:lnTo>
                <a:lnTo>
                  <a:pt x="400" y="370"/>
                </a:lnTo>
                <a:lnTo>
                  <a:pt x="370" y="322"/>
                </a:lnTo>
                <a:lnTo>
                  <a:pt x="380" y="206"/>
                </a:lnTo>
                <a:lnTo>
                  <a:pt x="315" y="211"/>
                </a:lnTo>
                <a:lnTo>
                  <a:pt x="295" y="183"/>
                </a:lnTo>
                <a:lnTo>
                  <a:pt x="229" y="175"/>
                </a:lnTo>
                <a:lnTo>
                  <a:pt x="187" y="109"/>
                </a:lnTo>
                <a:lnTo>
                  <a:pt x="251" y="21"/>
                </a:lnTo>
                <a:lnTo>
                  <a:pt x="242" y="0"/>
                </a:lnTo>
                <a:lnTo>
                  <a:pt x="130" y="48"/>
                </a:lnTo>
                <a:lnTo>
                  <a:pt x="68" y="147"/>
                </a:lnTo>
                <a:lnTo>
                  <a:pt x="49" y="124"/>
                </a:lnTo>
                <a:lnTo>
                  <a:pt x="32" y="172"/>
                </a:lnTo>
                <a:lnTo>
                  <a:pt x="49" y="282"/>
                </a:lnTo>
                <a:lnTo>
                  <a:pt x="62" y="282"/>
                </a:lnTo>
                <a:lnTo>
                  <a:pt x="0" y="367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1" name="26794376.125237.2521.37525.255"/>
          <p:cNvSpPr>
            <a:spLocks/>
          </p:cNvSpPr>
          <p:nvPr/>
        </p:nvSpPr>
        <p:spPr bwMode="invGray">
          <a:xfrm>
            <a:off x="2782888" y="4149725"/>
            <a:ext cx="311150" cy="330200"/>
          </a:xfrm>
          <a:custGeom>
            <a:avLst/>
            <a:gdLst>
              <a:gd name="T0" fmla="*/ 0 w 448"/>
              <a:gd name="T1" fmla="*/ 7525500 h 383"/>
              <a:gd name="T2" fmla="*/ 2550447 w 448"/>
              <a:gd name="T3" fmla="*/ 12229545 h 383"/>
              <a:gd name="T4" fmla="*/ 6474450 w 448"/>
              <a:gd name="T5" fmla="*/ 12934666 h 383"/>
              <a:gd name="T6" fmla="*/ 7651785 w 448"/>
              <a:gd name="T7" fmla="*/ 14816283 h 383"/>
              <a:gd name="T8" fmla="*/ 11379565 w 448"/>
              <a:gd name="T9" fmla="*/ 14581081 h 383"/>
              <a:gd name="T10" fmla="*/ 10790898 w 448"/>
              <a:gd name="T11" fmla="*/ 22812190 h 383"/>
              <a:gd name="T12" fmla="*/ 12556456 w 448"/>
              <a:gd name="T13" fmla="*/ 26340222 h 383"/>
              <a:gd name="T14" fmla="*/ 14910683 w 448"/>
              <a:gd name="T15" fmla="*/ 27515747 h 383"/>
              <a:gd name="T16" fmla="*/ 19619574 w 448"/>
              <a:gd name="T17" fmla="*/ 24223402 h 383"/>
              <a:gd name="T18" fmla="*/ 17657795 w 448"/>
              <a:gd name="T19" fmla="*/ 23752998 h 383"/>
              <a:gd name="T20" fmla="*/ 16676683 w 448"/>
              <a:gd name="T21" fmla="*/ 19049440 h 383"/>
              <a:gd name="T22" fmla="*/ 20208241 w 448"/>
              <a:gd name="T23" fmla="*/ 19990249 h 383"/>
              <a:gd name="T24" fmla="*/ 25112911 w 448"/>
              <a:gd name="T25" fmla="*/ 17168308 h 383"/>
              <a:gd name="T26" fmla="*/ 23739798 w 448"/>
              <a:gd name="T27" fmla="*/ 14816283 h 383"/>
              <a:gd name="T28" fmla="*/ 25309133 w 448"/>
              <a:gd name="T29" fmla="*/ 12699464 h 383"/>
              <a:gd name="T30" fmla="*/ 24720467 w 448"/>
              <a:gd name="T31" fmla="*/ 11288736 h 383"/>
              <a:gd name="T32" fmla="*/ 26486467 w 448"/>
              <a:gd name="T33" fmla="*/ 9407119 h 383"/>
              <a:gd name="T34" fmla="*/ 24132243 w 448"/>
              <a:gd name="T35" fmla="*/ 9171917 h 383"/>
              <a:gd name="T36" fmla="*/ 24132243 w 448"/>
              <a:gd name="T37" fmla="*/ 6820379 h 383"/>
              <a:gd name="T38" fmla="*/ 20404463 w 448"/>
              <a:gd name="T39" fmla="*/ 4468357 h 383"/>
              <a:gd name="T40" fmla="*/ 21973798 w 448"/>
              <a:gd name="T41" fmla="*/ 3762750 h 383"/>
              <a:gd name="T42" fmla="*/ 10398454 w 448"/>
              <a:gd name="T43" fmla="*/ 4468357 h 383"/>
              <a:gd name="T44" fmla="*/ 6670672 w 448"/>
              <a:gd name="T45" fmla="*/ 0 h 383"/>
              <a:gd name="T46" fmla="*/ 6670672 w 448"/>
              <a:gd name="T47" fmla="*/ 2116820 h 383"/>
              <a:gd name="T48" fmla="*/ 3531558 w 448"/>
              <a:gd name="T49" fmla="*/ 3762750 h 383"/>
              <a:gd name="T50" fmla="*/ 4512670 w 448"/>
              <a:gd name="T51" fmla="*/ 6820379 h 383"/>
              <a:gd name="T52" fmla="*/ 3335336 w 448"/>
              <a:gd name="T53" fmla="*/ 8231108 h 383"/>
              <a:gd name="T54" fmla="*/ 2550447 w 448"/>
              <a:gd name="T55" fmla="*/ 5173964 h 383"/>
              <a:gd name="T56" fmla="*/ 3727782 w 448"/>
              <a:gd name="T57" fmla="*/ 1176011 h 383"/>
              <a:gd name="T58" fmla="*/ 0 w 448"/>
              <a:gd name="T59" fmla="*/ 7525500 h 38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48"/>
              <a:gd name="T91" fmla="*/ 0 h 383"/>
              <a:gd name="T92" fmla="*/ 448 w 448"/>
              <a:gd name="T93" fmla="*/ 383 h 38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48" h="383">
                <a:moveTo>
                  <a:pt x="0" y="105"/>
                </a:moveTo>
                <a:lnTo>
                  <a:pt x="42" y="171"/>
                </a:lnTo>
                <a:lnTo>
                  <a:pt x="108" y="179"/>
                </a:lnTo>
                <a:lnTo>
                  <a:pt x="128" y="207"/>
                </a:lnTo>
                <a:lnTo>
                  <a:pt x="193" y="202"/>
                </a:lnTo>
                <a:lnTo>
                  <a:pt x="183" y="318"/>
                </a:lnTo>
                <a:lnTo>
                  <a:pt x="213" y="366"/>
                </a:lnTo>
                <a:lnTo>
                  <a:pt x="252" y="383"/>
                </a:lnTo>
                <a:lnTo>
                  <a:pt x="332" y="337"/>
                </a:lnTo>
                <a:lnTo>
                  <a:pt x="300" y="329"/>
                </a:lnTo>
                <a:lnTo>
                  <a:pt x="283" y="266"/>
                </a:lnTo>
                <a:lnTo>
                  <a:pt x="341" y="278"/>
                </a:lnTo>
                <a:lnTo>
                  <a:pt x="424" y="238"/>
                </a:lnTo>
                <a:lnTo>
                  <a:pt x="400" y="207"/>
                </a:lnTo>
                <a:lnTo>
                  <a:pt x="429" y="178"/>
                </a:lnTo>
                <a:lnTo>
                  <a:pt x="417" y="156"/>
                </a:lnTo>
                <a:lnTo>
                  <a:pt x="448" y="132"/>
                </a:lnTo>
                <a:lnTo>
                  <a:pt x="409" y="127"/>
                </a:lnTo>
                <a:lnTo>
                  <a:pt x="409" y="96"/>
                </a:lnTo>
                <a:lnTo>
                  <a:pt x="344" y="63"/>
                </a:lnTo>
                <a:lnTo>
                  <a:pt x="373" y="54"/>
                </a:lnTo>
                <a:lnTo>
                  <a:pt x="176" y="61"/>
                </a:lnTo>
                <a:lnTo>
                  <a:pt x="112" y="0"/>
                </a:lnTo>
                <a:lnTo>
                  <a:pt x="114" y="28"/>
                </a:lnTo>
                <a:lnTo>
                  <a:pt x="59" y="51"/>
                </a:lnTo>
                <a:lnTo>
                  <a:pt x="76" y="96"/>
                </a:lnTo>
                <a:lnTo>
                  <a:pt x="55" y="113"/>
                </a:lnTo>
                <a:lnTo>
                  <a:pt x="42" y="72"/>
                </a:lnTo>
                <a:lnTo>
                  <a:pt x="64" y="17"/>
                </a:lnTo>
                <a:lnTo>
                  <a:pt x="0" y="10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2" name="26795288.5512.62572.25114.6255"/>
          <p:cNvSpPr>
            <a:spLocks/>
          </p:cNvSpPr>
          <p:nvPr/>
        </p:nvSpPr>
        <p:spPr bwMode="invGray">
          <a:xfrm>
            <a:off x="6172200" y="2787650"/>
            <a:ext cx="1412875" cy="1122363"/>
          </a:xfrm>
          <a:custGeom>
            <a:avLst/>
            <a:gdLst>
              <a:gd name="T0" fmla="*/ 770120 w 2044"/>
              <a:gd name="T1" fmla="*/ 42001131 h 1286"/>
              <a:gd name="T2" fmla="*/ 12516309 w 2044"/>
              <a:gd name="T3" fmla="*/ 36208094 h 1286"/>
              <a:gd name="T4" fmla="*/ 12131030 w 2044"/>
              <a:gd name="T5" fmla="*/ 27759518 h 1286"/>
              <a:gd name="T6" fmla="*/ 17908026 w 2044"/>
              <a:gd name="T7" fmla="*/ 20276375 h 1286"/>
              <a:gd name="T8" fmla="*/ 23491940 w 2044"/>
              <a:gd name="T9" fmla="*/ 16897144 h 1286"/>
              <a:gd name="T10" fmla="*/ 29268939 w 2044"/>
              <a:gd name="T11" fmla="*/ 18103801 h 1286"/>
              <a:gd name="T12" fmla="*/ 32927335 w 2044"/>
              <a:gd name="T13" fmla="*/ 26552370 h 1286"/>
              <a:gd name="T14" fmla="*/ 45058800 w 2044"/>
              <a:gd name="T15" fmla="*/ 34035521 h 1286"/>
              <a:gd name="T16" fmla="*/ 59885478 w 2044"/>
              <a:gd name="T17" fmla="*/ 37655985 h 1286"/>
              <a:gd name="T18" fmla="*/ 73749821 w 2044"/>
              <a:gd name="T19" fmla="*/ 31379982 h 1286"/>
              <a:gd name="T20" fmla="*/ 76638098 w 2044"/>
              <a:gd name="T21" fmla="*/ 28000752 h 1286"/>
              <a:gd name="T22" fmla="*/ 88191644 w 2044"/>
              <a:gd name="T23" fmla="*/ 21965990 h 1286"/>
              <a:gd name="T24" fmla="*/ 80874413 w 2044"/>
              <a:gd name="T25" fmla="*/ 19069717 h 1286"/>
              <a:gd name="T26" fmla="*/ 82029811 w 2044"/>
              <a:gd name="T27" fmla="*/ 11827803 h 1286"/>
              <a:gd name="T28" fmla="*/ 87806365 w 2044"/>
              <a:gd name="T29" fmla="*/ 11586569 h 1286"/>
              <a:gd name="T30" fmla="*/ 89154403 w 2044"/>
              <a:gd name="T31" fmla="*/ 2896765 h 1286"/>
              <a:gd name="T32" fmla="*/ 100130469 w 2044"/>
              <a:gd name="T33" fmla="*/ 1930849 h 1286"/>
              <a:gd name="T34" fmla="*/ 109565858 w 2044"/>
              <a:gd name="T35" fmla="*/ 14965800 h 1286"/>
              <a:gd name="T36" fmla="*/ 117845876 w 2044"/>
              <a:gd name="T37" fmla="*/ 16414186 h 1286"/>
              <a:gd name="T38" fmla="*/ 110335978 w 2044"/>
              <a:gd name="T39" fmla="*/ 28241985 h 1286"/>
              <a:gd name="T40" fmla="*/ 109565858 w 2044"/>
              <a:gd name="T41" fmla="*/ 34517987 h 1286"/>
              <a:gd name="T42" fmla="*/ 105136904 w 2044"/>
              <a:gd name="T43" fmla="*/ 36690561 h 1286"/>
              <a:gd name="T44" fmla="*/ 102440828 w 2044"/>
              <a:gd name="T45" fmla="*/ 37897710 h 1286"/>
              <a:gd name="T46" fmla="*/ 91850479 w 2044"/>
              <a:gd name="T47" fmla="*/ 46104553 h 1286"/>
              <a:gd name="T48" fmla="*/ 92620599 w 2044"/>
              <a:gd name="T49" fmla="*/ 39346092 h 1286"/>
              <a:gd name="T50" fmla="*/ 84725449 w 2044"/>
              <a:gd name="T51" fmla="*/ 46587511 h 1286"/>
              <a:gd name="T52" fmla="*/ 90695081 w 2044"/>
              <a:gd name="T53" fmla="*/ 48760084 h 1286"/>
              <a:gd name="T54" fmla="*/ 89539682 w 2044"/>
              <a:gd name="T55" fmla="*/ 53104739 h 1286"/>
              <a:gd name="T56" fmla="*/ 92813238 w 2044"/>
              <a:gd name="T57" fmla="*/ 65656744 h 1286"/>
              <a:gd name="T58" fmla="*/ 92813238 w 2044"/>
              <a:gd name="T59" fmla="*/ 67829317 h 1286"/>
              <a:gd name="T60" fmla="*/ 93005439 w 2044"/>
              <a:gd name="T61" fmla="*/ 70726082 h 1286"/>
              <a:gd name="T62" fmla="*/ 82222451 w 2044"/>
              <a:gd name="T63" fmla="*/ 88829875 h 1286"/>
              <a:gd name="T64" fmla="*/ 77600857 w 2044"/>
              <a:gd name="T65" fmla="*/ 90278258 h 1286"/>
              <a:gd name="T66" fmla="*/ 75482699 w 2044"/>
              <a:gd name="T67" fmla="*/ 91726640 h 1286"/>
              <a:gd name="T68" fmla="*/ 70091425 w 2044"/>
              <a:gd name="T69" fmla="*/ 96071295 h 1286"/>
              <a:gd name="T70" fmla="*/ 65855110 w 2044"/>
              <a:gd name="T71" fmla="*/ 92692064 h 1286"/>
              <a:gd name="T72" fmla="*/ 54879030 w 2044"/>
              <a:gd name="T73" fmla="*/ 90278258 h 1286"/>
              <a:gd name="T74" fmla="*/ 53916271 w 2044"/>
              <a:gd name="T75" fmla="*/ 93175022 h 1286"/>
              <a:gd name="T76" fmla="*/ 49295115 w 2044"/>
              <a:gd name="T77" fmla="*/ 91243682 h 1286"/>
              <a:gd name="T78" fmla="*/ 46021559 w 2044"/>
              <a:gd name="T79" fmla="*/ 86657302 h 1286"/>
              <a:gd name="T80" fmla="*/ 47947077 w 2044"/>
              <a:gd name="T81" fmla="*/ 77002077 h 1286"/>
              <a:gd name="T82" fmla="*/ 43710762 w 2044"/>
              <a:gd name="T83" fmla="*/ 74347037 h 1286"/>
              <a:gd name="T84" fmla="*/ 34852853 w 2044"/>
              <a:gd name="T85" fmla="*/ 76277886 h 1286"/>
              <a:gd name="T86" fmla="*/ 29268939 w 2044"/>
              <a:gd name="T87" fmla="*/ 77485034 h 1286"/>
              <a:gd name="T88" fmla="*/ 27728255 w 2044"/>
              <a:gd name="T89" fmla="*/ 76036652 h 1286"/>
              <a:gd name="T90" fmla="*/ 20218823 w 2044"/>
              <a:gd name="T91" fmla="*/ 72174464 h 1286"/>
              <a:gd name="T92" fmla="*/ 10205512 w 2044"/>
              <a:gd name="T93" fmla="*/ 67829317 h 1286"/>
              <a:gd name="T94" fmla="*/ 11360910 w 2044"/>
              <a:gd name="T95" fmla="*/ 63001689 h 1286"/>
              <a:gd name="T96" fmla="*/ 12708948 w 2044"/>
              <a:gd name="T97" fmla="*/ 55277312 h 1286"/>
              <a:gd name="T98" fmla="*/ 7702514 w 2044"/>
              <a:gd name="T99" fmla="*/ 55277312 h 1286"/>
              <a:gd name="T100" fmla="*/ 1925519 w 2044"/>
              <a:gd name="T101" fmla="*/ 50208466 h 1286"/>
              <a:gd name="T102" fmla="*/ 0 w 2044"/>
              <a:gd name="T103" fmla="*/ 45622087 h 12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44"/>
              <a:gd name="T157" fmla="*/ 0 h 1286"/>
              <a:gd name="T158" fmla="*/ 2044 w 2044"/>
              <a:gd name="T159" fmla="*/ 1286 h 128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44" h="1286">
                <a:moveTo>
                  <a:pt x="0" y="612"/>
                </a:moveTo>
                <a:lnTo>
                  <a:pt x="13" y="562"/>
                </a:lnTo>
                <a:lnTo>
                  <a:pt x="87" y="551"/>
                </a:lnTo>
                <a:lnTo>
                  <a:pt x="216" y="484"/>
                </a:lnTo>
                <a:lnTo>
                  <a:pt x="235" y="432"/>
                </a:lnTo>
                <a:lnTo>
                  <a:pt x="209" y="371"/>
                </a:lnTo>
                <a:lnTo>
                  <a:pt x="290" y="355"/>
                </a:lnTo>
                <a:lnTo>
                  <a:pt x="312" y="273"/>
                </a:lnTo>
                <a:lnTo>
                  <a:pt x="397" y="278"/>
                </a:lnTo>
                <a:lnTo>
                  <a:pt x="407" y="225"/>
                </a:lnTo>
                <a:lnTo>
                  <a:pt x="472" y="198"/>
                </a:lnTo>
                <a:lnTo>
                  <a:pt x="506" y="243"/>
                </a:lnTo>
                <a:lnTo>
                  <a:pt x="553" y="260"/>
                </a:lnTo>
                <a:lnTo>
                  <a:pt x="572" y="355"/>
                </a:lnTo>
                <a:lnTo>
                  <a:pt x="719" y="392"/>
                </a:lnTo>
                <a:lnTo>
                  <a:pt x="781" y="456"/>
                </a:lnTo>
                <a:lnTo>
                  <a:pt x="902" y="452"/>
                </a:lnTo>
                <a:lnTo>
                  <a:pt x="1039" y="503"/>
                </a:lnTo>
                <a:lnTo>
                  <a:pt x="1222" y="456"/>
                </a:lnTo>
                <a:lnTo>
                  <a:pt x="1278" y="419"/>
                </a:lnTo>
                <a:lnTo>
                  <a:pt x="1278" y="368"/>
                </a:lnTo>
                <a:lnTo>
                  <a:pt x="1329" y="374"/>
                </a:lnTo>
                <a:lnTo>
                  <a:pt x="1440" y="300"/>
                </a:lnTo>
                <a:lnTo>
                  <a:pt x="1530" y="295"/>
                </a:lnTo>
                <a:lnTo>
                  <a:pt x="1487" y="239"/>
                </a:lnTo>
                <a:lnTo>
                  <a:pt x="1402" y="254"/>
                </a:lnTo>
                <a:lnTo>
                  <a:pt x="1401" y="191"/>
                </a:lnTo>
                <a:lnTo>
                  <a:pt x="1423" y="157"/>
                </a:lnTo>
                <a:lnTo>
                  <a:pt x="1473" y="176"/>
                </a:lnTo>
                <a:lnTo>
                  <a:pt x="1522" y="154"/>
                </a:lnTo>
                <a:lnTo>
                  <a:pt x="1571" y="69"/>
                </a:lnTo>
                <a:lnTo>
                  <a:pt x="1548" y="38"/>
                </a:lnTo>
                <a:lnTo>
                  <a:pt x="1669" y="0"/>
                </a:lnTo>
                <a:lnTo>
                  <a:pt x="1736" y="26"/>
                </a:lnTo>
                <a:lnTo>
                  <a:pt x="1798" y="169"/>
                </a:lnTo>
                <a:lnTo>
                  <a:pt x="1899" y="201"/>
                </a:lnTo>
                <a:lnTo>
                  <a:pt x="1919" y="253"/>
                </a:lnTo>
                <a:lnTo>
                  <a:pt x="2044" y="220"/>
                </a:lnTo>
                <a:lnTo>
                  <a:pt x="1986" y="359"/>
                </a:lnTo>
                <a:lnTo>
                  <a:pt x="1913" y="379"/>
                </a:lnTo>
                <a:lnTo>
                  <a:pt x="1923" y="432"/>
                </a:lnTo>
                <a:lnTo>
                  <a:pt x="1899" y="463"/>
                </a:lnTo>
                <a:lnTo>
                  <a:pt x="1886" y="452"/>
                </a:lnTo>
                <a:lnTo>
                  <a:pt x="1823" y="491"/>
                </a:lnTo>
                <a:lnTo>
                  <a:pt x="1823" y="513"/>
                </a:lnTo>
                <a:lnTo>
                  <a:pt x="1777" y="506"/>
                </a:lnTo>
                <a:lnTo>
                  <a:pt x="1692" y="568"/>
                </a:lnTo>
                <a:lnTo>
                  <a:pt x="1593" y="617"/>
                </a:lnTo>
                <a:lnTo>
                  <a:pt x="1623" y="551"/>
                </a:lnTo>
                <a:lnTo>
                  <a:pt x="1608" y="528"/>
                </a:lnTo>
                <a:lnTo>
                  <a:pt x="1473" y="604"/>
                </a:lnTo>
                <a:lnTo>
                  <a:pt x="1469" y="624"/>
                </a:lnTo>
                <a:lnTo>
                  <a:pt x="1515" y="674"/>
                </a:lnTo>
                <a:lnTo>
                  <a:pt x="1574" y="653"/>
                </a:lnTo>
                <a:lnTo>
                  <a:pt x="1636" y="671"/>
                </a:lnTo>
                <a:lnTo>
                  <a:pt x="1553" y="710"/>
                </a:lnTo>
                <a:lnTo>
                  <a:pt x="1523" y="763"/>
                </a:lnTo>
                <a:lnTo>
                  <a:pt x="1611" y="880"/>
                </a:lnTo>
                <a:lnTo>
                  <a:pt x="1550" y="869"/>
                </a:lnTo>
                <a:lnTo>
                  <a:pt x="1611" y="909"/>
                </a:lnTo>
                <a:lnTo>
                  <a:pt x="1552" y="935"/>
                </a:lnTo>
                <a:lnTo>
                  <a:pt x="1614" y="946"/>
                </a:lnTo>
                <a:lnTo>
                  <a:pt x="1501" y="1133"/>
                </a:lnTo>
                <a:lnTo>
                  <a:pt x="1425" y="1188"/>
                </a:lnTo>
                <a:lnTo>
                  <a:pt x="1353" y="1206"/>
                </a:lnTo>
                <a:lnTo>
                  <a:pt x="1347" y="1207"/>
                </a:lnTo>
                <a:lnTo>
                  <a:pt x="1329" y="1196"/>
                </a:lnTo>
                <a:lnTo>
                  <a:pt x="1310" y="1228"/>
                </a:lnTo>
                <a:lnTo>
                  <a:pt x="1223" y="1247"/>
                </a:lnTo>
                <a:lnTo>
                  <a:pt x="1216" y="1286"/>
                </a:lnTo>
                <a:lnTo>
                  <a:pt x="1201" y="1239"/>
                </a:lnTo>
                <a:lnTo>
                  <a:pt x="1142" y="1242"/>
                </a:lnTo>
                <a:lnTo>
                  <a:pt x="1052" y="1184"/>
                </a:lnTo>
                <a:lnTo>
                  <a:pt x="953" y="1209"/>
                </a:lnTo>
                <a:lnTo>
                  <a:pt x="932" y="1210"/>
                </a:lnTo>
                <a:lnTo>
                  <a:pt x="935" y="1247"/>
                </a:lnTo>
                <a:lnTo>
                  <a:pt x="920" y="1238"/>
                </a:lnTo>
                <a:lnTo>
                  <a:pt x="856" y="1220"/>
                </a:lnTo>
                <a:lnTo>
                  <a:pt x="837" y="1152"/>
                </a:lnTo>
                <a:lnTo>
                  <a:pt x="799" y="1161"/>
                </a:lnTo>
                <a:lnTo>
                  <a:pt x="834" y="1062"/>
                </a:lnTo>
                <a:lnTo>
                  <a:pt x="833" y="1030"/>
                </a:lnTo>
                <a:lnTo>
                  <a:pt x="792" y="1009"/>
                </a:lnTo>
                <a:lnTo>
                  <a:pt x="757" y="996"/>
                </a:lnTo>
                <a:lnTo>
                  <a:pt x="746" y="960"/>
                </a:lnTo>
                <a:lnTo>
                  <a:pt x="604" y="1020"/>
                </a:lnTo>
                <a:lnTo>
                  <a:pt x="540" y="1004"/>
                </a:lnTo>
                <a:lnTo>
                  <a:pt x="507" y="1038"/>
                </a:lnTo>
                <a:lnTo>
                  <a:pt x="503" y="1014"/>
                </a:lnTo>
                <a:lnTo>
                  <a:pt x="481" y="1019"/>
                </a:lnTo>
                <a:lnTo>
                  <a:pt x="408" y="1019"/>
                </a:lnTo>
                <a:lnTo>
                  <a:pt x="352" y="967"/>
                </a:lnTo>
                <a:lnTo>
                  <a:pt x="246" y="932"/>
                </a:lnTo>
                <a:lnTo>
                  <a:pt x="178" y="908"/>
                </a:lnTo>
                <a:lnTo>
                  <a:pt x="161" y="850"/>
                </a:lnTo>
                <a:lnTo>
                  <a:pt x="197" y="843"/>
                </a:lnTo>
                <a:lnTo>
                  <a:pt x="175" y="796"/>
                </a:lnTo>
                <a:lnTo>
                  <a:pt x="221" y="740"/>
                </a:lnTo>
                <a:lnTo>
                  <a:pt x="186" y="721"/>
                </a:lnTo>
                <a:lnTo>
                  <a:pt x="134" y="741"/>
                </a:lnTo>
                <a:lnTo>
                  <a:pt x="32" y="679"/>
                </a:lnTo>
                <a:lnTo>
                  <a:pt x="35" y="671"/>
                </a:lnTo>
                <a:lnTo>
                  <a:pt x="36" y="626"/>
                </a:lnTo>
                <a:lnTo>
                  <a:pt x="0" y="61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3" name="26796361.25578.253.54.1255"/>
          <p:cNvSpPr>
            <a:spLocks/>
          </p:cNvSpPr>
          <p:nvPr/>
        </p:nvSpPr>
        <p:spPr bwMode="invGray">
          <a:xfrm>
            <a:off x="6980238" y="3917950"/>
            <a:ext cx="52387" cy="53975"/>
          </a:xfrm>
          <a:custGeom>
            <a:avLst/>
            <a:gdLst>
              <a:gd name="T0" fmla="*/ 0 w 73"/>
              <a:gd name="T1" fmla="*/ 3549873 h 62"/>
              <a:gd name="T2" fmla="*/ 1460022 w 73"/>
              <a:gd name="T3" fmla="*/ 0 h 62"/>
              <a:gd name="T4" fmla="*/ 4797018 w 73"/>
              <a:gd name="T5" fmla="*/ 709780 h 62"/>
              <a:gd name="T6" fmla="*/ 2085680 w 73"/>
              <a:gd name="T7" fmla="*/ 4496571 h 62"/>
              <a:gd name="T8" fmla="*/ 0 w 73"/>
              <a:gd name="T9" fmla="*/ 3549873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62"/>
              <a:gd name="T17" fmla="*/ 73 w 73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62">
                <a:moveTo>
                  <a:pt x="0" y="48"/>
                </a:moveTo>
                <a:lnTo>
                  <a:pt x="23" y="0"/>
                </a:lnTo>
                <a:lnTo>
                  <a:pt x="73" y="11"/>
                </a:lnTo>
                <a:lnTo>
                  <a:pt x="33" y="62"/>
                </a:lnTo>
                <a:lnTo>
                  <a:pt x="0" y="4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4" name="2679732950254.875555"/>
          <p:cNvSpPr>
            <a:spLocks/>
          </p:cNvSpPr>
          <p:nvPr/>
        </p:nvSpPr>
        <p:spPr bwMode="invGray">
          <a:xfrm>
            <a:off x="6040438" y="3416300"/>
            <a:ext cx="677862" cy="852488"/>
          </a:xfrm>
          <a:custGeom>
            <a:avLst/>
            <a:gdLst>
              <a:gd name="T0" fmla="*/ 0 w 980"/>
              <a:gd name="T1" fmla="*/ 33056754 h 976"/>
              <a:gd name="T2" fmla="*/ 1541743 w 980"/>
              <a:gd name="T3" fmla="*/ 31609138 h 976"/>
              <a:gd name="T4" fmla="*/ 5974254 w 980"/>
              <a:gd name="T5" fmla="*/ 31609138 h 976"/>
              <a:gd name="T6" fmla="*/ 2890768 w 980"/>
              <a:gd name="T7" fmla="*/ 23887745 h 976"/>
              <a:gd name="T8" fmla="*/ 4625229 w 980"/>
              <a:gd name="T9" fmla="*/ 21957274 h 976"/>
              <a:gd name="T10" fmla="*/ 7130561 w 980"/>
              <a:gd name="T11" fmla="*/ 21957274 h 976"/>
              <a:gd name="T12" fmla="*/ 12912097 w 980"/>
              <a:gd name="T13" fmla="*/ 13753505 h 976"/>
              <a:gd name="T14" fmla="*/ 12526661 w 980"/>
              <a:gd name="T15" fmla="*/ 11581848 h 976"/>
              <a:gd name="T16" fmla="*/ 14067965 w 980"/>
              <a:gd name="T17" fmla="*/ 10134240 h 976"/>
              <a:gd name="T18" fmla="*/ 11563072 w 980"/>
              <a:gd name="T19" fmla="*/ 7480209 h 976"/>
              <a:gd name="T20" fmla="*/ 11370355 w 980"/>
              <a:gd name="T21" fmla="*/ 3378080 h 976"/>
              <a:gd name="T22" fmla="*/ 16958736 w 980"/>
              <a:gd name="T23" fmla="*/ 3378080 h 976"/>
              <a:gd name="T24" fmla="*/ 18693196 w 980"/>
              <a:gd name="T25" fmla="*/ 1447608 h 976"/>
              <a:gd name="T26" fmla="*/ 21583963 w 980"/>
              <a:gd name="T27" fmla="*/ 0 h 976"/>
              <a:gd name="T28" fmla="*/ 23703859 w 980"/>
              <a:gd name="T29" fmla="*/ 1447608 h 976"/>
              <a:gd name="T30" fmla="*/ 21005810 w 980"/>
              <a:gd name="T31" fmla="*/ 5549738 h 976"/>
              <a:gd name="T32" fmla="*/ 22354835 w 980"/>
              <a:gd name="T33" fmla="*/ 9169005 h 976"/>
              <a:gd name="T34" fmla="*/ 20234939 w 980"/>
              <a:gd name="T35" fmla="*/ 9651868 h 976"/>
              <a:gd name="T36" fmla="*/ 21198528 w 980"/>
              <a:gd name="T37" fmla="*/ 13994691 h 976"/>
              <a:gd name="T38" fmla="*/ 25052884 w 980"/>
              <a:gd name="T39" fmla="*/ 15683976 h 976"/>
              <a:gd name="T40" fmla="*/ 23125706 w 980"/>
              <a:gd name="T41" fmla="*/ 19786108 h 976"/>
              <a:gd name="T42" fmla="*/ 28329087 w 980"/>
              <a:gd name="T43" fmla="*/ 23646559 h 976"/>
              <a:gd name="T44" fmla="*/ 38543138 w 980"/>
              <a:gd name="T45" fmla="*/ 26059402 h 976"/>
              <a:gd name="T46" fmla="*/ 38735856 w 980"/>
              <a:gd name="T47" fmla="*/ 22198952 h 976"/>
              <a:gd name="T48" fmla="*/ 39892163 w 980"/>
              <a:gd name="T49" fmla="*/ 21957274 h 976"/>
              <a:gd name="T50" fmla="*/ 40277598 w 980"/>
              <a:gd name="T51" fmla="*/ 23646559 h 976"/>
              <a:gd name="T52" fmla="*/ 41048031 w 980"/>
              <a:gd name="T53" fmla="*/ 25335353 h 976"/>
              <a:gd name="T54" fmla="*/ 46058694 w 980"/>
              <a:gd name="T55" fmla="*/ 24611795 h 976"/>
              <a:gd name="T56" fmla="*/ 45865976 w 980"/>
              <a:gd name="T57" fmla="*/ 22440138 h 976"/>
              <a:gd name="T58" fmla="*/ 53960124 w 980"/>
              <a:gd name="T59" fmla="*/ 17855637 h 976"/>
              <a:gd name="T60" fmla="*/ 54730996 w 980"/>
              <a:gd name="T61" fmla="*/ 20509667 h 976"/>
              <a:gd name="T62" fmla="*/ 56658174 w 980"/>
              <a:gd name="T63" fmla="*/ 21474902 h 976"/>
              <a:gd name="T64" fmla="*/ 55887302 w 980"/>
              <a:gd name="T65" fmla="*/ 24128931 h 976"/>
              <a:gd name="T66" fmla="*/ 52418382 w 980"/>
              <a:gd name="T67" fmla="*/ 25818216 h 976"/>
              <a:gd name="T68" fmla="*/ 47407719 w 980"/>
              <a:gd name="T69" fmla="*/ 37882932 h 976"/>
              <a:gd name="T70" fmla="*/ 46444129 w 980"/>
              <a:gd name="T71" fmla="*/ 33056754 h 976"/>
              <a:gd name="T72" fmla="*/ 45480540 w 980"/>
              <a:gd name="T73" fmla="*/ 34987225 h 976"/>
              <a:gd name="T74" fmla="*/ 44324233 w 980"/>
              <a:gd name="T75" fmla="*/ 32574382 h 976"/>
              <a:gd name="T76" fmla="*/ 46636847 w 980"/>
              <a:gd name="T77" fmla="*/ 29678667 h 976"/>
              <a:gd name="T78" fmla="*/ 42204337 w 980"/>
              <a:gd name="T79" fmla="*/ 29196295 h 976"/>
              <a:gd name="T80" fmla="*/ 39506727 w 980"/>
              <a:gd name="T81" fmla="*/ 25818216 h 976"/>
              <a:gd name="T82" fmla="*/ 38543138 w 980"/>
              <a:gd name="T83" fmla="*/ 27507010 h 976"/>
              <a:gd name="T84" fmla="*/ 39506727 w 980"/>
              <a:gd name="T85" fmla="*/ 29196295 h 976"/>
              <a:gd name="T86" fmla="*/ 38157702 w 980"/>
              <a:gd name="T87" fmla="*/ 30161531 h 976"/>
              <a:gd name="T88" fmla="*/ 39506727 w 980"/>
              <a:gd name="T89" fmla="*/ 31850325 h 976"/>
              <a:gd name="T90" fmla="*/ 40277598 w 980"/>
              <a:gd name="T91" fmla="*/ 38606490 h 976"/>
              <a:gd name="T92" fmla="*/ 38543138 w 980"/>
              <a:gd name="T93" fmla="*/ 37400068 h 976"/>
              <a:gd name="T94" fmla="*/ 35266935 w 980"/>
              <a:gd name="T95" fmla="*/ 42949804 h 976"/>
              <a:gd name="T96" fmla="*/ 23511141 w 980"/>
              <a:gd name="T97" fmla="*/ 53808090 h 976"/>
              <a:gd name="T98" fmla="*/ 22740270 w 980"/>
              <a:gd name="T99" fmla="*/ 67320420 h 976"/>
              <a:gd name="T100" fmla="*/ 17922325 w 980"/>
              <a:gd name="T101" fmla="*/ 72870156 h 976"/>
              <a:gd name="T102" fmla="*/ 13490251 w 980"/>
              <a:gd name="T103" fmla="*/ 62494227 h 976"/>
              <a:gd name="T104" fmla="*/ 11755790 w 980"/>
              <a:gd name="T105" fmla="*/ 54049276 h 976"/>
              <a:gd name="T106" fmla="*/ 10214048 w 980"/>
              <a:gd name="T107" fmla="*/ 52118805 h 976"/>
              <a:gd name="T108" fmla="*/ 9057741 w 980"/>
              <a:gd name="T109" fmla="*/ 36917696 h 976"/>
              <a:gd name="T110" fmla="*/ 8094152 w 980"/>
              <a:gd name="T111" fmla="*/ 36434833 h 976"/>
              <a:gd name="T112" fmla="*/ 7323280 w 980"/>
              <a:gd name="T113" fmla="*/ 39812911 h 976"/>
              <a:gd name="T114" fmla="*/ 4432511 w 980"/>
              <a:gd name="T115" fmla="*/ 40778147 h 976"/>
              <a:gd name="T116" fmla="*/ 1734461 w 980"/>
              <a:gd name="T117" fmla="*/ 36676510 h 976"/>
              <a:gd name="T118" fmla="*/ 4432511 w 980"/>
              <a:gd name="T119" fmla="*/ 34746039 h 976"/>
              <a:gd name="T120" fmla="*/ 1734461 w 980"/>
              <a:gd name="T121" fmla="*/ 35469597 h 976"/>
              <a:gd name="T122" fmla="*/ 0 w 980"/>
              <a:gd name="T123" fmla="*/ 33056754 h 9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80"/>
              <a:gd name="T187" fmla="*/ 0 h 976"/>
              <a:gd name="T188" fmla="*/ 980 w 980"/>
              <a:gd name="T189" fmla="*/ 976 h 97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80" h="976">
                <a:moveTo>
                  <a:pt x="0" y="444"/>
                </a:moveTo>
                <a:lnTo>
                  <a:pt x="27" y="422"/>
                </a:lnTo>
                <a:lnTo>
                  <a:pt x="103" y="422"/>
                </a:lnTo>
                <a:lnTo>
                  <a:pt x="51" y="320"/>
                </a:lnTo>
                <a:lnTo>
                  <a:pt x="81" y="293"/>
                </a:lnTo>
                <a:lnTo>
                  <a:pt x="125" y="295"/>
                </a:lnTo>
                <a:lnTo>
                  <a:pt x="224" y="184"/>
                </a:lnTo>
                <a:lnTo>
                  <a:pt x="217" y="154"/>
                </a:lnTo>
                <a:lnTo>
                  <a:pt x="243" y="136"/>
                </a:lnTo>
                <a:lnTo>
                  <a:pt x="199" y="101"/>
                </a:lnTo>
                <a:lnTo>
                  <a:pt x="198" y="46"/>
                </a:lnTo>
                <a:lnTo>
                  <a:pt x="294" y="46"/>
                </a:lnTo>
                <a:lnTo>
                  <a:pt x="322" y="20"/>
                </a:lnTo>
                <a:lnTo>
                  <a:pt x="374" y="0"/>
                </a:lnTo>
                <a:lnTo>
                  <a:pt x="409" y="19"/>
                </a:lnTo>
                <a:lnTo>
                  <a:pt x="363" y="75"/>
                </a:lnTo>
                <a:lnTo>
                  <a:pt x="385" y="122"/>
                </a:lnTo>
                <a:lnTo>
                  <a:pt x="349" y="129"/>
                </a:lnTo>
                <a:lnTo>
                  <a:pt x="366" y="187"/>
                </a:lnTo>
                <a:lnTo>
                  <a:pt x="434" y="211"/>
                </a:lnTo>
                <a:lnTo>
                  <a:pt x="401" y="265"/>
                </a:lnTo>
                <a:lnTo>
                  <a:pt x="491" y="316"/>
                </a:lnTo>
                <a:lnTo>
                  <a:pt x="665" y="349"/>
                </a:lnTo>
                <a:lnTo>
                  <a:pt x="669" y="298"/>
                </a:lnTo>
                <a:lnTo>
                  <a:pt x="691" y="293"/>
                </a:lnTo>
                <a:lnTo>
                  <a:pt x="695" y="317"/>
                </a:lnTo>
                <a:lnTo>
                  <a:pt x="709" y="339"/>
                </a:lnTo>
                <a:lnTo>
                  <a:pt x="797" y="330"/>
                </a:lnTo>
                <a:lnTo>
                  <a:pt x="792" y="299"/>
                </a:lnTo>
                <a:lnTo>
                  <a:pt x="934" y="239"/>
                </a:lnTo>
                <a:lnTo>
                  <a:pt x="945" y="275"/>
                </a:lnTo>
                <a:lnTo>
                  <a:pt x="980" y="288"/>
                </a:lnTo>
                <a:lnTo>
                  <a:pt x="966" y="324"/>
                </a:lnTo>
                <a:lnTo>
                  <a:pt x="907" y="346"/>
                </a:lnTo>
                <a:lnTo>
                  <a:pt x="820" y="507"/>
                </a:lnTo>
                <a:lnTo>
                  <a:pt x="803" y="442"/>
                </a:lnTo>
                <a:lnTo>
                  <a:pt x="787" y="467"/>
                </a:lnTo>
                <a:lnTo>
                  <a:pt x="767" y="436"/>
                </a:lnTo>
                <a:lnTo>
                  <a:pt x="805" y="396"/>
                </a:lnTo>
                <a:lnTo>
                  <a:pt x="730" y="390"/>
                </a:lnTo>
                <a:lnTo>
                  <a:pt x="682" y="345"/>
                </a:lnTo>
                <a:lnTo>
                  <a:pt x="666" y="370"/>
                </a:lnTo>
                <a:lnTo>
                  <a:pt x="684" y="390"/>
                </a:lnTo>
                <a:lnTo>
                  <a:pt x="661" y="404"/>
                </a:lnTo>
                <a:lnTo>
                  <a:pt x="683" y="425"/>
                </a:lnTo>
                <a:lnTo>
                  <a:pt x="695" y="517"/>
                </a:lnTo>
                <a:lnTo>
                  <a:pt x="666" y="502"/>
                </a:lnTo>
                <a:lnTo>
                  <a:pt x="610" y="574"/>
                </a:lnTo>
                <a:lnTo>
                  <a:pt x="408" y="722"/>
                </a:lnTo>
                <a:lnTo>
                  <a:pt x="393" y="903"/>
                </a:lnTo>
                <a:lnTo>
                  <a:pt x="309" y="976"/>
                </a:lnTo>
                <a:lnTo>
                  <a:pt x="234" y="836"/>
                </a:lnTo>
                <a:lnTo>
                  <a:pt x="203" y="724"/>
                </a:lnTo>
                <a:lnTo>
                  <a:pt x="176" y="698"/>
                </a:lnTo>
                <a:lnTo>
                  <a:pt x="155" y="496"/>
                </a:lnTo>
                <a:lnTo>
                  <a:pt x="139" y="489"/>
                </a:lnTo>
                <a:lnTo>
                  <a:pt x="126" y="533"/>
                </a:lnTo>
                <a:lnTo>
                  <a:pt x="78" y="546"/>
                </a:lnTo>
                <a:lnTo>
                  <a:pt x="30" y="492"/>
                </a:lnTo>
                <a:lnTo>
                  <a:pt x="77" y="464"/>
                </a:lnTo>
                <a:lnTo>
                  <a:pt x="30" y="474"/>
                </a:lnTo>
                <a:lnTo>
                  <a:pt x="0" y="44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5" name="26798388.555321.2520.3755"/>
          <p:cNvSpPr>
            <a:spLocks/>
          </p:cNvSpPr>
          <p:nvPr/>
        </p:nvSpPr>
        <p:spPr bwMode="invGray">
          <a:xfrm>
            <a:off x="6667500" y="4338638"/>
            <a:ext cx="255588" cy="330200"/>
          </a:xfrm>
          <a:custGeom>
            <a:avLst/>
            <a:gdLst>
              <a:gd name="T0" fmla="*/ 0 w 363"/>
              <a:gd name="T1" fmla="*/ 0 h 378"/>
              <a:gd name="T2" fmla="*/ 4775672 w 363"/>
              <a:gd name="T3" fmla="*/ 1207297 h 378"/>
              <a:gd name="T4" fmla="*/ 10943989 w 363"/>
              <a:gd name="T5" fmla="*/ 8450589 h 378"/>
              <a:gd name="T6" fmla="*/ 15918612 w 363"/>
              <a:gd name="T7" fmla="*/ 11106445 h 378"/>
              <a:gd name="T8" fmla="*/ 15321765 w 363"/>
              <a:gd name="T9" fmla="*/ 13279284 h 378"/>
              <a:gd name="T10" fmla="*/ 17112307 w 363"/>
              <a:gd name="T11" fmla="*/ 13038021 h 378"/>
              <a:gd name="T12" fmla="*/ 16913357 w 363"/>
              <a:gd name="T13" fmla="*/ 15935140 h 378"/>
              <a:gd name="T14" fmla="*/ 21887977 w 363"/>
              <a:gd name="T15" fmla="*/ 21005593 h 378"/>
              <a:gd name="T16" fmla="*/ 21291130 w 363"/>
              <a:gd name="T17" fmla="*/ 28248881 h 378"/>
              <a:gd name="T18" fmla="*/ 19102244 w 363"/>
              <a:gd name="T19" fmla="*/ 28248881 h 378"/>
              <a:gd name="T20" fmla="*/ 14724917 w 363"/>
              <a:gd name="T21" fmla="*/ 24144466 h 378"/>
              <a:gd name="T22" fmla="*/ 7561408 w 363"/>
              <a:gd name="T23" fmla="*/ 9899148 h 378"/>
              <a:gd name="T24" fmla="*/ 0 w 363"/>
              <a:gd name="T25" fmla="*/ 0 h 3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3"/>
              <a:gd name="T40" fmla="*/ 0 h 378"/>
              <a:gd name="T41" fmla="*/ 363 w 363"/>
              <a:gd name="T42" fmla="*/ 378 h 3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3" h="378">
                <a:moveTo>
                  <a:pt x="0" y="0"/>
                </a:moveTo>
                <a:lnTo>
                  <a:pt x="80" y="15"/>
                </a:lnTo>
                <a:lnTo>
                  <a:pt x="182" y="114"/>
                </a:lnTo>
                <a:lnTo>
                  <a:pt x="264" y="150"/>
                </a:lnTo>
                <a:lnTo>
                  <a:pt x="255" y="177"/>
                </a:lnTo>
                <a:lnTo>
                  <a:pt x="283" y="175"/>
                </a:lnTo>
                <a:lnTo>
                  <a:pt x="279" y="212"/>
                </a:lnTo>
                <a:lnTo>
                  <a:pt x="363" y="282"/>
                </a:lnTo>
                <a:lnTo>
                  <a:pt x="354" y="377"/>
                </a:lnTo>
                <a:lnTo>
                  <a:pt x="318" y="378"/>
                </a:lnTo>
                <a:lnTo>
                  <a:pt x="244" y="323"/>
                </a:lnTo>
                <a:lnTo>
                  <a:pt x="124" y="13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6" name="26799410.125572.1255.25175"/>
          <p:cNvSpPr>
            <a:spLocks/>
          </p:cNvSpPr>
          <p:nvPr/>
        </p:nvSpPr>
        <p:spPr bwMode="invGray">
          <a:xfrm>
            <a:off x="6905625" y="4673600"/>
            <a:ext cx="207963" cy="85725"/>
          </a:xfrm>
          <a:custGeom>
            <a:avLst/>
            <a:gdLst>
              <a:gd name="T0" fmla="*/ 0 w 304"/>
              <a:gd name="T1" fmla="*/ 2010777 h 95"/>
              <a:gd name="T2" fmla="*/ 1127354 w 304"/>
              <a:gd name="T3" fmla="*/ 0 h 95"/>
              <a:gd name="T4" fmla="*/ 12962617 w 304"/>
              <a:gd name="T5" fmla="*/ 2261937 h 95"/>
              <a:gd name="T6" fmla="*/ 14089537 w 304"/>
              <a:gd name="T7" fmla="*/ 4272214 h 95"/>
              <a:gd name="T8" fmla="*/ 16531922 w 304"/>
              <a:gd name="T9" fmla="*/ 5026192 h 95"/>
              <a:gd name="T10" fmla="*/ 16907707 w 304"/>
              <a:gd name="T11" fmla="*/ 7539288 h 95"/>
              <a:gd name="T12" fmla="*/ 3005843 w 304"/>
              <a:gd name="T13" fmla="*/ 3769895 h 95"/>
              <a:gd name="T14" fmla="*/ 0 w 304"/>
              <a:gd name="T15" fmla="*/ 2010777 h 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4"/>
              <a:gd name="T25" fmla="*/ 0 h 95"/>
              <a:gd name="T26" fmla="*/ 304 w 304"/>
              <a:gd name="T27" fmla="*/ 95 h 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4" h="95">
                <a:moveTo>
                  <a:pt x="0" y="26"/>
                </a:moveTo>
                <a:lnTo>
                  <a:pt x="21" y="0"/>
                </a:lnTo>
                <a:lnTo>
                  <a:pt x="234" y="29"/>
                </a:lnTo>
                <a:lnTo>
                  <a:pt x="254" y="53"/>
                </a:lnTo>
                <a:lnTo>
                  <a:pt x="298" y="62"/>
                </a:lnTo>
                <a:lnTo>
                  <a:pt x="304" y="95"/>
                </a:lnTo>
                <a:lnTo>
                  <a:pt x="54" y="49"/>
                </a:lnTo>
                <a:lnTo>
                  <a:pt x="0" y="2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7" name="26800390.87557915.87518.3755"/>
          <p:cNvSpPr>
            <a:spLocks/>
          </p:cNvSpPr>
          <p:nvPr/>
        </p:nvSpPr>
        <p:spPr bwMode="invGray">
          <a:xfrm>
            <a:off x="6988175" y="4378325"/>
            <a:ext cx="227013" cy="242888"/>
          </a:xfrm>
          <a:custGeom>
            <a:avLst/>
            <a:gdLst>
              <a:gd name="T0" fmla="*/ 0 w 329"/>
              <a:gd name="T1" fmla="*/ 9271998 h 280"/>
              <a:gd name="T2" fmla="*/ 1349776 w 329"/>
              <a:gd name="T3" fmla="*/ 6419112 h 280"/>
              <a:gd name="T4" fmla="*/ 2891874 w 329"/>
              <a:gd name="T5" fmla="*/ 8083255 h 280"/>
              <a:gd name="T6" fmla="*/ 8676063 w 329"/>
              <a:gd name="T7" fmla="*/ 7607854 h 280"/>
              <a:gd name="T8" fmla="*/ 10604125 w 329"/>
              <a:gd name="T9" fmla="*/ 6656568 h 280"/>
              <a:gd name="T10" fmla="*/ 13110474 w 329"/>
              <a:gd name="T11" fmla="*/ 0 h 280"/>
              <a:gd name="T12" fmla="*/ 16388315 w 329"/>
              <a:gd name="T13" fmla="*/ 237944 h 280"/>
              <a:gd name="T14" fmla="*/ 15617265 w 329"/>
              <a:gd name="T15" fmla="*/ 1902085 h 280"/>
              <a:gd name="T16" fmla="*/ 18894663 w 329"/>
              <a:gd name="T17" fmla="*/ 8083255 h 280"/>
              <a:gd name="T18" fmla="*/ 16966601 w 329"/>
              <a:gd name="T19" fmla="*/ 7845310 h 280"/>
              <a:gd name="T20" fmla="*/ 13881962 w 329"/>
              <a:gd name="T21" fmla="*/ 14740309 h 280"/>
              <a:gd name="T22" fmla="*/ 13303675 w 329"/>
              <a:gd name="T23" fmla="*/ 19019395 h 280"/>
              <a:gd name="T24" fmla="*/ 11375613 w 329"/>
              <a:gd name="T25" fmla="*/ 20446080 h 280"/>
              <a:gd name="T26" fmla="*/ 7712252 w 329"/>
              <a:gd name="T27" fmla="*/ 17830652 h 280"/>
              <a:gd name="T28" fmla="*/ 5591426 w 329"/>
              <a:gd name="T29" fmla="*/ 19019395 h 280"/>
              <a:gd name="T30" fmla="*/ 5205901 w 329"/>
              <a:gd name="T31" fmla="*/ 16879854 h 280"/>
              <a:gd name="T32" fmla="*/ 2313587 w 329"/>
              <a:gd name="T33" fmla="*/ 17355253 h 280"/>
              <a:gd name="T34" fmla="*/ 0 w 329"/>
              <a:gd name="T35" fmla="*/ 9271998 h 2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9"/>
              <a:gd name="T55" fmla="*/ 0 h 280"/>
              <a:gd name="T56" fmla="*/ 329 w 329"/>
              <a:gd name="T57" fmla="*/ 280 h 28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9" h="280">
                <a:moveTo>
                  <a:pt x="0" y="126"/>
                </a:moveTo>
                <a:lnTo>
                  <a:pt x="22" y="89"/>
                </a:lnTo>
                <a:lnTo>
                  <a:pt x="50" y="112"/>
                </a:lnTo>
                <a:lnTo>
                  <a:pt x="150" y="104"/>
                </a:lnTo>
                <a:lnTo>
                  <a:pt x="183" y="92"/>
                </a:lnTo>
                <a:lnTo>
                  <a:pt x="227" y="0"/>
                </a:lnTo>
                <a:lnTo>
                  <a:pt x="285" y="4"/>
                </a:lnTo>
                <a:lnTo>
                  <a:pt x="272" y="27"/>
                </a:lnTo>
                <a:lnTo>
                  <a:pt x="329" y="112"/>
                </a:lnTo>
                <a:lnTo>
                  <a:pt x="297" y="106"/>
                </a:lnTo>
                <a:lnTo>
                  <a:pt x="241" y="202"/>
                </a:lnTo>
                <a:lnTo>
                  <a:pt x="232" y="262"/>
                </a:lnTo>
                <a:lnTo>
                  <a:pt x="197" y="280"/>
                </a:lnTo>
                <a:lnTo>
                  <a:pt x="133" y="245"/>
                </a:lnTo>
                <a:lnTo>
                  <a:pt x="96" y="261"/>
                </a:lnTo>
                <a:lnTo>
                  <a:pt x="91" y="232"/>
                </a:lnTo>
                <a:lnTo>
                  <a:pt x="40" y="238"/>
                </a:lnTo>
                <a:lnTo>
                  <a:pt x="0" y="12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8" name="26801414.75593.51.1254.3755"/>
          <p:cNvSpPr>
            <a:spLocks/>
          </p:cNvSpPr>
          <p:nvPr/>
        </p:nvSpPr>
        <p:spPr bwMode="invGray">
          <a:xfrm>
            <a:off x="7167563" y="4748213"/>
            <a:ext cx="55562" cy="15875"/>
          </a:xfrm>
          <a:custGeom>
            <a:avLst/>
            <a:gdLst>
              <a:gd name="T0" fmla="*/ 0 w 82"/>
              <a:gd name="T1" fmla="*/ 205921 h 21"/>
              <a:gd name="T2" fmla="*/ 544319 w 82"/>
              <a:gd name="T3" fmla="*/ 1234168 h 21"/>
              <a:gd name="T4" fmla="*/ 4172260 w 82"/>
              <a:gd name="T5" fmla="*/ 411389 h 21"/>
              <a:gd name="T6" fmla="*/ 1451091 w 82"/>
              <a:gd name="T7" fmla="*/ 0 h 21"/>
              <a:gd name="T8" fmla="*/ 0 w 82"/>
              <a:gd name="T9" fmla="*/ 205921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1"/>
              <a:gd name="T17" fmla="*/ 82 w 8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1">
                <a:moveTo>
                  <a:pt x="0" y="4"/>
                </a:moveTo>
                <a:lnTo>
                  <a:pt x="10" y="21"/>
                </a:lnTo>
                <a:lnTo>
                  <a:pt x="82" y="7"/>
                </a:lnTo>
                <a:lnTo>
                  <a:pt x="27" y="0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89" name="26802395.625597.37513.7511.55"/>
          <p:cNvSpPr>
            <a:spLocks/>
          </p:cNvSpPr>
          <p:nvPr/>
        </p:nvSpPr>
        <p:spPr bwMode="invGray">
          <a:xfrm>
            <a:off x="7215188" y="4448175"/>
            <a:ext cx="142875" cy="214313"/>
          </a:xfrm>
          <a:custGeom>
            <a:avLst/>
            <a:gdLst>
              <a:gd name="T0" fmla="*/ 0 w 206"/>
              <a:gd name="T1" fmla="*/ 11002391 h 244"/>
              <a:gd name="T2" fmla="*/ 1543567 w 206"/>
              <a:gd name="T3" fmla="*/ 14425587 h 244"/>
              <a:gd name="T4" fmla="*/ 964620 w 206"/>
              <a:gd name="T5" fmla="*/ 17848292 h 244"/>
              <a:gd name="T6" fmla="*/ 2894298 w 206"/>
              <a:gd name="T7" fmla="*/ 18582081 h 244"/>
              <a:gd name="T8" fmla="*/ 2701462 w 206"/>
              <a:gd name="T9" fmla="*/ 11735686 h 244"/>
              <a:gd name="T10" fmla="*/ 4052194 w 206"/>
              <a:gd name="T11" fmla="*/ 11002391 h 244"/>
              <a:gd name="T12" fmla="*/ 4245030 w 206"/>
              <a:gd name="T13" fmla="*/ 13691798 h 244"/>
              <a:gd name="T14" fmla="*/ 5402485 w 206"/>
              <a:gd name="T15" fmla="*/ 16870236 h 244"/>
              <a:gd name="T16" fmla="*/ 7525001 w 206"/>
              <a:gd name="T17" fmla="*/ 15403148 h 244"/>
              <a:gd name="T18" fmla="*/ 4823977 w 206"/>
              <a:gd name="T19" fmla="*/ 9046279 h 244"/>
              <a:gd name="T20" fmla="*/ 8875732 w 206"/>
              <a:gd name="T21" fmla="*/ 6112604 h 244"/>
              <a:gd name="T22" fmla="*/ 3473246 w 206"/>
              <a:gd name="T23" fmla="*/ 7823955 h 244"/>
              <a:gd name="T24" fmla="*/ 2701462 w 206"/>
              <a:gd name="T25" fmla="*/ 3911730 h 244"/>
              <a:gd name="T26" fmla="*/ 10419298 w 206"/>
              <a:gd name="T27" fmla="*/ 3423197 h 244"/>
              <a:gd name="T28" fmla="*/ 11962865 w 206"/>
              <a:gd name="T29" fmla="*/ 0 h 244"/>
              <a:gd name="T30" fmla="*/ 9647515 w 206"/>
              <a:gd name="T31" fmla="*/ 2200380 h 244"/>
              <a:gd name="T32" fmla="*/ 4052194 w 206"/>
              <a:gd name="T33" fmla="*/ 978056 h 244"/>
              <a:gd name="T34" fmla="*/ 2122515 w 206"/>
              <a:gd name="T35" fmla="*/ 2689407 h 244"/>
              <a:gd name="T36" fmla="*/ 0 w 206"/>
              <a:gd name="T37" fmla="*/ 11002391 h 2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6"/>
              <a:gd name="T58" fmla="*/ 0 h 244"/>
              <a:gd name="T59" fmla="*/ 206 w 206"/>
              <a:gd name="T60" fmla="*/ 244 h 2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6" h="244">
                <a:moveTo>
                  <a:pt x="0" y="145"/>
                </a:moveTo>
                <a:lnTo>
                  <a:pt x="26" y="191"/>
                </a:lnTo>
                <a:lnTo>
                  <a:pt x="17" y="235"/>
                </a:lnTo>
                <a:lnTo>
                  <a:pt x="50" y="244"/>
                </a:lnTo>
                <a:lnTo>
                  <a:pt x="48" y="154"/>
                </a:lnTo>
                <a:lnTo>
                  <a:pt x="70" y="145"/>
                </a:lnTo>
                <a:lnTo>
                  <a:pt x="72" y="180"/>
                </a:lnTo>
                <a:lnTo>
                  <a:pt x="92" y="220"/>
                </a:lnTo>
                <a:lnTo>
                  <a:pt x="129" y="202"/>
                </a:lnTo>
                <a:lnTo>
                  <a:pt x="83" y="118"/>
                </a:lnTo>
                <a:lnTo>
                  <a:pt x="152" y="81"/>
                </a:lnTo>
                <a:lnTo>
                  <a:pt x="60" y="104"/>
                </a:lnTo>
                <a:lnTo>
                  <a:pt x="46" y="50"/>
                </a:lnTo>
                <a:lnTo>
                  <a:pt x="181" y="45"/>
                </a:lnTo>
                <a:lnTo>
                  <a:pt x="206" y="0"/>
                </a:lnTo>
                <a:lnTo>
                  <a:pt x="166" y="28"/>
                </a:lnTo>
                <a:lnTo>
                  <a:pt x="70" y="13"/>
                </a:lnTo>
                <a:lnTo>
                  <a:pt x="37" y="34"/>
                </a:lnTo>
                <a:lnTo>
                  <a:pt x="0" y="14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0" name="26803414.875606.53.3756.55"/>
          <p:cNvSpPr>
            <a:spLocks/>
          </p:cNvSpPr>
          <p:nvPr/>
        </p:nvSpPr>
        <p:spPr bwMode="invGray">
          <a:xfrm>
            <a:off x="7327900" y="4748213"/>
            <a:ext cx="79375" cy="52387"/>
          </a:xfrm>
          <a:custGeom>
            <a:avLst/>
            <a:gdLst>
              <a:gd name="T0" fmla="*/ 0 w 115"/>
              <a:gd name="T1" fmla="*/ 2521161 h 63"/>
              <a:gd name="T2" fmla="*/ 390056 w 115"/>
              <a:gd name="T3" fmla="*/ 4354819 h 63"/>
              <a:gd name="T4" fmla="*/ 6829729 w 115"/>
              <a:gd name="T5" fmla="*/ 0 h 63"/>
              <a:gd name="T6" fmla="*/ 1951162 w 115"/>
              <a:gd name="T7" fmla="*/ 1375483 h 63"/>
              <a:gd name="T8" fmla="*/ 0 w 115"/>
              <a:gd name="T9" fmla="*/ 2521161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63"/>
              <a:gd name="T17" fmla="*/ 115 w 115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63">
                <a:moveTo>
                  <a:pt x="0" y="37"/>
                </a:moveTo>
                <a:lnTo>
                  <a:pt x="5" y="63"/>
                </a:lnTo>
                <a:lnTo>
                  <a:pt x="115" y="0"/>
                </a:lnTo>
                <a:lnTo>
                  <a:pt x="33" y="19"/>
                </a:lnTo>
                <a:lnTo>
                  <a:pt x="0" y="3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1" name="26804395613.255.6252.255"/>
          <p:cNvSpPr>
            <a:spLocks/>
          </p:cNvSpPr>
          <p:nvPr/>
        </p:nvSpPr>
        <p:spPr bwMode="invGray">
          <a:xfrm>
            <a:off x="7410450" y="4440238"/>
            <a:ext cx="26988" cy="87312"/>
          </a:xfrm>
          <a:custGeom>
            <a:avLst/>
            <a:gdLst>
              <a:gd name="T0" fmla="*/ 0 w 40"/>
              <a:gd name="T1" fmla="*/ 2718148 h 99"/>
              <a:gd name="T2" fmla="*/ 381130 w 40"/>
              <a:gd name="T3" fmla="*/ 6177971 h 99"/>
              <a:gd name="T4" fmla="*/ 1906087 w 40"/>
              <a:gd name="T5" fmla="*/ 7660326 h 99"/>
              <a:gd name="T6" fmla="*/ 953043 w 40"/>
              <a:gd name="T7" fmla="*/ 4448060 h 99"/>
              <a:gd name="T8" fmla="*/ 2287216 w 40"/>
              <a:gd name="T9" fmla="*/ 3953941 h 99"/>
              <a:gd name="T10" fmla="*/ 2096433 w 40"/>
              <a:gd name="T11" fmla="*/ 1729911 h 99"/>
              <a:gd name="T12" fmla="*/ 381130 w 40"/>
              <a:gd name="T13" fmla="*/ 3212267 h 99"/>
              <a:gd name="T14" fmla="*/ 1143390 w 40"/>
              <a:gd name="T15" fmla="*/ 0 h 99"/>
              <a:gd name="T16" fmla="*/ 0 w 40"/>
              <a:gd name="T17" fmla="*/ 2718148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99"/>
              <a:gd name="T29" fmla="*/ 40 w 40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99">
                <a:moveTo>
                  <a:pt x="0" y="35"/>
                </a:moveTo>
                <a:lnTo>
                  <a:pt x="8" y="80"/>
                </a:lnTo>
                <a:lnTo>
                  <a:pt x="32" y="99"/>
                </a:lnTo>
                <a:lnTo>
                  <a:pt x="17" y="58"/>
                </a:lnTo>
                <a:lnTo>
                  <a:pt x="40" y="52"/>
                </a:lnTo>
                <a:lnTo>
                  <a:pt x="37" y="21"/>
                </a:lnTo>
                <a:lnTo>
                  <a:pt x="8" y="41"/>
                </a:lnTo>
                <a:lnTo>
                  <a:pt x="21" y="0"/>
                </a:lnTo>
                <a:lnTo>
                  <a:pt x="0" y="3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2" name="26805404614.251.8755.3755"/>
          <p:cNvSpPr>
            <a:spLocks/>
          </p:cNvSpPr>
          <p:nvPr/>
        </p:nvSpPr>
        <p:spPr bwMode="invGray">
          <a:xfrm>
            <a:off x="7424738" y="4578350"/>
            <a:ext cx="65087" cy="31750"/>
          </a:xfrm>
          <a:custGeom>
            <a:avLst/>
            <a:gdLst>
              <a:gd name="T0" fmla="*/ 0 w 96"/>
              <a:gd name="T1" fmla="*/ 1269093 h 31"/>
              <a:gd name="T2" fmla="*/ 2772734 w 96"/>
              <a:gd name="T3" fmla="*/ 0 h 31"/>
              <a:gd name="T4" fmla="*/ 5176143 w 96"/>
              <a:gd name="T5" fmla="*/ 3490147 h 31"/>
              <a:gd name="T6" fmla="*/ 0 w 96"/>
              <a:gd name="T7" fmla="*/ 1269093 h 31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"/>
              <a:gd name="T14" fmla="*/ 96 w 96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">
                <a:moveTo>
                  <a:pt x="0" y="12"/>
                </a:moveTo>
                <a:lnTo>
                  <a:pt x="53" y="0"/>
                </a:lnTo>
                <a:lnTo>
                  <a:pt x="96" y="31"/>
                </a:lnTo>
                <a:lnTo>
                  <a:pt x="0" y="1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3" name="26806399.625619.7516.2519.6255"/>
          <p:cNvSpPr>
            <a:spLocks/>
          </p:cNvSpPr>
          <p:nvPr/>
        </p:nvSpPr>
        <p:spPr bwMode="invGray">
          <a:xfrm>
            <a:off x="7493000" y="4513263"/>
            <a:ext cx="239713" cy="250825"/>
          </a:xfrm>
          <a:custGeom>
            <a:avLst/>
            <a:gdLst>
              <a:gd name="T0" fmla="*/ 0 w 349"/>
              <a:gd name="T1" fmla="*/ 2629228 h 289"/>
              <a:gd name="T2" fmla="*/ 2860229 w 349"/>
              <a:gd name="T3" fmla="*/ 4541260 h 289"/>
              <a:gd name="T4" fmla="*/ 5720458 w 349"/>
              <a:gd name="T5" fmla="*/ 4063130 h 289"/>
              <a:gd name="T6" fmla="*/ 2097356 w 349"/>
              <a:gd name="T7" fmla="*/ 5736097 h 289"/>
              <a:gd name="T8" fmla="*/ 4004321 w 349"/>
              <a:gd name="T9" fmla="*/ 9082521 h 289"/>
              <a:gd name="T10" fmla="*/ 5720458 w 349"/>
              <a:gd name="T11" fmla="*/ 6214227 h 289"/>
              <a:gd name="T12" fmla="*/ 6864549 w 349"/>
              <a:gd name="T13" fmla="*/ 9082521 h 289"/>
              <a:gd name="T14" fmla="*/ 13919926 w 349"/>
              <a:gd name="T15" fmla="*/ 12428454 h 289"/>
              <a:gd name="T16" fmla="*/ 15636067 w 349"/>
              <a:gd name="T17" fmla="*/ 17447846 h 289"/>
              <a:gd name="T18" fmla="*/ 14301581 w 349"/>
              <a:gd name="T19" fmla="*/ 17208781 h 289"/>
              <a:gd name="T20" fmla="*/ 13157490 w 349"/>
              <a:gd name="T21" fmla="*/ 19838008 h 289"/>
              <a:gd name="T22" fmla="*/ 17543031 w 349"/>
              <a:gd name="T23" fmla="*/ 18642682 h 289"/>
              <a:gd name="T24" fmla="*/ 19831214 w 349"/>
              <a:gd name="T25" fmla="*/ 21271909 h 289"/>
              <a:gd name="T26" fmla="*/ 19640823 w 349"/>
              <a:gd name="T27" fmla="*/ 5257967 h 289"/>
              <a:gd name="T28" fmla="*/ 13347881 w 349"/>
              <a:gd name="T29" fmla="*/ 2629228 h 289"/>
              <a:gd name="T30" fmla="*/ 8390297 w 349"/>
              <a:gd name="T31" fmla="*/ 7170487 h 289"/>
              <a:gd name="T32" fmla="*/ 6483331 w 349"/>
              <a:gd name="T33" fmla="*/ 4780325 h 289"/>
              <a:gd name="T34" fmla="*/ 5911286 w 349"/>
              <a:gd name="T35" fmla="*/ 956260 h 289"/>
              <a:gd name="T36" fmla="*/ 2860229 w 349"/>
              <a:gd name="T37" fmla="*/ 0 h 289"/>
              <a:gd name="T38" fmla="*/ 0 w 349"/>
              <a:gd name="T39" fmla="*/ 2629228 h 2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9"/>
              <a:gd name="T61" fmla="*/ 0 h 289"/>
              <a:gd name="T62" fmla="*/ 349 w 349"/>
              <a:gd name="T63" fmla="*/ 289 h 2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9" h="289">
                <a:moveTo>
                  <a:pt x="0" y="36"/>
                </a:moveTo>
                <a:lnTo>
                  <a:pt x="51" y="63"/>
                </a:lnTo>
                <a:lnTo>
                  <a:pt x="102" y="56"/>
                </a:lnTo>
                <a:lnTo>
                  <a:pt x="37" y="77"/>
                </a:lnTo>
                <a:lnTo>
                  <a:pt x="69" y="124"/>
                </a:lnTo>
                <a:lnTo>
                  <a:pt x="99" y="84"/>
                </a:lnTo>
                <a:lnTo>
                  <a:pt x="120" y="124"/>
                </a:lnTo>
                <a:lnTo>
                  <a:pt x="245" y="168"/>
                </a:lnTo>
                <a:lnTo>
                  <a:pt x="275" y="238"/>
                </a:lnTo>
                <a:lnTo>
                  <a:pt x="252" y="235"/>
                </a:lnTo>
                <a:lnTo>
                  <a:pt x="232" y="268"/>
                </a:lnTo>
                <a:lnTo>
                  <a:pt x="308" y="253"/>
                </a:lnTo>
                <a:lnTo>
                  <a:pt x="349" y="289"/>
                </a:lnTo>
                <a:lnTo>
                  <a:pt x="344" y="73"/>
                </a:lnTo>
                <a:lnTo>
                  <a:pt x="236" y="36"/>
                </a:lnTo>
                <a:lnTo>
                  <a:pt x="149" y="99"/>
                </a:lnTo>
                <a:lnTo>
                  <a:pt x="114" y="66"/>
                </a:lnTo>
                <a:lnTo>
                  <a:pt x="103" y="14"/>
                </a:lnTo>
                <a:lnTo>
                  <a:pt x="51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4" name="26807412.25620.3751.50.8755"/>
          <p:cNvSpPr>
            <a:spLocks/>
          </p:cNvSpPr>
          <p:nvPr/>
        </p:nvSpPr>
        <p:spPr bwMode="invGray">
          <a:xfrm>
            <a:off x="7500938" y="4705350"/>
            <a:ext cx="6350" cy="25400"/>
          </a:xfrm>
          <a:custGeom>
            <a:avLst/>
            <a:gdLst>
              <a:gd name="T0" fmla="*/ 0 w 16"/>
              <a:gd name="T1" fmla="*/ 2939899 h 25"/>
              <a:gd name="T2" fmla="*/ 177124 w 16"/>
              <a:gd name="T3" fmla="*/ 0 h 25"/>
              <a:gd name="T4" fmla="*/ 265835 w 16"/>
              <a:gd name="T5" fmla="*/ 1633404 h 25"/>
              <a:gd name="T6" fmla="*/ 0 w 16"/>
              <a:gd name="T7" fmla="*/ 2939899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25"/>
              <a:gd name="T14" fmla="*/ 16 w 16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25">
                <a:moveTo>
                  <a:pt x="0" y="25"/>
                </a:moveTo>
                <a:lnTo>
                  <a:pt x="10" y="0"/>
                </a:lnTo>
                <a:lnTo>
                  <a:pt x="16" y="14"/>
                </a:lnTo>
                <a:lnTo>
                  <a:pt x="0" y="2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5" name="26808323.37561196.55"/>
          <p:cNvSpPr>
            <a:spLocks/>
          </p:cNvSpPr>
          <p:nvPr/>
        </p:nvSpPr>
        <p:spPr bwMode="invGray">
          <a:xfrm>
            <a:off x="7383463" y="3328988"/>
            <a:ext cx="79375" cy="141287"/>
          </a:xfrm>
          <a:custGeom>
            <a:avLst/>
            <a:gdLst>
              <a:gd name="T0" fmla="*/ 0 w 115"/>
              <a:gd name="T1" fmla="*/ 12305605 h 160"/>
              <a:gd name="T2" fmla="*/ 780553 w 115"/>
              <a:gd name="T3" fmla="*/ 2707184 h 160"/>
              <a:gd name="T4" fmla="*/ 4292821 w 115"/>
              <a:gd name="T5" fmla="*/ 0 h 160"/>
              <a:gd name="T6" fmla="*/ 6634480 w 115"/>
              <a:gd name="T7" fmla="*/ 7629425 h 160"/>
              <a:gd name="T8" fmla="*/ 4292821 w 115"/>
              <a:gd name="T9" fmla="*/ 11074797 h 160"/>
              <a:gd name="T10" fmla="*/ 0 w 115"/>
              <a:gd name="T11" fmla="*/ 12305605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"/>
              <a:gd name="T19" fmla="*/ 0 h 160"/>
              <a:gd name="T20" fmla="*/ 115 w 115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" h="160">
                <a:moveTo>
                  <a:pt x="0" y="160"/>
                </a:moveTo>
                <a:lnTo>
                  <a:pt x="12" y="35"/>
                </a:lnTo>
                <a:lnTo>
                  <a:pt x="74" y="0"/>
                </a:lnTo>
                <a:lnTo>
                  <a:pt x="115" y="98"/>
                </a:lnTo>
                <a:lnTo>
                  <a:pt x="73" y="144"/>
                </a:lnTo>
                <a:lnTo>
                  <a:pt x="0" y="16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6" name="26809386.75562.59.37575"/>
          <p:cNvSpPr>
            <a:spLocks/>
          </p:cNvSpPr>
          <p:nvPr/>
        </p:nvSpPr>
        <p:spPr bwMode="invGray">
          <a:xfrm>
            <a:off x="6784975" y="4313238"/>
            <a:ext cx="85725" cy="146050"/>
          </a:xfrm>
          <a:custGeom>
            <a:avLst/>
            <a:gdLst>
              <a:gd name="T0" fmla="*/ 0 w 125"/>
              <a:gd name="T1" fmla="*/ 0 h 167"/>
              <a:gd name="T2" fmla="*/ 1305332 w 125"/>
              <a:gd name="T3" fmla="*/ 0 h 167"/>
              <a:gd name="T4" fmla="*/ 1864513 w 125"/>
              <a:gd name="T5" fmla="*/ 2443381 h 167"/>
              <a:gd name="T6" fmla="*/ 3542488 w 125"/>
              <a:gd name="T7" fmla="*/ 733064 h 167"/>
              <a:gd name="T8" fmla="*/ 5780075 w 125"/>
              <a:gd name="T9" fmla="*/ 3909508 h 167"/>
              <a:gd name="T10" fmla="*/ 6898869 w 125"/>
              <a:gd name="T11" fmla="*/ 12705779 h 167"/>
              <a:gd name="T12" fmla="*/ 6898869 w 125"/>
              <a:gd name="T13" fmla="*/ 12705779 h 167"/>
              <a:gd name="T14" fmla="*/ 2237588 w 125"/>
              <a:gd name="T15" fmla="*/ 8796272 h 167"/>
              <a:gd name="T16" fmla="*/ 0 w 125"/>
              <a:gd name="T17" fmla="*/ 0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"/>
              <a:gd name="T28" fmla="*/ 0 h 167"/>
              <a:gd name="T29" fmla="*/ 125 w 125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" h="167">
                <a:moveTo>
                  <a:pt x="0" y="0"/>
                </a:moveTo>
                <a:lnTo>
                  <a:pt x="25" y="0"/>
                </a:lnTo>
                <a:lnTo>
                  <a:pt x="33" y="31"/>
                </a:lnTo>
                <a:lnTo>
                  <a:pt x="65" y="11"/>
                </a:lnTo>
                <a:lnTo>
                  <a:pt x="106" y="50"/>
                </a:lnTo>
                <a:lnTo>
                  <a:pt x="125" y="167"/>
                </a:lnTo>
                <a:lnTo>
                  <a:pt x="124" y="167"/>
                </a:lnTo>
                <a:lnTo>
                  <a:pt x="39" y="11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7" name="26810386.125580.2511.12517.755"/>
          <p:cNvSpPr>
            <a:spLocks/>
          </p:cNvSpPr>
          <p:nvPr/>
        </p:nvSpPr>
        <p:spPr bwMode="invGray">
          <a:xfrm>
            <a:off x="7007225" y="4305300"/>
            <a:ext cx="220663" cy="168275"/>
          </a:xfrm>
          <a:custGeom>
            <a:avLst/>
            <a:gdLst>
              <a:gd name="T0" fmla="*/ 0 w 319"/>
              <a:gd name="T1" fmla="*/ 12142221 h 199"/>
              <a:gd name="T2" fmla="*/ 1534072 w 319"/>
              <a:gd name="T3" fmla="*/ 13746154 h 199"/>
              <a:gd name="T4" fmla="*/ 7479425 w 319"/>
              <a:gd name="T5" fmla="*/ 13287614 h 199"/>
              <a:gd name="T6" fmla="*/ 9205748 w 319"/>
              <a:gd name="T7" fmla="*/ 12371491 h 199"/>
              <a:gd name="T8" fmla="*/ 11890702 w 319"/>
              <a:gd name="T9" fmla="*/ 5956715 h 199"/>
              <a:gd name="T10" fmla="*/ 15151101 w 319"/>
              <a:gd name="T11" fmla="*/ 6185506 h 199"/>
              <a:gd name="T12" fmla="*/ 18411058 w 319"/>
              <a:gd name="T13" fmla="*/ 4123991 h 199"/>
              <a:gd name="T14" fmla="*/ 15342477 w 319"/>
              <a:gd name="T15" fmla="*/ 2290787 h 199"/>
              <a:gd name="T16" fmla="*/ 14383846 w 319"/>
              <a:gd name="T17" fmla="*/ 0 h 199"/>
              <a:gd name="T18" fmla="*/ 10548006 w 319"/>
              <a:gd name="T19" fmla="*/ 4352782 h 199"/>
              <a:gd name="T20" fmla="*/ 9397562 w 319"/>
              <a:gd name="T21" fmla="*/ 6644046 h 199"/>
              <a:gd name="T22" fmla="*/ 8246680 w 319"/>
              <a:gd name="T23" fmla="*/ 5269383 h 199"/>
              <a:gd name="T24" fmla="*/ 6137165 w 319"/>
              <a:gd name="T25" fmla="*/ 8705564 h 199"/>
              <a:gd name="T26" fmla="*/ 3644024 w 319"/>
              <a:gd name="T27" fmla="*/ 9164104 h 199"/>
              <a:gd name="T28" fmla="*/ 2684955 w 319"/>
              <a:gd name="T29" fmla="*/ 12371491 h 199"/>
              <a:gd name="T30" fmla="*/ 0 w 319"/>
              <a:gd name="T31" fmla="*/ 12142221 h 1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9"/>
              <a:gd name="T49" fmla="*/ 0 h 199"/>
              <a:gd name="T50" fmla="*/ 319 w 319"/>
              <a:gd name="T51" fmla="*/ 199 h 1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9" h="199">
                <a:moveTo>
                  <a:pt x="0" y="176"/>
                </a:moveTo>
                <a:lnTo>
                  <a:pt x="28" y="199"/>
                </a:lnTo>
                <a:lnTo>
                  <a:pt x="128" y="191"/>
                </a:lnTo>
                <a:lnTo>
                  <a:pt x="161" y="179"/>
                </a:lnTo>
                <a:lnTo>
                  <a:pt x="205" y="87"/>
                </a:lnTo>
                <a:lnTo>
                  <a:pt x="263" y="91"/>
                </a:lnTo>
                <a:lnTo>
                  <a:pt x="319" y="59"/>
                </a:lnTo>
                <a:lnTo>
                  <a:pt x="265" y="33"/>
                </a:lnTo>
                <a:lnTo>
                  <a:pt x="249" y="0"/>
                </a:lnTo>
                <a:lnTo>
                  <a:pt x="183" y="62"/>
                </a:lnTo>
                <a:lnTo>
                  <a:pt x="164" y="96"/>
                </a:lnTo>
                <a:lnTo>
                  <a:pt x="143" y="77"/>
                </a:lnTo>
                <a:lnTo>
                  <a:pt x="105" y="127"/>
                </a:lnTo>
                <a:lnTo>
                  <a:pt x="62" y="133"/>
                </a:lnTo>
                <a:lnTo>
                  <a:pt x="48" y="179"/>
                </a:lnTo>
                <a:lnTo>
                  <a:pt x="0" y="17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8" name="26811326.625488.7527.37531.255"/>
          <p:cNvSpPr>
            <a:spLocks/>
          </p:cNvSpPr>
          <p:nvPr/>
        </p:nvSpPr>
        <p:spPr bwMode="invGray">
          <a:xfrm>
            <a:off x="5876925" y="3379788"/>
            <a:ext cx="385763" cy="425450"/>
          </a:xfrm>
          <a:custGeom>
            <a:avLst/>
            <a:gdLst>
              <a:gd name="T0" fmla="*/ 0 w 560"/>
              <a:gd name="T1" fmla="*/ 20192617 h 486"/>
              <a:gd name="T2" fmla="*/ 2858611 w 560"/>
              <a:gd name="T3" fmla="*/ 21408938 h 486"/>
              <a:gd name="T4" fmla="*/ 9910404 w 560"/>
              <a:gd name="T5" fmla="*/ 20192617 h 486"/>
              <a:gd name="T6" fmla="*/ 11244539 w 560"/>
              <a:gd name="T7" fmla="*/ 16543160 h 486"/>
              <a:gd name="T8" fmla="*/ 15818842 w 560"/>
              <a:gd name="T9" fmla="*/ 14353679 h 486"/>
              <a:gd name="T10" fmla="*/ 16390302 w 560"/>
              <a:gd name="T11" fmla="*/ 11191047 h 486"/>
              <a:gd name="T12" fmla="*/ 17915214 w 560"/>
              <a:gd name="T13" fmla="*/ 10461057 h 486"/>
              <a:gd name="T14" fmla="*/ 17152977 w 560"/>
              <a:gd name="T15" fmla="*/ 8758404 h 486"/>
              <a:gd name="T16" fmla="*/ 18868230 w 560"/>
              <a:gd name="T17" fmla="*/ 8514746 h 486"/>
              <a:gd name="T18" fmla="*/ 20202364 w 560"/>
              <a:gd name="T19" fmla="*/ 5352111 h 486"/>
              <a:gd name="T20" fmla="*/ 19630468 w 560"/>
              <a:gd name="T21" fmla="*/ 2432643 h 486"/>
              <a:gd name="T22" fmla="*/ 25920021 w 560"/>
              <a:gd name="T23" fmla="*/ 0 h 486"/>
              <a:gd name="T24" fmla="*/ 31637248 w 560"/>
              <a:gd name="T25" fmla="*/ 4622121 h 486"/>
              <a:gd name="T26" fmla="*/ 30112772 w 560"/>
              <a:gd name="T27" fmla="*/ 6568432 h 486"/>
              <a:gd name="T28" fmla="*/ 24585886 w 560"/>
              <a:gd name="T29" fmla="*/ 6568432 h 486"/>
              <a:gd name="T30" fmla="*/ 24776228 w 560"/>
              <a:gd name="T31" fmla="*/ 10704222 h 486"/>
              <a:gd name="T32" fmla="*/ 27253719 w 560"/>
              <a:gd name="T33" fmla="*/ 13380524 h 486"/>
              <a:gd name="T34" fmla="*/ 25729243 w 560"/>
              <a:gd name="T35" fmla="*/ 14840010 h 486"/>
              <a:gd name="T36" fmla="*/ 26110362 w 560"/>
              <a:gd name="T37" fmla="*/ 17029984 h 486"/>
              <a:gd name="T38" fmla="*/ 20583483 w 560"/>
              <a:gd name="T39" fmla="*/ 25544726 h 486"/>
              <a:gd name="T40" fmla="*/ 18105555 w 560"/>
              <a:gd name="T41" fmla="*/ 25301561 h 486"/>
              <a:gd name="T42" fmla="*/ 16390302 w 560"/>
              <a:gd name="T43" fmla="*/ 27247872 h 486"/>
              <a:gd name="T44" fmla="*/ 19249349 w 560"/>
              <a:gd name="T45" fmla="*/ 35032631 h 486"/>
              <a:gd name="T46" fmla="*/ 15056168 w 560"/>
              <a:gd name="T47" fmla="*/ 35032631 h 486"/>
              <a:gd name="T48" fmla="*/ 13531689 w 560"/>
              <a:gd name="T49" fmla="*/ 36735777 h 486"/>
              <a:gd name="T50" fmla="*/ 10291523 w 560"/>
              <a:gd name="T51" fmla="*/ 32113157 h 486"/>
              <a:gd name="T52" fmla="*/ 1524913 w 560"/>
              <a:gd name="T53" fmla="*/ 32843154 h 486"/>
              <a:gd name="T54" fmla="*/ 4383524 w 560"/>
              <a:gd name="T55" fmla="*/ 27734203 h 486"/>
              <a:gd name="T56" fmla="*/ 0 w 560"/>
              <a:gd name="T57" fmla="*/ 20192617 h 4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0"/>
              <a:gd name="T88" fmla="*/ 0 h 486"/>
              <a:gd name="T89" fmla="*/ 560 w 560"/>
              <a:gd name="T90" fmla="*/ 486 h 4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0" h="486">
                <a:moveTo>
                  <a:pt x="0" y="267"/>
                </a:moveTo>
                <a:lnTo>
                  <a:pt x="52" y="284"/>
                </a:lnTo>
                <a:lnTo>
                  <a:pt x="175" y="267"/>
                </a:lnTo>
                <a:lnTo>
                  <a:pt x="198" y="218"/>
                </a:lnTo>
                <a:lnTo>
                  <a:pt x="281" y="190"/>
                </a:lnTo>
                <a:lnTo>
                  <a:pt x="289" y="149"/>
                </a:lnTo>
                <a:lnTo>
                  <a:pt x="316" y="138"/>
                </a:lnTo>
                <a:lnTo>
                  <a:pt x="304" y="116"/>
                </a:lnTo>
                <a:lnTo>
                  <a:pt x="334" y="114"/>
                </a:lnTo>
                <a:lnTo>
                  <a:pt x="356" y="72"/>
                </a:lnTo>
                <a:lnTo>
                  <a:pt x="347" y="31"/>
                </a:lnTo>
                <a:lnTo>
                  <a:pt x="458" y="0"/>
                </a:lnTo>
                <a:lnTo>
                  <a:pt x="560" y="62"/>
                </a:lnTo>
                <a:lnTo>
                  <a:pt x="532" y="88"/>
                </a:lnTo>
                <a:lnTo>
                  <a:pt x="436" y="88"/>
                </a:lnTo>
                <a:lnTo>
                  <a:pt x="437" y="143"/>
                </a:lnTo>
                <a:lnTo>
                  <a:pt x="481" y="178"/>
                </a:lnTo>
                <a:lnTo>
                  <a:pt x="455" y="196"/>
                </a:lnTo>
                <a:lnTo>
                  <a:pt x="462" y="226"/>
                </a:lnTo>
                <a:lnTo>
                  <a:pt x="363" y="337"/>
                </a:lnTo>
                <a:lnTo>
                  <a:pt x="319" y="335"/>
                </a:lnTo>
                <a:lnTo>
                  <a:pt x="289" y="362"/>
                </a:lnTo>
                <a:lnTo>
                  <a:pt x="341" y="464"/>
                </a:lnTo>
                <a:lnTo>
                  <a:pt x="265" y="464"/>
                </a:lnTo>
                <a:lnTo>
                  <a:pt x="238" y="486"/>
                </a:lnTo>
                <a:lnTo>
                  <a:pt x="182" y="425"/>
                </a:lnTo>
                <a:lnTo>
                  <a:pt x="26" y="436"/>
                </a:lnTo>
                <a:lnTo>
                  <a:pt x="79" y="366"/>
                </a:lnTo>
                <a:lnTo>
                  <a:pt x="0" y="26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99" name="26812377.75594.255.3754.255"/>
          <p:cNvSpPr>
            <a:spLocks/>
          </p:cNvSpPr>
          <p:nvPr/>
        </p:nvSpPr>
        <p:spPr bwMode="invGray">
          <a:xfrm>
            <a:off x="7180263" y="4168775"/>
            <a:ext cx="47625" cy="85725"/>
          </a:xfrm>
          <a:custGeom>
            <a:avLst/>
            <a:gdLst>
              <a:gd name="T0" fmla="*/ 0 w 77"/>
              <a:gd name="T1" fmla="*/ 7231635 h 97"/>
              <a:gd name="T2" fmla="*/ 2301789 w 77"/>
              <a:gd name="T3" fmla="*/ 3857134 h 97"/>
              <a:gd name="T4" fmla="*/ 3222349 w 77"/>
              <a:gd name="T5" fmla="*/ 0 h 97"/>
              <a:gd name="T6" fmla="*/ 0 w 77"/>
              <a:gd name="T7" fmla="*/ 7231635 h 9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97"/>
              <a:gd name="T14" fmla="*/ 77 w 7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97">
                <a:moveTo>
                  <a:pt x="0" y="97"/>
                </a:moveTo>
                <a:lnTo>
                  <a:pt x="54" y="51"/>
                </a:lnTo>
                <a:lnTo>
                  <a:pt x="77" y="0"/>
                </a:lnTo>
                <a:lnTo>
                  <a:pt x="0" y="9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0" name="26813364599.2511.3757.6255"/>
          <p:cNvSpPr>
            <a:spLocks/>
          </p:cNvSpPr>
          <p:nvPr/>
        </p:nvSpPr>
        <p:spPr bwMode="invGray">
          <a:xfrm>
            <a:off x="7240588" y="3963988"/>
            <a:ext cx="95250" cy="171450"/>
          </a:xfrm>
          <a:custGeom>
            <a:avLst/>
            <a:gdLst>
              <a:gd name="T0" fmla="*/ 0 w 136"/>
              <a:gd name="T1" fmla="*/ 5461512 h 203"/>
              <a:gd name="T2" fmla="*/ 1574216 w 136"/>
              <a:gd name="T3" fmla="*/ 0 h 203"/>
              <a:gd name="T4" fmla="*/ 4328319 w 136"/>
              <a:gd name="T5" fmla="*/ 227543 h 203"/>
              <a:gd name="T6" fmla="*/ 5115648 w 136"/>
              <a:gd name="T7" fmla="*/ 3868709 h 203"/>
              <a:gd name="T8" fmla="*/ 2951045 w 136"/>
              <a:gd name="T9" fmla="*/ 7509399 h 203"/>
              <a:gd name="T10" fmla="*/ 3344932 w 136"/>
              <a:gd name="T11" fmla="*/ 9557288 h 203"/>
              <a:gd name="T12" fmla="*/ 7673251 w 136"/>
              <a:gd name="T13" fmla="*/ 10922546 h 203"/>
              <a:gd name="T14" fmla="*/ 8066694 w 136"/>
              <a:gd name="T15" fmla="*/ 13881083 h 203"/>
              <a:gd name="T16" fmla="*/ 5509091 w 136"/>
              <a:gd name="T17" fmla="*/ 10922546 h 203"/>
              <a:gd name="T18" fmla="*/ 5509091 w 136"/>
              <a:gd name="T19" fmla="*/ 12288281 h 203"/>
              <a:gd name="T20" fmla="*/ 1574216 w 136"/>
              <a:gd name="T21" fmla="*/ 10922546 h 203"/>
              <a:gd name="T22" fmla="*/ 0 w 136"/>
              <a:gd name="T23" fmla="*/ 5461512 h 2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"/>
              <a:gd name="T37" fmla="*/ 0 h 203"/>
              <a:gd name="T38" fmla="*/ 136 w 136"/>
              <a:gd name="T39" fmla="*/ 203 h 2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" h="203">
                <a:moveTo>
                  <a:pt x="0" y="79"/>
                </a:moveTo>
                <a:lnTo>
                  <a:pt x="26" y="0"/>
                </a:lnTo>
                <a:lnTo>
                  <a:pt x="74" y="2"/>
                </a:lnTo>
                <a:lnTo>
                  <a:pt x="87" y="55"/>
                </a:lnTo>
                <a:lnTo>
                  <a:pt x="49" y="110"/>
                </a:lnTo>
                <a:lnTo>
                  <a:pt x="58" y="141"/>
                </a:lnTo>
                <a:lnTo>
                  <a:pt x="130" y="161"/>
                </a:lnTo>
                <a:lnTo>
                  <a:pt x="136" y="203"/>
                </a:lnTo>
                <a:lnTo>
                  <a:pt x="92" y="161"/>
                </a:lnTo>
                <a:lnTo>
                  <a:pt x="92" y="181"/>
                </a:lnTo>
                <a:lnTo>
                  <a:pt x="26" y="161"/>
                </a:lnTo>
                <a:lnTo>
                  <a:pt x="0" y="7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1" name="26814373.756002.3752.1255"/>
          <p:cNvSpPr>
            <a:spLocks/>
          </p:cNvSpPr>
          <p:nvPr/>
        </p:nvSpPr>
        <p:spPr bwMode="invGray">
          <a:xfrm>
            <a:off x="7248525" y="4110038"/>
            <a:ext cx="28575" cy="39687"/>
          </a:xfrm>
          <a:custGeom>
            <a:avLst/>
            <a:gdLst>
              <a:gd name="T0" fmla="*/ 0 w 39"/>
              <a:gd name="T1" fmla="*/ 0 h 41"/>
              <a:gd name="T2" fmla="*/ 1670050 w 39"/>
              <a:gd name="T3" fmla="*/ 0 h 41"/>
              <a:gd name="T4" fmla="*/ 3101731 w 39"/>
              <a:gd name="T5" fmla="*/ 881411 h 41"/>
              <a:gd name="T6" fmla="*/ 2386135 w 39"/>
              <a:gd name="T7" fmla="*/ 4113793 h 41"/>
              <a:gd name="T8" fmla="*/ 0 w 39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1"/>
              <a:gd name="T17" fmla="*/ 39 w 3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1">
                <a:moveTo>
                  <a:pt x="0" y="0"/>
                </a:moveTo>
                <a:lnTo>
                  <a:pt x="20" y="0"/>
                </a:lnTo>
                <a:lnTo>
                  <a:pt x="39" y="8"/>
                </a:lnTo>
                <a:lnTo>
                  <a:pt x="29" y="4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2" name="26815376.625603325"/>
          <p:cNvSpPr>
            <a:spLocks/>
          </p:cNvSpPr>
          <p:nvPr/>
        </p:nvSpPr>
        <p:spPr bwMode="invGray">
          <a:xfrm>
            <a:off x="7288213" y="4154488"/>
            <a:ext cx="22225" cy="46037"/>
          </a:xfrm>
          <a:custGeom>
            <a:avLst/>
            <a:gdLst>
              <a:gd name="T0" fmla="*/ 0 w 36"/>
              <a:gd name="T1" fmla="*/ 0 h 52"/>
              <a:gd name="T2" fmla="*/ 157554 w 36"/>
              <a:gd name="T3" fmla="*/ 3817327 h 52"/>
              <a:gd name="T4" fmla="*/ 1417588 w 36"/>
              <a:gd name="T5" fmla="*/ 2147277 h 52"/>
              <a:gd name="T6" fmla="*/ 0 w 36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52"/>
              <a:gd name="T14" fmla="*/ 36 w 36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52">
                <a:moveTo>
                  <a:pt x="0" y="0"/>
                </a:moveTo>
                <a:lnTo>
                  <a:pt x="3" y="52"/>
                </a:lnTo>
                <a:lnTo>
                  <a:pt x="36" y="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3" name="26816380.75603.1257.758.1255"/>
          <p:cNvSpPr>
            <a:spLocks/>
          </p:cNvSpPr>
          <p:nvPr/>
        </p:nvSpPr>
        <p:spPr bwMode="invGray">
          <a:xfrm>
            <a:off x="7288213" y="4219575"/>
            <a:ext cx="100012" cy="119063"/>
          </a:xfrm>
          <a:custGeom>
            <a:avLst/>
            <a:gdLst>
              <a:gd name="T0" fmla="*/ 0 w 145"/>
              <a:gd name="T1" fmla="*/ 6672775 h 139"/>
              <a:gd name="T2" fmla="*/ 1725886 w 145"/>
              <a:gd name="T3" fmla="*/ 3221026 h 139"/>
              <a:gd name="T4" fmla="*/ 3835838 w 145"/>
              <a:gd name="T5" fmla="*/ 3681515 h 139"/>
              <a:gd name="T6" fmla="*/ 6904419 w 145"/>
              <a:gd name="T7" fmla="*/ 0 h 139"/>
              <a:gd name="T8" fmla="*/ 8246679 w 145"/>
              <a:gd name="T9" fmla="*/ 2301007 h 139"/>
              <a:gd name="T10" fmla="*/ 8054866 w 145"/>
              <a:gd name="T11" fmla="*/ 7823039 h 139"/>
              <a:gd name="T12" fmla="*/ 7287611 w 145"/>
              <a:gd name="T13" fmla="*/ 5522033 h 139"/>
              <a:gd name="T14" fmla="*/ 6520792 w 145"/>
              <a:gd name="T15" fmla="*/ 9663557 h 139"/>
              <a:gd name="T16" fmla="*/ 4410841 w 145"/>
              <a:gd name="T17" fmla="*/ 8513294 h 139"/>
              <a:gd name="T18" fmla="*/ 3260396 w 145"/>
              <a:gd name="T19" fmla="*/ 4371769 h 139"/>
              <a:gd name="T20" fmla="*/ 0 w 145"/>
              <a:gd name="T21" fmla="*/ 6672775 h 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5"/>
              <a:gd name="T34" fmla="*/ 0 h 139"/>
              <a:gd name="T35" fmla="*/ 145 w 145"/>
              <a:gd name="T36" fmla="*/ 139 h 1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5" h="139">
                <a:moveTo>
                  <a:pt x="0" y="95"/>
                </a:moveTo>
                <a:lnTo>
                  <a:pt x="31" y="45"/>
                </a:lnTo>
                <a:lnTo>
                  <a:pt x="68" y="54"/>
                </a:lnTo>
                <a:lnTo>
                  <a:pt x="121" y="0"/>
                </a:lnTo>
                <a:lnTo>
                  <a:pt x="145" y="32"/>
                </a:lnTo>
                <a:lnTo>
                  <a:pt x="141" y="114"/>
                </a:lnTo>
                <a:lnTo>
                  <a:pt x="129" y="80"/>
                </a:lnTo>
                <a:lnTo>
                  <a:pt x="115" y="139"/>
                </a:lnTo>
                <a:lnTo>
                  <a:pt x="78" y="123"/>
                </a:lnTo>
                <a:lnTo>
                  <a:pt x="56" y="62"/>
                </a:lnTo>
                <a:lnTo>
                  <a:pt x="0" y="9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4" name="26817378.75604.1253.251.755"/>
          <p:cNvSpPr>
            <a:spLocks/>
          </p:cNvSpPr>
          <p:nvPr/>
        </p:nvSpPr>
        <p:spPr bwMode="invGray">
          <a:xfrm>
            <a:off x="7297738" y="4189413"/>
            <a:ext cx="22225" cy="47625"/>
          </a:xfrm>
          <a:custGeom>
            <a:avLst/>
            <a:gdLst>
              <a:gd name="T0" fmla="*/ 0 w 33"/>
              <a:gd name="T1" fmla="*/ 2554609 h 56"/>
              <a:gd name="T2" fmla="*/ 374925 w 33"/>
              <a:gd name="T3" fmla="*/ 1625485 h 56"/>
              <a:gd name="T4" fmla="*/ 1874195 w 33"/>
              <a:gd name="T5" fmla="*/ 0 h 56"/>
              <a:gd name="T6" fmla="*/ 1312239 w 33"/>
              <a:gd name="T7" fmla="*/ 3947813 h 56"/>
              <a:gd name="T8" fmla="*/ 0 w 33"/>
              <a:gd name="T9" fmla="*/ 2554609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0" y="35"/>
                </a:moveTo>
                <a:lnTo>
                  <a:pt x="8" y="24"/>
                </a:lnTo>
                <a:lnTo>
                  <a:pt x="33" y="0"/>
                </a:lnTo>
                <a:lnTo>
                  <a:pt x="22" y="56"/>
                </a:lnTo>
                <a:lnTo>
                  <a:pt x="0" y="3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5" name="26818359.75557.37528.62514.8755"/>
          <p:cNvSpPr>
            <a:spLocks/>
          </p:cNvSpPr>
          <p:nvPr/>
        </p:nvSpPr>
        <p:spPr bwMode="invGray">
          <a:xfrm>
            <a:off x="6723063" y="3892550"/>
            <a:ext cx="184150" cy="446088"/>
          </a:xfrm>
          <a:custGeom>
            <a:avLst/>
            <a:gdLst>
              <a:gd name="T0" fmla="*/ 0 w 264"/>
              <a:gd name="T1" fmla="*/ 6023236 h 511"/>
              <a:gd name="T2" fmla="*/ 990083 w 264"/>
              <a:gd name="T3" fmla="*/ 3132122 h 511"/>
              <a:gd name="T4" fmla="*/ 5346002 w 264"/>
              <a:gd name="T5" fmla="*/ 0 h 511"/>
              <a:gd name="T6" fmla="*/ 7326168 w 264"/>
              <a:gd name="T7" fmla="*/ 2891114 h 511"/>
              <a:gd name="T8" fmla="*/ 6732117 w 264"/>
              <a:gd name="T9" fmla="*/ 8191819 h 511"/>
              <a:gd name="T10" fmla="*/ 11682531 w 264"/>
              <a:gd name="T11" fmla="*/ 5782229 h 511"/>
              <a:gd name="T12" fmla="*/ 13860712 w 264"/>
              <a:gd name="T13" fmla="*/ 8191819 h 511"/>
              <a:gd name="T14" fmla="*/ 15840435 w 264"/>
              <a:gd name="T15" fmla="*/ 13010505 h 511"/>
              <a:gd name="T16" fmla="*/ 15246831 w 264"/>
              <a:gd name="T17" fmla="*/ 16383638 h 511"/>
              <a:gd name="T18" fmla="*/ 11286498 w 264"/>
              <a:gd name="T19" fmla="*/ 16142630 h 511"/>
              <a:gd name="T20" fmla="*/ 9900383 w 264"/>
              <a:gd name="T21" fmla="*/ 17588186 h 511"/>
              <a:gd name="T22" fmla="*/ 10692448 w 264"/>
              <a:gd name="T23" fmla="*/ 22888888 h 511"/>
              <a:gd name="T24" fmla="*/ 5346002 w 264"/>
              <a:gd name="T25" fmla="*/ 18311210 h 511"/>
              <a:gd name="T26" fmla="*/ 3366281 w 264"/>
              <a:gd name="T27" fmla="*/ 26503025 h 511"/>
              <a:gd name="T28" fmla="*/ 5742035 w 264"/>
              <a:gd name="T29" fmla="*/ 33971824 h 511"/>
              <a:gd name="T30" fmla="*/ 9306333 w 264"/>
              <a:gd name="T31" fmla="*/ 36621929 h 511"/>
              <a:gd name="T32" fmla="*/ 7326168 w 264"/>
              <a:gd name="T33" fmla="*/ 38067977 h 511"/>
              <a:gd name="T34" fmla="*/ 6930134 w 264"/>
              <a:gd name="T35" fmla="*/ 35658388 h 511"/>
              <a:gd name="T36" fmla="*/ 5346002 w 264"/>
              <a:gd name="T37" fmla="*/ 35658388 h 511"/>
              <a:gd name="T38" fmla="*/ 1386116 w 264"/>
              <a:gd name="T39" fmla="*/ 31562719 h 511"/>
              <a:gd name="T40" fmla="*/ 2178182 w 264"/>
              <a:gd name="T41" fmla="*/ 26743542 h 511"/>
              <a:gd name="T42" fmla="*/ 4158348 w 264"/>
              <a:gd name="T43" fmla="*/ 22406872 h 511"/>
              <a:gd name="T44" fmla="*/ 1386116 w 264"/>
              <a:gd name="T45" fmla="*/ 14938077 h 511"/>
              <a:gd name="T46" fmla="*/ 2376199 w 264"/>
              <a:gd name="T47" fmla="*/ 11805956 h 511"/>
              <a:gd name="T48" fmla="*/ 0 w 264"/>
              <a:gd name="T49" fmla="*/ 6023236 h 51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4"/>
              <a:gd name="T76" fmla="*/ 0 h 511"/>
              <a:gd name="T77" fmla="*/ 264 w 264"/>
              <a:gd name="T78" fmla="*/ 511 h 51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4" h="511">
                <a:moveTo>
                  <a:pt x="0" y="82"/>
                </a:moveTo>
                <a:lnTo>
                  <a:pt x="18" y="42"/>
                </a:lnTo>
                <a:lnTo>
                  <a:pt x="89" y="0"/>
                </a:lnTo>
                <a:lnTo>
                  <a:pt x="121" y="40"/>
                </a:lnTo>
                <a:lnTo>
                  <a:pt x="111" y="109"/>
                </a:lnTo>
                <a:lnTo>
                  <a:pt x="196" y="79"/>
                </a:lnTo>
                <a:lnTo>
                  <a:pt x="232" y="109"/>
                </a:lnTo>
                <a:lnTo>
                  <a:pt x="264" y="176"/>
                </a:lnTo>
                <a:lnTo>
                  <a:pt x="253" y="219"/>
                </a:lnTo>
                <a:lnTo>
                  <a:pt x="188" y="216"/>
                </a:lnTo>
                <a:lnTo>
                  <a:pt x="165" y="236"/>
                </a:lnTo>
                <a:lnTo>
                  <a:pt x="177" y="307"/>
                </a:lnTo>
                <a:lnTo>
                  <a:pt x="90" y="245"/>
                </a:lnTo>
                <a:lnTo>
                  <a:pt x="55" y="355"/>
                </a:lnTo>
                <a:lnTo>
                  <a:pt x="96" y="456"/>
                </a:lnTo>
                <a:lnTo>
                  <a:pt x="155" y="491"/>
                </a:lnTo>
                <a:lnTo>
                  <a:pt x="123" y="511"/>
                </a:lnTo>
                <a:lnTo>
                  <a:pt x="115" y="480"/>
                </a:lnTo>
                <a:lnTo>
                  <a:pt x="90" y="480"/>
                </a:lnTo>
                <a:lnTo>
                  <a:pt x="24" y="424"/>
                </a:lnTo>
                <a:lnTo>
                  <a:pt x="35" y="359"/>
                </a:lnTo>
                <a:lnTo>
                  <a:pt x="70" y="300"/>
                </a:lnTo>
                <a:lnTo>
                  <a:pt x="23" y="201"/>
                </a:lnTo>
                <a:lnTo>
                  <a:pt x="38" y="157"/>
                </a:lnTo>
                <a:lnTo>
                  <a:pt x="0" y="8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6" name="26819355.12556627.7513.1255"/>
          <p:cNvSpPr>
            <a:spLocks/>
          </p:cNvSpPr>
          <p:nvPr/>
        </p:nvSpPr>
        <p:spPr bwMode="invGray">
          <a:xfrm>
            <a:off x="6831013" y="3822700"/>
            <a:ext cx="158750" cy="431800"/>
          </a:xfrm>
          <a:custGeom>
            <a:avLst/>
            <a:gdLst>
              <a:gd name="T0" fmla="*/ 0 w 232"/>
              <a:gd name="T1" fmla="*/ 1910841 h 497"/>
              <a:gd name="T2" fmla="*/ 1917700 w 232"/>
              <a:gd name="T3" fmla="*/ 5732036 h 497"/>
              <a:gd name="T4" fmla="*/ 4602656 w 232"/>
              <a:gd name="T5" fmla="*/ 7164922 h 497"/>
              <a:gd name="T6" fmla="*/ 3260397 w 232"/>
              <a:gd name="T7" fmla="*/ 10031186 h 497"/>
              <a:gd name="T8" fmla="*/ 8054867 w 232"/>
              <a:gd name="T9" fmla="*/ 14807799 h 497"/>
              <a:gd name="T10" fmla="*/ 10164380 w 232"/>
              <a:gd name="T11" fmla="*/ 21495258 h 497"/>
              <a:gd name="T12" fmla="*/ 10356194 w 232"/>
              <a:gd name="T13" fmla="*/ 27227292 h 497"/>
              <a:gd name="T14" fmla="*/ 4602656 w 232"/>
              <a:gd name="T15" fmla="*/ 32003905 h 497"/>
              <a:gd name="T16" fmla="*/ 5369911 w 232"/>
              <a:gd name="T17" fmla="*/ 36541549 h 497"/>
              <a:gd name="T18" fmla="*/ 7287612 w 232"/>
              <a:gd name="T19" fmla="*/ 33197822 h 497"/>
              <a:gd name="T20" fmla="*/ 8246681 w 232"/>
              <a:gd name="T21" fmla="*/ 34153242 h 497"/>
              <a:gd name="T22" fmla="*/ 8822122 w 232"/>
              <a:gd name="T23" fmla="*/ 32242401 h 497"/>
              <a:gd name="T24" fmla="*/ 13424776 w 232"/>
              <a:gd name="T25" fmla="*/ 28898666 h 497"/>
              <a:gd name="T26" fmla="*/ 12849335 w 232"/>
              <a:gd name="T27" fmla="*/ 19584417 h 497"/>
              <a:gd name="T28" fmla="*/ 6520793 w 232"/>
              <a:gd name="T29" fmla="*/ 10986117 h 497"/>
              <a:gd name="T30" fmla="*/ 7287612 w 232"/>
              <a:gd name="T31" fmla="*/ 8359322 h 497"/>
              <a:gd name="T32" fmla="*/ 10931635 w 232"/>
              <a:gd name="T33" fmla="*/ 4299150 h 497"/>
              <a:gd name="T34" fmla="*/ 5753538 w 232"/>
              <a:gd name="T35" fmla="*/ 0 h 497"/>
              <a:gd name="T36" fmla="*/ 0 w 232"/>
              <a:gd name="T37" fmla="*/ 1910841 h 4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2"/>
              <a:gd name="T58" fmla="*/ 0 h 497"/>
              <a:gd name="T59" fmla="*/ 232 w 232"/>
              <a:gd name="T60" fmla="*/ 497 h 4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2" h="497">
                <a:moveTo>
                  <a:pt x="0" y="25"/>
                </a:moveTo>
                <a:lnTo>
                  <a:pt x="34" y="77"/>
                </a:lnTo>
                <a:lnTo>
                  <a:pt x="79" y="98"/>
                </a:lnTo>
                <a:lnTo>
                  <a:pt x="57" y="136"/>
                </a:lnTo>
                <a:lnTo>
                  <a:pt x="138" y="202"/>
                </a:lnTo>
                <a:lnTo>
                  <a:pt x="174" y="292"/>
                </a:lnTo>
                <a:lnTo>
                  <a:pt x="178" y="369"/>
                </a:lnTo>
                <a:lnTo>
                  <a:pt x="78" y="435"/>
                </a:lnTo>
                <a:lnTo>
                  <a:pt x="94" y="497"/>
                </a:lnTo>
                <a:lnTo>
                  <a:pt x="126" y="453"/>
                </a:lnTo>
                <a:lnTo>
                  <a:pt x="144" y="465"/>
                </a:lnTo>
                <a:lnTo>
                  <a:pt x="152" y="437"/>
                </a:lnTo>
                <a:lnTo>
                  <a:pt x="232" y="392"/>
                </a:lnTo>
                <a:lnTo>
                  <a:pt x="221" y="267"/>
                </a:lnTo>
                <a:lnTo>
                  <a:pt x="114" y="151"/>
                </a:lnTo>
                <a:lnTo>
                  <a:pt x="125" y="114"/>
                </a:lnTo>
                <a:lnTo>
                  <a:pt x="189" y="58"/>
                </a:lnTo>
                <a:lnTo>
                  <a:pt x="99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7" name="26820363.12545612.12517.8755"/>
          <p:cNvSpPr>
            <a:spLocks/>
          </p:cNvSpPr>
          <p:nvPr/>
        </p:nvSpPr>
        <p:spPr bwMode="invGray">
          <a:xfrm>
            <a:off x="5472113" y="3943350"/>
            <a:ext cx="220662" cy="192088"/>
          </a:xfrm>
          <a:custGeom>
            <a:avLst/>
            <a:gdLst>
              <a:gd name="T0" fmla="*/ 0 w 322"/>
              <a:gd name="T1" fmla="*/ 16984136 h 216"/>
              <a:gd name="T2" fmla="*/ 4705547 w 322"/>
              <a:gd name="T3" fmla="*/ 13237869 h 216"/>
              <a:gd name="T4" fmla="*/ 3952816 w 322"/>
              <a:gd name="T5" fmla="*/ 11489179 h 216"/>
              <a:gd name="T6" fmla="*/ 5270421 w 322"/>
              <a:gd name="T7" fmla="*/ 9241221 h 216"/>
              <a:gd name="T8" fmla="*/ 10164259 w 322"/>
              <a:gd name="T9" fmla="*/ 1998074 h 216"/>
              <a:gd name="T10" fmla="*/ 16187413 w 322"/>
              <a:gd name="T11" fmla="*/ 0 h 216"/>
              <a:gd name="T12" fmla="*/ 18069891 w 322"/>
              <a:gd name="T13" fmla="*/ 6493992 h 216"/>
              <a:gd name="T14" fmla="*/ 16563995 w 322"/>
              <a:gd name="T15" fmla="*/ 9241221 h 216"/>
              <a:gd name="T16" fmla="*/ 9599385 w 322"/>
              <a:gd name="T17" fmla="*/ 13737137 h 216"/>
              <a:gd name="T18" fmla="*/ 0 w 322"/>
              <a:gd name="T19" fmla="*/ 16984136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2"/>
              <a:gd name="T31" fmla="*/ 0 h 216"/>
              <a:gd name="T32" fmla="*/ 322 w 322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2" h="216">
                <a:moveTo>
                  <a:pt x="0" y="216"/>
                </a:moveTo>
                <a:lnTo>
                  <a:pt x="85" y="168"/>
                </a:lnTo>
                <a:lnTo>
                  <a:pt x="70" y="145"/>
                </a:lnTo>
                <a:lnTo>
                  <a:pt x="95" y="117"/>
                </a:lnTo>
                <a:lnTo>
                  <a:pt x="180" y="24"/>
                </a:lnTo>
                <a:lnTo>
                  <a:pt x="287" y="0"/>
                </a:lnTo>
                <a:lnTo>
                  <a:pt x="322" y="84"/>
                </a:lnTo>
                <a:lnTo>
                  <a:pt x="294" y="117"/>
                </a:lnTo>
                <a:lnTo>
                  <a:pt x="172" y="175"/>
                </a:lnTo>
                <a:lnTo>
                  <a:pt x="0" y="21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8" name="26821366.375454.58.8756.755"/>
          <p:cNvSpPr>
            <a:spLocks/>
          </p:cNvSpPr>
          <p:nvPr/>
        </p:nvSpPr>
        <p:spPr bwMode="invGray">
          <a:xfrm>
            <a:off x="5457825" y="3997325"/>
            <a:ext cx="82550" cy="138113"/>
          </a:xfrm>
          <a:custGeom>
            <a:avLst/>
            <a:gdLst>
              <a:gd name="T0" fmla="*/ 0 w 121"/>
              <a:gd name="T1" fmla="*/ 2423705 h 158"/>
              <a:gd name="T2" fmla="*/ 1499740 w 121"/>
              <a:gd name="T3" fmla="*/ 11876794 h 158"/>
              <a:gd name="T4" fmla="*/ 5998095 w 121"/>
              <a:gd name="T5" fmla="*/ 8240992 h 158"/>
              <a:gd name="T6" fmla="*/ 5248658 w 121"/>
              <a:gd name="T7" fmla="*/ 6544446 h 158"/>
              <a:gd name="T8" fmla="*/ 6560498 w 121"/>
              <a:gd name="T9" fmla="*/ 4362965 h 158"/>
              <a:gd name="T10" fmla="*/ 6560498 w 121"/>
              <a:gd name="T11" fmla="*/ 1696544 h 158"/>
              <a:gd name="T12" fmla="*/ 3186515 w 121"/>
              <a:gd name="T13" fmla="*/ 0 h 158"/>
              <a:gd name="T14" fmla="*/ 0 w 121"/>
              <a:gd name="T15" fmla="*/ 2423705 h 1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58"/>
              <a:gd name="T26" fmla="*/ 121 w 121"/>
              <a:gd name="T27" fmla="*/ 158 h 1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58">
                <a:moveTo>
                  <a:pt x="0" y="32"/>
                </a:moveTo>
                <a:lnTo>
                  <a:pt x="26" y="158"/>
                </a:lnTo>
                <a:lnTo>
                  <a:pt x="111" y="110"/>
                </a:lnTo>
                <a:lnTo>
                  <a:pt x="96" y="87"/>
                </a:lnTo>
                <a:lnTo>
                  <a:pt x="121" y="59"/>
                </a:lnTo>
                <a:lnTo>
                  <a:pt x="121" y="24"/>
                </a:lnTo>
                <a:lnTo>
                  <a:pt x="60" y="0"/>
                </a:lnTo>
                <a:lnTo>
                  <a:pt x="0" y="3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09" name="26822440.875405.37524.62530.6255"/>
          <p:cNvSpPr>
            <a:spLocks/>
          </p:cNvSpPr>
          <p:nvPr/>
        </p:nvSpPr>
        <p:spPr bwMode="invGray">
          <a:xfrm>
            <a:off x="4852988" y="5151438"/>
            <a:ext cx="374650" cy="381000"/>
          </a:xfrm>
          <a:custGeom>
            <a:avLst/>
            <a:gdLst>
              <a:gd name="T0" fmla="*/ 0 w 546"/>
              <a:gd name="T1" fmla="*/ 16920966 h 439"/>
              <a:gd name="T2" fmla="*/ 1141343 w 546"/>
              <a:gd name="T3" fmla="*/ 15729304 h 439"/>
              <a:gd name="T4" fmla="*/ 2472836 w 546"/>
              <a:gd name="T5" fmla="*/ 17874390 h 439"/>
              <a:gd name="T6" fmla="*/ 4755085 w 546"/>
              <a:gd name="T7" fmla="*/ 17874390 h 439"/>
              <a:gd name="T8" fmla="*/ 6466881 w 546"/>
              <a:gd name="T9" fmla="*/ 16444498 h 439"/>
              <a:gd name="T10" fmla="*/ 6466881 w 546"/>
              <a:gd name="T11" fmla="*/ 6434760 h 439"/>
              <a:gd name="T12" fmla="*/ 8178678 w 546"/>
              <a:gd name="T13" fmla="*/ 9056312 h 439"/>
              <a:gd name="T14" fmla="*/ 7988527 w 546"/>
              <a:gd name="T15" fmla="*/ 11677862 h 439"/>
              <a:gd name="T16" fmla="*/ 10651513 w 546"/>
              <a:gd name="T17" fmla="*/ 11677862 h 439"/>
              <a:gd name="T18" fmla="*/ 12934197 w 546"/>
              <a:gd name="T19" fmla="*/ 8579844 h 439"/>
              <a:gd name="T20" fmla="*/ 17118395 w 546"/>
              <a:gd name="T21" fmla="*/ 8579844 h 439"/>
              <a:gd name="T22" fmla="*/ 24156164 w 546"/>
              <a:gd name="T23" fmla="*/ 0 h 439"/>
              <a:gd name="T24" fmla="*/ 28530945 w 546"/>
              <a:gd name="T25" fmla="*/ 1191659 h 439"/>
              <a:gd name="T26" fmla="*/ 29291556 w 546"/>
              <a:gd name="T27" fmla="*/ 9056312 h 439"/>
              <a:gd name="T28" fmla="*/ 27199452 w 546"/>
              <a:gd name="T29" fmla="*/ 11439628 h 439"/>
              <a:gd name="T30" fmla="*/ 28530945 w 546"/>
              <a:gd name="T31" fmla="*/ 13107754 h 439"/>
              <a:gd name="T32" fmla="*/ 29482143 w 546"/>
              <a:gd name="T33" fmla="*/ 11677862 h 439"/>
              <a:gd name="T34" fmla="*/ 31003788 w 546"/>
              <a:gd name="T35" fmla="*/ 11677862 h 439"/>
              <a:gd name="T36" fmla="*/ 30242747 w 546"/>
              <a:gd name="T37" fmla="*/ 16444498 h 439"/>
              <a:gd name="T38" fmla="*/ 25677808 w 546"/>
              <a:gd name="T39" fmla="*/ 23593958 h 439"/>
              <a:gd name="T40" fmla="*/ 19971533 w 546"/>
              <a:gd name="T41" fmla="*/ 30028717 h 439"/>
              <a:gd name="T42" fmla="*/ 15786902 w 546"/>
              <a:gd name="T43" fmla="*/ 32173806 h 439"/>
              <a:gd name="T44" fmla="*/ 3613743 w 546"/>
              <a:gd name="T45" fmla="*/ 32173806 h 439"/>
              <a:gd name="T46" fmla="*/ 2662987 w 546"/>
              <a:gd name="T47" fmla="*/ 28598825 h 439"/>
              <a:gd name="T48" fmla="*/ 3043289 w 546"/>
              <a:gd name="T49" fmla="*/ 25739041 h 439"/>
              <a:gd name="T50" fmla="*/ 0 w 546"/>
              <a:gd name="T51" fmla="*/ 16920966 h 4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6"/>
              <a:gd name="T79" fmla="*/ 0 h 439"/>
              <a:gd name="T80" fmla="*/ 546 w 546"/>
              <a:gd name="T81" fmla="*/ 439 h 43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6" h="439">
                <a:moveTo>
                  <a:pt x="0" y="231"/>
                </a:moveTo>
                <a:lnTo>
                  <a:pt x="19" y="216"/>
                </a:lnTo>
                <a:lnTo>
                  <a:pt x="43" y="245"/>
                </a:lnTo>
                <a:lnTo>
                  <a:pt x="85" y="245"/>
                </a:lnTo>
                <a:lnTo>
                  <a:pt x="114" y="224"/>
                </a:lnTo>
                <a:lnTo>
                  <a:pt x="114" y="88"/>
                </a:lnTo>
                <a:lnTo>
                  <a:pt x="143" y="123"/>
                </a:lnTo>
                <a:lnTo>
                  <a:pt x="142" y="160"/>
                </a:lnTo>
                <a:lnTo>
                  <a:pt x="188" y="158"/>
                </a:lnTo>
                <a:lnTo>
                  <a:pt x="228" y="117"/>
                </a:lnTo>
                <a:lnTo>
                  <a:pt x="301" y="117"/>
                </a:lnTo>
                <a:lnTo>
                  <a:pt x="427" y="0"/>
                </a:lnTo>
                <a:lnTo>
                  <a:pt x="503" y="17"/>
                </a:lnTo>
                <a:lnTo>
                  <a:pt x="515" y="125"/>
                </a:lnTo>
                <a:lnTo>
                  <a:pt x="480" y="156"/>
                </a:lnTo>
                <a:lnTo>
                  <a:pt x="502" y="179"/>
                </a:lnTo>
                <a:lnTo>
                  <a:pt x="519" y="160"/>
                </a:lnTo>
                <a:lnTo>
                  <a:pt x="546" y="160"/>
                </a:lnTo>
                <a:lnTo>
                  <a:pt x="532" y="224"/>
                </a:lnTo>
                <a:lnTo>
                  <a:pt x="452" y="323"/>
                </a:lnTo>
                <a:lnTo>
                  <a:pt x="353" y="409"/>
                </a:lnTo>
                <a:lnTo>
                  <a:pt x="279" y="438"/>
                </a:lnTo>
                <a:lnTo>
                  <a:pt x="65" y="439"/>
                </a:lnTo>
                <a:lnTo>
                  <a:pt x="47" y="390"/>
                </a:lnTo>
                <a:lnTo>
                  <a:pt x="55" y="351"/>
                </a:lnTo>
                <a:lnTo>
                  <a:pt x="0" y="231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0" name="26823409.625396.2523.2523.6255"/>
          <p:cNvSpPr>
            <a:spLocks/>
          </p:cNvSpPr>
          <p:nvPr/>
        </p:nvSpPr>
        <p:spPr bwMode="invGray">
          <a:xfrm>
            <a:off x="4740275" y="4665663"/>
            <a:ext cx="292100" cy="363537"/>
          </a:xfrm>
          <a:custGeom>
            <a:avLst/>
            <a:gdLst>
              <a:gd name="T0" fmla="*/ 0 w 422"/>
              <a:gd name="T1" fmla="*/ 29606705 h 414"/>
              <a:gd name="T2" fmla="*/ 3099448 w 422"/>
              <a:gd name="T3" fmla="*/ 28628273 h 414"/>
              <a:gd name="T4" fmla="*/ 18984450 w 422"/>
              <a:gd name="T5" fmla="*/ 31564557 h 414"/>
              <a:gd name="T6" fmla="*/ 22471658 w 422"/>
              <a:gd name="T7" fmla="*/ 30096415 h 414"/>
              <a:gd name="T8" fmla="*/ 20146852 w 422"/>
              <a:gd name="T9" fmla="*/ 27649348 h 414"/>
              <a:gd name="T10" fmla="*/ 20146852 w 422"/>
              <a:gd name="T11" fmla="*/ 18106922 h 414"/>
              <a:gd name="T12" fmla="*/ 24408702 w 422"/>
              <a:gd name="T13" fmla="*/ 18106922 h 414"/>
              <a:gd name="T14" fmla="*/ 24215041 w 422"/>
              <a:gd name="T15" fmla="*/ 12968423 h 414"/>
              <a:gd name="T16" fmla="*/ 20146852 w 422"/>
              <a:gd name="T17" fmla="*/ 13457638 h 414"/>
              <a:gd name="T18" fmla="*/ 19759531 w 422"/>
              <a:gd name="T19" fmla="*/ 4404427 h 414"/>
              <a:gd name="T20" fmla="*/ 18016148 w 422"/>
              <a:gd name="T21" fmla="*/ 2691429 h 414"/>
              <a:gd name="T22" fmla="*/ 15497682 w 422"/>
              <a:gd name="T23" fmla="*/ 2936284 h 414"/>
              <a:gd name="T24" fmla="*/ 14722600 w 422"/>
              <a:gd name="T25" fmla="*/ 5627713 h 414"/>
              <a:gd name="T26" fmla="*/ 12010911 w 422"/>
              <a:gd name="T27" fmla="*/ 5872568 h 414"/>
              <a:gd name="T28" fmla="*/ 8911023 w 422"/>
              <a:gd name="T29" fmla="*/ 0 h 414"/>
              <a:gd name="T30" fmla="*/ 1549724 w 422"/>
              <a:gd name="T31" fmla="*/ 1223287 h 414"/>
              <a:gd name="T32" fmla="*/ 4261851 w 422"/>
              <a:gd name="T33" fmla="*/ 13212783 h 414"/>
              <a:gd name="T34" fmla="*/ 0 w 422"/>
              <a:gd name="T35" fmla="*/ 29606705 h 4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22"/>
              <a:gd name="T55" fmla="*/ 0 h 414"/>
              <a:gd name="T56" fmla="*/ 422 w 422"/>
              <a:gd name="T57" fmla="*/ 414 h 4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22" h="414">
                <a:moveTo>
                  <a:pt x="0" y="388"/>
                </a:moveTo>
                <a:lnTo>
                  <a:pt x="55" y="374"/>
                </a:lnTo>
                <a:lnTo>
                  <a:pt x="328" y="414"/>
                </a:lnTo>
                <a:lnTo>
                  <a:pt x="389" y="396"/>
                </a:lnTo>
                <a:lnTo>
                  <a:pt x="348" y="364"/>
                </a:lnTo>
                <a:lnTo>
                  <a:pt x="348" y="239"/>
                </a:lnTo>
                <a:lnTo>
                  <a:pt x="422" y="239"/>
                </a:lnTo>
                <a:lnTo>
                  <a:pt x="417" y="170"/>
                </a:lnTo>
                <a:lnTo>
                  <a:pt x="348" y="177"/>
                </a:lnTo>
                <a:lnTo>
                  <a:pt x="341" y="58"/>
                </a:lnTo>
                <a:lnTo>
                  <a:pt x="310" y="36"/>
                </a:lnTo>
                <a:lnTo>
                  <a:pt x="267" y="38"/>
                </a:lnTo>
                <a:lnTo>
                  <a:pt x="256" y="73"/>
                </a:lnTo>
                <a:lnTo>
                  <a:pt x="209" y="77"/>
                </a:lnTo>
                <a:lnTo>
                  <a:pt x="154" y="0"/>
                </a:lnTo>
                <a:lnTo>
                  <a:pt x="27" y="16"/>
                </a:lnTo>
                <a:lnTo>
                  <a:pt x="73" y="173"/>
                </a:lnTo>
                <a:lnTo>
                  <a:pt x="0" y="38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1" name="26824407.75396.8751.87525"/>
          <p:cNvSpPr>
            <a:spLocks/>
          </p:cNvSpPr>
          <p:nvPr/>
        </p:nvSpPr>
        <p:spPr bwMode="invGray">
          <a:xfrm>
            <a:off x="4745038" y="4637088"/>
            <a:ext cx="26987" cy="28575"/>
          </a:xfrm>
          <a:custGeom>
            <a:avLst/>
            <a:gdLst>
              <a:gd name="T0" fmla="*/ 0 w 34"/>
              <a:gd name="T1" fmla="*/ 583406 h 36"/>
              <a:gd name="T2" fmla="*/ 1054971 w 34"/>
              <a:gd name="T3" fmla="*/ 1944688 h 36"/>
              <a:gd name="T4" fmla="*/ 3165425 w 34"/>
              <a:gd name="T5" fmla="*/ 0 h 36"/>
              <a:gd name="T6" fmla="*/ 0 w 34"/>
              <a:gd name="T7" fmla="*/ 583406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6"/>
              <a:gd name="T14" fmla="*/ 34 w 34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6">
                <a:moveTo>
                  <a:pt x="0" y="11"/>
                </a:moveTo>
                <a:lnTo>
                  <a:pt x="12" y="36"/>
                </a:lnTo>
                <a:lnTo>
                  <a:pt x="34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2" name="26825432.5411.87517.2517.55"/>
          <p:cNvSpPr>
            <a:spLocks/>
          </p:cNvSpPr>
          <p:nvPr/>
        </p:nvSpPr>
        <p:spPr bwMode="invGray">
          <a:xfrm>
            <a:off x="4932363" y="5021263"/>
            <a:ext cx="217487" cy="271462"/>
          </a:xfrm>
          <a:custGeom>
            <a:avLst/>
            <a:gdLst>
              <a:gd name="T0" fmla="*/ 0 w 313"/>
              <a:gd name="T1" fmla="*/ 17884386 h 310"/>
              <a:gd name="T2" fmla="*/ 0 w 313"/>
              <a:gd name="T3" fmla="*/ 10875952 h 310"/>
              <a:gd name="T4" fmla="*/ 1947247 w 313"/>
              <a:gd name="T5" fmla="*/ 10634078 h 310"/>
              <a:gd name="T6" fmla="*/ 1947247 w 313"/>
              <a:gd name="T7" fmla="*/ 1691640 h 310"/>
              <a:gd name="T8" fmla="*/ 5841299 w 313"/>
              <a:gd name="T9" fmla="*/ 725129 h 310"/>
              <a:gd name="T10" fmla="*/ 7009293 w 313"/>
              <a:gd name="T11" fmla="*/ 2416769 h 310"/>
              <a:gd name="T12" fmla="*/ 10319128 w 313"/>
              <a:gd name="T13" fmla="*/ 0 h 310"/>
              <a:gd name="T14" fmla="*/ 15576210 w 313"/>
              <a:gd name="T15" fmla="*/ 9667568 h 310"/>
              <a:gd name="T16" fmla="*/ 18302267 w 313"/>
              <a:gd name="T17" fmla="*/ 11117334 h 310"/>
              <a:gd name="T18" fmla="*/ 10903346 w 313"/>
              <a:gd name="T19" fmla="*/ 20059773 h 310"/>
              <a:gd name="T20" fmla="*/ 6620109 w 313"/>
              <a:gd name="T21" fmla="*/ 20059773 h 310"/>
              <a:gd name="T22" fmla="*/ 4283678 w 313"/>
              <a:gd name="T23" fmla="*/ 22959796 h 310"/>
              <a:gd name="T24" fmla="*/ 1557621 w 313"/>
              <a:gd name="T25" fmla="*/ 23201670 h 310"/>
              <a:gd name="T26" fmla="*/ 1752213 w 313"/>
              <a:gd name="T27" fmla="*/ 20543028 h 310"/>
              <a:gd name="T28" fmla="*/ 0 w 313"/>
              <a:gd name="T29" fmla="*/ 17884386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3"/>
              <a:gd name="T46" fmla="*/ 0 h 310"/>
              <a:gd name="T47" fmla="*/ 313 w 31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3" h="310">
                <a:moveTo>
                  <a:pt x="0" y="238"/>
                </a:moveTo>
                <a:lnTo>
                  <a:pt x="0" y="145"/>
                </a:lnTo>
                <a:lnTo>
                  <a:pt x="34" y="143"/>
                </a:lnTo>
                <a:lnTo>
                  <a:pt x="34" y="24"/>
                </a:lnTo>
                <a:lnTo>
                  <a:pt x="99" y="10"/>
                </a:lnTo>
                <a:lnTo>
                  <a:pt x="120" y="31"/>
                </a:lnTo>
                <a:lnTo>
                  <a:pt x="175" y="0"/>
                </a:lnTo>
                <a:lnTo>
                  <a:pt x="268" y="128"/>
                </a:lnTo>
                <a:lnTo>
                  <a:pt x="313" y="150"/>
                </a:lnTo>
                <a:lnTo>
                  <a:pt x="187" y="267"/>
                </a:lnTo>
                <a:lnTo>
                  <a:pt x="114" y="267"/>
                </a:lnTo>
                <a:lnTo>
                  <a:pt x="74" y="308"/>
                </a:lnTo>
                <a:lnTo>
                  <a:pt x="28" y="310"/>
                </a:lnTo>
                <a:lnTo>
                  <a:pt x="29" y="273"/>
                </a:lnTo>
                <a:lnTo>
                  <a:pt x="0" y="23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3" name="26826403.254293.753.255"/>
          <p:cNvSpPr>
            <a:spLocks/>
          </p:cNvSpPr>
          <p:nvPr/>
        </p:nvSpPr>
        <p:spPr bwMode="invGray">
          <a:xfrm>
            <a:off x="5141913" y="4570413"/>
            <a:ext cx="41275" cy="55562"/>
          </a:xfrm>
          <a:custGeom>
            <a:avLst/>
            <a:gdLst>
              <a:gd name="T0" fmla="*/ 0 w 58"/>
              <a:gd name="T1" fmla="*/ 694170 h 66"/>
              <a:gd name="T2" fmla="*/ 383628 w 58"/>
              <a:gd name="T3" fmla="*/ 2314382 h 66"/>
              <a:gd name="T4" fmla="*/ 1150883 w 58"/>
              <a:gd name="T5" fmla="*/ 4628284 h 66"/>
              <a:gd name="T6" fmla="*/ 3452210 w 58"/>
              <a:gd name="T7" fmla="*/ 1851121 h 66"/>
              <a:gd name="T8" fmla="*/ 3260397 w 58"/>
              <a:gd name="T9" fmla="*/ 0 h 66"/>
              <a:gd name="T10" fmla="*/ 0 w 58"/>
              <a:gd name="T11" fmla="*/ 694170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66"/>
              <a:gd name="T20" fmla="*/ 58 w 58"/>
              <a:gd name="T21" fmla="*/ 66 h 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66">
                <a:moveTo>
                  <a:pt x="0" y="9"/>
                </a:moveTo>
                <a:lnTo>
                  <a:pt x="7" y="34"/>
                </a:lnTo>
                <a:lnTo>
                  <a:pt x="20" y="66"/>
                </a:lnTo>
                <a:lnTo>
                  <a:pt x="58" y="27"/>
                </a:lnTo>
                <a:lnTo>
                  <a:pt x="55" y="0"/>
                </a:lnTo>
                <a:lnTo>
                  <a:pt x="0" y="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4" name="26827372.25390.2523.87514.3755"/>
          <p:cNvSpPr>
            <a:spLocks/>
          </p:cNvSpPr>
          <p:nvPr/>
        </p:nvSpPr>
        <p:spPr bwMode="invGray">
          <a:xfrm>
            <a:off x="4662488" y="4084638"/>
            <a:ext cx="179387" cy="374650"/>
          </a:xfrm>
          <a:custGeom>
            <a:avLst/>
            <a:gdLst>
              <a:gd name="T0" fmla="*/ 0 w 115"/>
              <a:gd name="T1" fmla="*/ 122198048 h 191"/>
              <a:gd name="T2" fmla="*/ 10866452 w 115"/>
              <a:gd name="T3" fmla="*/ 94092383 h 191"/>
              <a:gd name="T4" fmla="*/ 29635505 w 115"/>
              <a:gd name="T5" fmla="*/ 98980613 h 191"/>
              <a:gd name="T6" fmla="*/ 50381454 w 115"/>
              <a:gd name="T7" fmla="*/ 42769267 h 191"/>
              <a:gd name="T8" fmla="*/ 60259953 w 115"/>
              <a:gd name="T9" fmla="*/ 31771293 h 191"/>
              <a:gd name="T10" fmla="*/ 48405556 w 115"/>
              <a:gd name="T11" fmla="*/ 4888232 h 191"/>
              <a:gd name="T12" fmla="*/ 49393505 w 115"/>
              <a:gd name="T13" fmla="*/ 0 h 191"/>
              <a:gd name="T14" fmla="*/ 66186671 w 115"/>
              <a:gd name="T15" fmla="*/ 7332347 h 191"/>
              <a:gd name="T16" fmla="*/ 61247903 w 115"/>
              <a:gd name="T17" fmla="*/ 19551823 h 191"/>
              <a:gd name="T18" fmla="*/ 68162569 w 115"/>
              <a:gd name="T19" fmla="*/ 53767231 h 191"/>
              <a:gd name="T20" fmla="*/ 56308156 w 115"/>
              <a:gd name="T21" fmla="*/ 59876966 h 191"/>
              <a:gd name="T22" fmla="*/ 70138468 w 115"/>
              <a:gd name="T23" fmla="*/ 87982648 h 191"/>
              <a:gd name="T24" fmla="*/ 61247903 w 115"/>
              <a:gd name="T25" fmla="*/ 120976543 h 191"/>
              <a:gd name="T26" fmla="*/ 77053119 w 115"/>
              <a:gd name="T27" fmla="*/ 144193977 h 191"/>
              <a:gd name="T28" fmla="*/ 75077221 w 115"/>
              <a:gd name="T29" fmla="*/ 162524322 h 191"/>
              <a:gd name="T30" fmla="*/ 49393505 w 115"/>
              <a:gd name="T31" fmla="*/ 155191977 h 191"/>
              <a:gd name="T32" fmla="*/ 28647556 w 115"/>
              <a:gd name="T33" fmla="*/ 153970472 h 191"/>
              <a:gd name="T34" fmla="*/ 11854402 w 115"/>
              <a:gd name="T35" fmla="*/ 155191977 h 191"/>
              <a:gd name="T36" fmla="*/ 11854402 w 115"/>
              <a:gd name="T37" fmla="*/ 130751897 h 191"/>
              <a:gd name="T38" fmla="*/ 0 w 115"/>
              <a:gd name="T39" fmla="*/ 122198048 h 1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5"/>
              <a:gd name="T61" fmla="*/ 0 h 191"/>
              <a:gd name="T62" fmla="*/ 115 w 115"/>
              <a:gd name="T63" fmla="*/ 191 h 1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5" h="191">
                <a:moveTo>
                  <a:pt x="0" y="143"/>
                </a:moveTo>
                <a:lnTo>
                  <a:pt x="16" y="111"/>
                </a:lnTo>
                <a:lnTo>
                  <a:pt x="44" y="116"/>
                </a:lnTo>
                <a:lnTo>
                  <a:pt x="75" y="50"/>
                </a:lnTo>
                <a:lnTo>
                  <a:pt x="90" y="38"/>
                </a:lnTo>
                <a:lnTo>
                  <a:pt x="72" y="6"/>
                </a:lnTo>
                <a:lnTo>
                  <a:pt x="73" y="0"/>
                </a:lnTo>
                <a:lnTo>
                  <a:pt x="99" y="9"/>
                </a:lnTo>
                <a:lnTo>
                  <a:pt x="91" y="23"/>
                </a:lnTo>
                <a:lnTo>
                  <a:pt x="102" y="63"/>
                </a:lnTo>
                <a:lnTo>
                  <a:pt x="84" y="71"/>
                </a:lnTo>
                <a:lnTo>
                  <a:pt x="105" y="103"/>
                </a:lnTo>
                <a:lnTo>
                  <a:pt x="91" y="142"/>
                </a:lnTo>
                <a:lnTo>
                  <a:pt x="115" y="170"/>
                </a:lnTo>
                <a:lnTo>
                  <a:pt x="112" y="191"/>
                </a:lnTo>
                <a:lnTo>
                  <a:pt x="73" y="182"/>
                </a:lnTo>
                <a:lnTo>
                  <a:pt x="43" y="181"/>
                </a:lnTo>
                <a:lnTo>
                  <a:pt x="18" y="182"/>
                </a:lnTo>
                <a:lnTo>
                  <a:pt x="17" y="154"/>
                </a:lnTo>
                <a:lnTo>
                  <a:pt x="0" y="14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5" name="26828378.5401.7515.12524.55"/>
          <p:cNvSpPr>
            <a:spLocks/>
          </p:cNvSpPr>
          <p:nvPr/>
        </p:nvSpPr>
        <p:spPr bwMode="invGray">
          <a:xfrm>
            <a:off x="4806950" y="4186238"/>
            <a:ext cx="303213" cy="234950"/>
          </a:xfrm>
          <a:custGeom>
            <a:avLst/>
            <a:gdLst>
              <a:gd name="T0" fmla="*/ 0 w 436"/>
              <a:gd name="T1" fmla="*/ 15115515 h 269"/>
              <a:gd name="T2" fmla="*/ 1746846 w 436"/>
              <a:gd name="T3" fmla="*/ 8877593 h 269"/>
              <a:gd name="T4" fmla="*/ 8152244 w 436"/>
              <a:gd name="T5" fmla="*/ 7197981 h 269"/>
              <a:gd name="T6" fmla="*/ 8734232 w 436"/>
              <a:gd name="T7" fmla="*/ 5278357 h 269"/>
              <a:gd name="T8" fmla="*/ 11645935 w 436"/>
              <a:gd name="T9" fmla="*/ 4558804 h 269"/>
              <a:gd name="T10" fmla="*/ 15915908 w 436"/>
              <a:gd name="T11" fmla="*/ 0 h 269"/>
              <a:gd name="T12" fmla="*/ 17468905 w 436"/>
              <a:gd name="T13" fmla="*/ 5278357 h 269"/>
              <a:gd name="T14" fmla="*/ 20768747 w 436"/>
              <a:gd name="T15" fmla="*/ 7197981 h 269"/>
              <a:gd name="T16" fmla="*/ 25426856 w 436"/>
              <a:gd name="T17" fmla="*/ 14395962 h 269"/>
              <a:gd name="T18" fmla="*/ 13587071 w 436"/>
              <a:gd name="T19" fmla="*/ 16555115 h 269"/>
              <a:gd name="T20" fmla="*/ 9704800 w 436"/>
              <a:gd name="T21" fmla="*/ 14395962 h 269"/>
              <a:gd name="T22" fmla="*/ 8152244 w 436"/>
              <a:gd name="T23" fmla="*/ 17994711 h 269"/>
              <a:gd name="T24" fmla="*/ 4658551 w 436"/>
              <a:gd name="T25" fmla="*/ 17994711 h 269"/>
              <a:gd name="T26" fmla="*/ 3105553 w 436"/>
              <a:gd name="T27" fmla="*/ 19913845 h 269"/>
              <a:gd name="T28" fmla="*/ 0 w 436"/>
              <a:gd name="T29" fmla="*/ 15115515 h 2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6"/>
              <a:gd name="T46" fmla="*/ 0 h 269"/>
              <a:gd name="T47" fmla="*/ 436 w 436"/>
              <a:gd name="T48" fmla="*/ 269 h 2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6" h="269">
                <a:moveTo>
                  <a:pt x="0" y="205"/>
                </a:moveTo>
                <a:lnTo>
                  <a:pt x="31" y="120"/>
                </a:lnTo>
                <a:lnTo>
                  <a:pt x="139" y="98"/>
                </a:lnTo>
                <a:lnTo>
                  <a:pt x="150" y="70"/>
                </a:lnTo>
                <a:lnTo>
                  <a:pt x="200" y="60"/>
                </a:lnTo>
                <a:lnTo>
                  <a:pt x="274" y="0"/>
                </a:lnTo>
                <a:lnTo>
                  <a:pt x="299" y="71"/>
                </a:lnTo>
                <a:lnTo>
                  <a:pt x="355" y="98"/>
                </a:lnTo>
                <a:lnTo>
                  <a:pt x="436" y="195"/>
                </a:lnTo>
                <a:lnTo>
                  <a:pt x="234" y="223"/>
                </a:lnTo>
                <a:lnTo>
                  <a:pt x="168" y="195"/>
                </a:lnTo>
                <a:lnTo>
                  <a:pt x="139" y="243"/>
                </a:lnTo>
                <a:lnTo>
                  <a:pt x="81" y="243"/>
                </a:lnTo>
                <a:lnTo>
                  <a:pt x="53" y="269"/>
                </a:lnTo>
                <a:lnTo>
                  <a:pt x="0" y="20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6" name="26829354.5399.62530.62520.1255"/>
          <p:cNvSpPr>
            <a:spLocks/>
          </p:cNvSpPr>
          <p:nvPr/>
        </p:nvSpPr>
        <p:spPr bwMode="invGray">
          <a:xfrm>
            <a:off x="4779963" y="3813175"/>
            <a:ext cx="250825" cy="471488"/>
          </a:xfrm>
          <a:custGeom>
            <a:avLst/>
            <a:gdLst>
              <a:gd name="T0" fmla="*/ 0 w 357"/>
              <a:gd name="T1" fmla="*/ 22550597 h 547"/>
              <a:gd name="T2" fmla="*/ 3163883 w 357"/>
              <a:gd name="T3" fmla="*/ 24429651 h 547"/>
              <a:gd name="T4" fmla="*/ 2174920 w 357"/>
              <a:gd name="T5" fmla="*/ 26309190 h 547"/>
              <a:gd name="T6" fmla="*/ 3757084 w 357"/>
              <a:gd name="T7" fmla="*/ 32886129 h 547"/>
              <a:gd name="T8" fmla="*/ 1384282 w 357"/>
              <a:gd name="T9" fmla="*/ 34060962 h 547"/>
              <a:gd name="T10" fmla="*/ 4152402 w 357"/>
              <a:gd name="T11" fmla="*/ 39228482 h 547"/>
              <a:gd name="T12" fmla="*/ 10678050 w 357"/>
              <a:gd name="T13" fmla="*/ 37584492 h 547"/>
              <a:gd name="T14" fmla="*/ 11271250 w 357"/>
              <a:gd name="T15" fmla="*/ 35704953 h 547"/>
              <a:gd name="T16" fmla="*/ 14237250 w 357"/>
              <a:gd name="T17" fmla="*/ 35000247 h 547"/>
              <a:gd name="T18" fmla="*/ 18587536 w 357"/>
              <a:gd name="T19" fmla="*/ 30537425 h 547"/>
              <a:gd name="T20" fmla="*/ 17203254 w 357"/>
              <a:gd name="T21" fmla="*/ 25839063 h 547"/>
              <a:gd name="T22" fmla="*/ 19180736 w 357"/>
              <a:gd name="T23" fmla="*/ 19496709 h 547"/>
              <a:gd name="T24" fmla="*/ 21355654 w 357"/>
              <a:gd name="T25" fmla="*/ 19027067 h 547"/>
              <a:gd name="T26" fmla="*/ 21355654 w 357"/>
              <a:gd name="T27" fmla="*/ 9865886 h 547"/>
              <a:gd name="T28" fmla="*/ 5338802 w 357"/>
              <a:gd name="T29" fmla="*/ 0 h 547"/>
              <a:gd name="T30" fmla="*/ 3361764 w 357"/>
              <a:gd name="T31" fmla="*/ 939770 h 547"/>
              <a:gd name="T32" fmla="*/ 3361764 w 357"/>
              <a:gd name="T33" fmla="*/ 4932943 h 547"/>
              <a:gd name="T34" fmla="*/ 5338802 w 357"/>
              <a:gd name="T35" fmla="*/ 7516703 h 547"/>
              <a:gd name="T36" fmla="*/ 4152402 w 357"/>
              <a:gd name="T37" fmla="*/ 16208243 h 547"/>
              <a:gd name="T38" fmla="*/ 0 w 357"/>
              <a:gd name="T39" fmla="*/ 22550597 h 5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7"/>
              <a:gd name="T61" fmla="*/ 0 h 547"/>
              <a:gd name="T62" fmla="*/ 357 w 357"/>
              <a:gd name="T63" fmla="*/ 547 h 5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7" h="547">
                <a:moveTo>
                  <a:pt x="0" y="313"/>
                </a:moveTo>
                <a:lnTo>
                  <a:pt x="52" y="340"/>
                </a:lnTo>
                <a:lnTo>
                  <a:pt x="38" y="368"/>
                </a:lnTo>
                <a:lnTo>
                  <a:pt x="63" y="458"/>
                </a:lnTo>
                <a:lnTo>
                  <a:pt x="22" y="475"/>
                </a:lnTo>
                <a:lnTo>
                  <a:pt x="69" y="547"/>
                </a:lnTo>
                <a:lnTo>
                  <a:pt x="177" y="525"/>
                </a:lnTo>
                <a:lnTo>
                  <a:pt x="188" y="497"/>
                </a:lnTo>
                <a:lnTo>
                  <a:pt x="238" y="487"/>
                </a:lnTo>
                <a:lnTo>
                  <a:pt x="312" y="427"/>
                </a:lnTo>
                <a:lnTo>
                  <a:pt x="286" y="361"/>
                </a:lnTo>
                <a:lnTo>
                  <a:pt x="321" y="271"/>
                </a:lnTo>
                <a:lnTo>
                  <a:pt x="356" y="265"/>
                </a:lnTo>
                <a:lnTo>
                  <a:pt x="357" y="138"/>
                </a:lnTo>
                <a:lnTo>
                  <a:pt x="89" y="0"/>
                </a:lnTo>
                <a:lnTo>
                  <a:pt x="55" y="14"/>
                </a:lnTo>
                <a:lnTo>
                  <a:pt x="55" y="68"/>
                </a:lnTo>
                <a:lnTo>
                  <a:pt x="89" y="105"/>
                </a:lnTo>
                <a:lnTo>
                  <a:pt x="69" y="225"/>
                </a:lnTo>
                <a:lnTo>
                  <a:pt x="0" y="31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7" name="26830392.125395.516.12514.1255"/>
          <p:cNvSpPr>
            <a:spLocks/>
          </p:cNvSpPr>
          <p:nvPr/>
        </p:nvSpPr>
        <p:spPr bwMode="invGray">
          <a:xfrm>
            <a:off x="4730750" y="4392613"/>
            <a:ext cx="174625" cy="254000"/>
          </a:xfrm>
          <a:custGeom>
            <a:avLst/>
            <a:gdLst>
              <a:gd name="T0" fmla="*/ 0 w 251"/>
              <a:gd name="T1" fmla="*/ 19308394 h 289"/>
              <a:gd name="T2" fmla="*/ 1568146 w 251"/>
              <a:gd name="T3" fmla="*/ 21996816 h 289"/>
              <a:gd name="T4" fmla="*/ 3528108 w 251"/>
              <a:gd name="T5" fmla="*/ 21263655 h 289"/>
              <a:gd name="T6" fmla="*/ 6468272 w 251"/>
              <a:gd name="T7" fmla="*/ 21507877 h 289"/>
              <a:gd name="T8" fmla="*/ 9212308 w 251"/>
              <a:gd name="T9" fmla="*/ 19063677 h 289"/>
              <a:gd name="T10" fmla="*/ 9996381 w 251"/>
              <a:gd name="T11" fmla="*/ 14664707 h 289"/>
              <a:gd name="T12" fmla="*/ 12936544 w 251"/>
              <a:gd name="T13" fmla="*/ 10998408 h 289"/>
              <a:gd name="T14" fmla="*/ 14700823 w 251"/>
              <a:gd name="T15" fmla="*/ 0 h 289"/>
              <a:gd name="T16" fmla="*/ 11368398 w 251"/>
              <a:gd name="T17" fmla="*/ 0 h 289"/>
              <a:gd name="T18" fmla="*/ 9604566 w 251"/>
              <a:gd name="T19" fmla="*/ 1955261 h 289"/>
              <a:gd name="T20" fmla="*/ 9408437 w 251"/>
              <a:gd name="T21" fmla="*/ 5376846 h 289"/>
              <a:gd name="T22" fmla="*/ 4116053 w 251"/>
              <a:gd name="T23" fmla="*/ 3910523 h 289"/>
              <a:gd name="T24" fmla="*/ 3920367 w 251"/>
              <a:gd name="T25" fmla="*/ 6110007 h 289"/>
              <a:gd name="T26" fmla="*/ 6076457 w 251"/>
              <a:gd name="T27" fmla="*/ 6354723 h 289"/>
              <a:gd name="T28" fmla="*/ 5488070 w 251"/>
              <a:gd name="T29" fmla="*/ 15153152 h 289"/>
              <a:gd name="T30" fmla="*/ 2940164 w 251"/>
              <a:gd name="T31" fmla="*/ 14175769 h 289"/>
              <a:gd name="T32" fmla="*/ 0 w 251"/>
              <a:gd name="T33" fmla="*/ 19308394 h 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1"/>
              <a:gd name="T52" fmla="*/ 0 h 289"/>
              <a:gd name="T53" fmla="*/ 251 w 251"/>
              <a:gd name="T54" fmla="*/ 289 h 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1" h="289">
                <a:moveTo>
                  <a:pt x="0" y="253"/>
                </a:moveTo>
                <a:lnTo>
                  <a:pt x="26" y="289"/>
                </a:lnTo>
                <a:lnTo>
                  <a:pt x="60" y="278"/>
                </a:lnTo>
                <a:lnTo>
                  <a:pt x="111" y="281"/>
                </a:lnTo>
                <a:lnTo>
                  <a:pt x="158" y="251"/>
                </a:lnTo>
                <a:lnTo>
                  <a:pt x="170" y="193"/>
                </a:lnTo>
                <a:lnTo>
                  <a:pt x="220" y="145"/>
                </a:lnTo>
                <a:lnTo>
                  <a:pt x="251" y="0"/>
                </a:lnTo>
                <a:lnTo>
                  <a:pt x="193" y="0"/>
                </a:lnTo>
                <a:lnTo>
                  <a:pt x="165" y="26"/>
                </a:lnTo>
                <a:lnTo>
                  <a:pt x="159" y="72"/>
                </a:lnTo>
                <a:lnTo>
                  <a:pt x="71" y="51"/>
                </a:lnTo>
                <a:lnTo>
                  <a:pt x="68" y="81"/>
                </a:lnTo>
                <a:lnTo>
                  <a:pt x="104" y="84"/>
                </a:lnTo>
                <a:lnTo>
                  <a:pt x="93" y="198"/>
                </a:lnTo>
                <a:lnTo>
                  <a:pt x="49" y="185"/>
                </a:lnTo>
                <a:lnTo>
                  <a:pt x="0" y="25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8" name="26831389.5397.62534.2535.55"/>
          <p:cNvSpPr>
            <a:spLocks/>
          </p:cNvSpPr>
          <p:nvPr/>
        </p:nvSpPr>
        <p:spPr bwMode="invGray">
          <a:xfrm>
            <a:off x="4754563" y="4356100"/>
            <a:ext cx="438150" cy="527050"/>
          </a:xfrm>
          <a:custGeom>
            <a:avLst/>
            <a:gdLst>
              <a:gd name="T0" fmla="*/ 0 w 634"/>
              <a:gd name="T1" fmla="*/ 26203137 h 611"/>
              <a:gd name="T2" fmla="*/ 191928 w 634"/>
              <a:gd name="T3" fmla="*/ 27383301 h 611"/>
              <a:gd name="T4" fmla="*/ 7488244 w 634"/>
              <a:gd name="T5" fmla="*/ 26203137 h 611"/>
              <a:gd name="T6" fmla="*/ 10560399 w 634"/>
              <a:gd name="T7" fmla="*/ 31632667 h 611"/>
              <a:gd name="T8" fmla="*/ 13248699 w 634"/>
              <a:gd name="T9" fmla="*/ 31396537 h 611"/>
              <a:gd name="T10" fmla="*/ 14016847 w 634"/>
              <a:gd name="T11" fmla="*/ 28799594 h 611"/>
              <a:gd name="T12" fmla="*/ 16320857 w 634"/>
              <a:gd name="T13" fmla="*/ 28799594 h 611"/>
              <a:gd name="T14" fmla="*/ 18241009 w 634"/>
              <a:gd name="T15" fmla="*/ 30452017 h 611"/>
              <a:gd name="T16" fmla="*/ 18625302 w 634"/>
              <a:gd name="T17" fmla="*/ 38950757 h 611"/>
              <a:gd name="T18" fmla="*/ 22465167 w 634"/>
              <a:gd name="T19" fmla="*/ 38478498 h 611"/>
              <a:gd name="T20" fmla="*/ 33601790 w 634"/>
              <a:gd name="T21" fmla="*/ 44144157 h 611"/>
              <a:gd name="T22" fmla="*/ 33409862 w 634"/>
              <a:gd name="T23" fmla="*/ 41547214 h 611"/>
              <a:gd name="T24" fmla="*/ 31297783 w 634"/>
              <a:gd name="T25" fmla="*/ 40367051 h 611"/>
              <a:gd name="T26" fmla="*/ 31681638 w 634"/>
              <a:gd name="T27" fmla="*/ 33993001 h 611"/>
              <a:gd name="T28" fmla="*/ 35138086 w 634"/>
              <a:gd name="T29" fmla="*/ 31868804 h 611"/>
              <a:gd name="T30" fmla="*/ 33026007 w 634"/>
              <a:gd name="T31" fmla="*/ 27619430 h 611"/>
              <a:gd name="T32" fmla="*/ 32641714 w 634"/>
              <a:gd name="T33" fmla="*/ 20301347 h 611"/>
              <a:gd name="T34" fmla="*/ 32257859 w 634"/>
              <a:gd name="T35" fmla="*/ 18648924 h 611"/>
              <a:gd name="T36" fmla="*/ 33601790 w 634"/>
              <a:gd name="T37" fmla="*/ 15344074 h 611"/>
              <a:gd name="T38" fmla="*/ 35138086 w 634"/>
              <a:gd name="T39" fmla="*/ 9206640 h 611"/>
              <a:gd name="T40" fmla="*/ 36482017 w 634"/>
              <a:gd name="T41" fmla="*/ 7081955 h 611"/>
              <a:gd name="T42" fmla="*/ 35713869 w 634"/>
              <a:gd name="T43" fmla="*/ 3540978 h 611"/>
              <a:gd name="T44" fmla="*/ 29377632 w 634"/>
              <a:gd name="T45" fmla="*/ 0 h 611"/>
              <a:gd name="T46" fmla="*/ 17665226 w 634"/>
              <a:gd name="T47" fmla="*/ 2124684 h 611"/>
              <a:gd name="T48" fmla="*/ 14016847 w 634"/>
              <a:gd name="T49" fmla="*/ 0 h 611"/>
              <a:gd name="T50" fmla="*/ 12288623 w 634"/>
              <a:gd name="T51" fmla="*/ 3540978 h 611"/>
              <a:gd name="T52" fmla="*/ 10560399 w 634"/>
              <a:gd name="T53" fmla="*/ 13927780 h 611"/>
              <a:gd name="T54" fmla="*/ 7680610 w 634"/>
              <a:gd name="T55" fmla="*/ 17468761 h 611"/>
              <a:gd name="T56" fmla="*/ 6912460 w 634"/>
              <a:gd name="T57" fmla="*/ 21717641 h 611"/>
              <a:gd name="T58" fmla="*/ 4224160 w 634"/>
              <a:gd name="T59" fmla="*/ 23842324 h 611"/>
              <a:gd name="T60" fmla="*/ 1343931 w 634"/>
              <a:gd name="T61" fmla="*/ 23606194 h 611"/>
              <a:gd name="T62" fmla="*/ 0 w 634"/>
              <a:gd name="T63" fmla="*/ 26203137 h 6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4"/>
              <a:gd name="T97" fmla="*/ 0 h 611"/>
              <a:gd name="T98" fmla="*/ 634 w 634"/>
              <a:gd name="T99" fmla="*/ 611 h 6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4" h="611">
                <a:moveTo>
                  <a:pt x="0" y="362"/>
                </a:moveTo>
                <a:lnTo>
                  <a:pt x="2" y="378"/>
                </a:lnTo>
                <a:lnTo>
                  <a:pt x="129" y="362"/>
                </a:lnTo>
                <a:lnTo>
                  <a:pt x="184" y="439"/>
                </a:lnTo>
                <a:lnTo>
                  <a:pt x="231" y="435"/>
                </a:lnTo>
                <a:lnTo>
                  <a:pt x="242" y="400"/>
                </a:lnTo>
                <a:lnTo>
                  <a:pt x="285" y="398"/>
                </a:lnTo>
                <a:lnTo>
                  <a:pt x="316" y="420"/>
                </a:lnTo>
                <a:lnTo>
                  <a:pt x="323" y="539"/>
                </a:lnTo>
                <a:lnTo>
                  <a:pt x="392" y="532"/>
                </a:lnTo>
                <a:lnTo>
                  <a:pt x="583" y="611"/>
                </a:lnTo>
                <a:lnTo>
                  <a:pt x="581" y="575"/>
                </a:lnTo>
                <a:lnTo>
                  <a:pt x="544" y="559"/>
                </a:lnTo>
                <a:lnTo>
                  <a:pt x="551" y="472"/>
                </a:lnTo>
                <a:lnTo>
                  <a:pt x="612" y="442"/>
                </a:lnTo>
                <a:lnTo>
                  <a:pt x="573" y="383"/>
                </a:lnTo>
                <a:lnTo>
                  <a:pt x="568" y="282"/>
                </a:lnTo>
                <a:lnTo>
                  <a:pt x="561" y="257"/>
                </a:lnTo>
                <a:lnTo>
                  <a:pt x="583" y="213"/>
                </a:lnTo>
                <a:lnTo>
                  <a:pt x="612" y="129"/>
                </a:lnTo>
                <a:lnTo>
                  <a:pt x="634" y="98"/>
                </a:lnTo>
                <a:lnTo>
                  <a:pt x="621" y="50"/>
                </a:lnTo>
                <a:lnTo>
                  <a:pt x="510" y="0"/>
                </a:lnTo>
                <a:lnTo>
                  <a:pt x="308" y="28"/>
                </a:lnTo>
                <a:lnTo>
                  <a:pt x="242" y="0"/>
                </a:lnTo>
                <a:lnTo>
                  <a:pt x="213" y="48"/>
                </a:lnTo>
                <a:lnTo>
                  <a:pt x="182" y="193"/>
                </a:lnTo>
                <a:lnTo>
                  <a:pt x="132" y="241"/>
                </a:lnTo>
                <a:lnTo>
                  <a:pt x="120" y="299"/>
                </a:lnTo>
                <a:lnTo>
                  <a:pt x="73" y="329"/>
                </a:lnTo>
                <a:lnTo>
                  <a:pt x="22" y="326"/>
                </a:lnTo>
                <a:lnTo>
                  <a:pt x="0" y="36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19" name="26832329.625435.1252.3754.3755"/>
          <p:cNvSpPr>
            <a:spLocks/>
          </p:cNvSpPr>
          <p:nvPr/>
        </p:nvSpPr>
        <p:spPr bwMode="invGray">
          <a:xfrm>
            <a:off x="5218113" y="3427413"/>
            <a:ext cx="52387" cy="36512"/>
          </a:xfrm>
          <a:custGeom>
            <a:avLst/>
            <a:gdLst>
              <a:gd name="T0" fmla="*/ 0 w 79"/>
              <a:gd name="T1" fmla="*/ 1773272 h 41"/>
              <a:gd name="T2" fmla="*/ 1424629 w 79"/>
              <a:gd name="T3" fmla="*/ 3293363 h 41"/>
              <a:gd name="T4" fmla="*/ 3917731 w 79"/>
              <a:gd name="T5" fmla="*/ 0 h 41"/>
              <a:gd name="T6" fmla="*/ 0 w 79"/>
              <a:gd name="T7" fmla="*/ 1773272 h 41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41"/>
              <a:gd name="T14" fmla="*/ 79 w 79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41">
                <a:moveTo>
                  <a:pt x="0" y="22"/>
                </a:moveTo>
                <a:lnTo>
                  <a:pt x="28" y="41"/>
                </a:lnTo>
                <a:lnTo>
                  <a:pt x="79" y="0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0" name="26833375.75376.2511.555"/>
          <p:cNvSpPr>
            <a:spLocks/>
          </p:cNvSpPr>
          <p:nvPr/>
        </p:nvSpPr>
        <p:spPr bwMode="invGray">
          <a:xfrm>
            <a:off x="4497388" y="4141788"/>
            <a:ext cx="55562" cy="177800"/>
          </a:xfrm>
          <a:custGeom>
            <a:avLst/>
            <a:gdLst>
              <a:gd name="T0" fmla="*/ 0 w 91"/>
              <a:gd name="T1" fmla="*/ 3570220 h 205"/>
              <a:gd name="T2" fmla="*/ 1325615 w 91"/>
              <a:gd name="T3" fmla="*/ 14995119 h 205"/>
              <a:gd name="T4" fmla="*/ 2503854 w 91"/>
              <a:gd name="T5" fmla="*/ 14757040 h 205"/>
              <a:gd name="T6" fmla="*/ 3535101 w 91"/>
              <a:gd name="T7" fmla="*/ 1666070 h 205"/>
              <a:gd name="T8" fmla="*/ 2503854 w 91"/>
              <a:gd name="T9" fmla="*/ 0 h 205"/>
              <a:gd name="T10" fmla="*/ 1914734 w 91"/>
              <a:gd name="T11" fmla="*/ 1189911 h 205"/>
              <a:gd name="T12" fmla="*/ 0 w 91"/>
              <a:gd name="T13" fmla="*/ 3570220 h 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"/>
              <a:gd name="T22" fmla="*/ 0 h 205"/>
              <a:gd name="T23" fmla="*/ 91 w 91"/>
              <a:gd name="T24" fmla="*/ 205 h 2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" h="205">
                <a:moveTo>
                  <a:pt x="0" y="49"/>
                </a:moveTo>
                <a:lnTo>
                  <a:pt x="36" y="205"/>
                </a:lnTo>
                <a:lnTo>
                  <a:pt x="65" y="203"/>
                </a:lnTo>
                <a:lnTo>
                  <a:pt x="91" y="23"/>
                </a:lnTo>
                <a:lnTo>
                  <a:pt x="65" y="0"/>
                </a:lnTo>
                <a:lnTo>
                  <a:pt x="49" y="15"/>
                </a:lnTo>
                <a:lnTo>
                  <a:pt x="0" y="4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1" name="26834394.875392.252.3753.3755"/>
          <p:cNvSpPr>
            <a:spLocks/>
          </p:cNvSpPr>
          <p:nvPr/>
        </p:nvSpPr>
        <p:spPr bwMode="invGray">
          <a:xfrm>
            <a:off x="4687888" y="4437063"/>
            <a:ext cx="42862" cy="36512"/>
          </a:xfrm>
          <a:custGeom>
            <a:avLst/>
            <a:gdLst>
              <a:gd name="T0" fmla="*/ 0 w 61"/>
              <a:gd name="T1" fmla="*/ 3293363 h 41"/>
              <a:gd name="T2" fmla="*/ 391533 w 61"/>
              <a:gd name="T3" fmla="*/ 0 h 41"/>
              <a:gd name="T4" fmla="*/ 3718898 w 61"/>
              <a:gd name="T5" fmla="*/ 0 h 41"/>
              <a:gd name="T6" fmla="*/ 3718898 w 61"/>
              <a:gd name="T7" fmla="*/ 2787002 h 41"/>
              <a:gd name="T8" fmla="*/ 0 w 61"/>
              <a:gd name="T9" fmla="*/ 3293363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1"/>
              <a:gd name="T17" fmla="*/ 61 w 6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1">
                <a:moveTo>
                  <a:pt x="0" y="41"/>
                </a:moveTo>
                <a:lnTo>
                  <a:pt x="6" y="1"/>
                </a:lnTo>
                <a:lnTo>
                  <a:pt x="61" y="0"/>
                </a:lnTo>
                <a:lnTo>
                  <a:pt x="61" y="36"/>
                </a:lnTo>
                <a:lnTo>
                  <a:pt x="0" y="41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2" name="26835365436.2527.528.3755"/>
          <p:cNvSpPr>
            <a:spLocks/>
          </p:cNvSpPr>
          <p:nvPr/>
        </p:nvSpPr>
        <p:spPr bwMode="invGray">
          <a:xfrm>
            <a:off x="5235575" y="3975100"/>
            <a:ext cx="347663" cy="425450"/>
          </a:xfrm>
          <a:custGeom>
            <a:avLst/>
            <a:gdLst>
              <a:gd name="T0" fmla="*/ 0 w 504"/>
              <a:gd name="T1" fmla="*/ 25472220 h 489"/>
              <a:gd name="T2" fmla="*/ 2300325 w 504"/>
              <a:gd name="T3" fmla="*/ 23549622 h 489"/>
              <a:gd name="T4" fmla="*/ 2492091 w 504"/>
              <a:gd name="T5" fmla="*/ 18983821 h 489"/>
              <a:gd name="T6" fmla="*/ 6325673 w 504"/>
              <a:gd name="T7" fmla="*/ 12976312 h 489"/>
              <a:gd name="T8" fmla="*/ 7667603 w 504"/>
              <a:gd name="T9" fmla="*/ 2403003 h 489"/>
              <a:gd name="T10" fmla="*/ 10734555 w 504"/>
              <a:gd name="T11" fmla="*/ 0 h 489"/>
              <a:gd name="T12" fmla="*/ 12843112 w 504"/>
              <a:gd name="T13" fmla="*/ 7209008 h 489"/>
              <a:gd name="T14" fmla="*/ 19168787 w 504"/>
              <a:gd name="T15" fmla="*/ 13457207 h 489"/>
              <a:gd name="T16" fmla="*/ 17060230 w 504"/>
              <a:gd name="T17" fmla="*/ 17061713 h 489"/>
              <a:gd name="T18" fmla="*/ 18977458 w 504"/>
              <a:gd name="T19" fmla="*/ 18023012 h 489"/>
              <a:gd name="T20" fmla="*/ 21277344 w 504"/>
              <a:gd name="T21" fmla="*/ 22588814 h 489"/>
              <a:gd name="T22" fmla="*/ 28944950 w 504"/>
              <a:gd name="T23" fmla="*/ 24991816 h 489"/>
              <a:gd name="T24" fmla="*/ 23194572 w 504"/>
              <a:gd name="T25" fmla="*/ 32441031 h 489"/>
              <a:gd name="T26" fmla="*/ 17060230 w 504"/>
              <a:gd name="T27" fmla="*/ 35084235 h 489"/>
              <a:gd name="T28" fmla="*/ 11692950 w 504"/>
              <a:gd name="T29" fmla="*/ 36286226 h 489"/>
              <a:gd name="T30" fmla="*/ 5559044 w 504"/>
              <a:gd name="T31" fmla="*/ 33642532 h 489"/>
              <a:gd name="T32" fmla="*/ 3450486 w 504"/>
              <a:gd name="T33" fmla="*/ 28356116 h 489"/>
              <a:gd name="T34" fmla="*/ 0 w 504"/>
              <a:gd name="T35" fmla="*/ 25472220 h 4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04"/>
              <a:gd name="T55" fmla="*/ 0 h 489"/>
              <a:gd name="T56" fmla="*/ 504 w 504"/>
              <a:gd name="T57" fmla="*/ 489 h 48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04" h="489">
                <a:moveTo>
                  <a:pt x="0" y="342"/>
                </a:moveTo>
                <a:lnTo>
                  <a:pt x="39" y="316"/>
                </a:lnTo>
                <a:lnTo>
                  <a:pt x="43" y="255"/>
                </a:lnTo>
                <a:lnTo>
                  <a:pt x="109" y="174"/>
                </a:lnTo>
                <a:lnTo>
                  <a:pt x="135" y="31"/>
                </a:lnTo>
                <a:lnTo>
                  <a:pt x="186" y="0"/>
                </a:lnTo>
                <a:lnTo>
                  <a:pt x="224" y="97"/>
                </a:lnTo>
                <a:lnTo>
                  <a:pt x="335" y="181"/>
                </a:lnTo>
                <a:lnTo>
                  <a:pt x="296" y="231"/>
                </a:lnTo>
                <a:lnTo>
                  <a:pt x="331" y="243"/>
                </a:lnTo>
                <a:lnTo>
                  <a:pt x="372" y="303"/>
                </a:lnTo>
                <a:lnTo>
                  <a:pt x="504" y="337"/>
                </a:lnTo>
                <a:lnTo>
                  <a:pt x="403" y="437"/>
                </a:lnTo>
                <a:lnTo>
                  <a:pt x="298" y="474"/>
                </a:lnTo>
                <a:lnTo>
                  <a:pt x="202" y="489"/>
                </a:lnTo>
                <a:lnTo>
                  <a:pt x="96" y="452"/>
                </a:lnTo>
                <a:lnTo>
                  <a:pt x="59" y="382"/>
                </a:lnTo>
                <a:lnTo>
                  <a:pt x="0" y="34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3" name="26836375.125452.8753.535"/>
          <p:cNvSpPr>
            <a:spLocks/>
          </p:cNvSpPr>
          <p:nvPr/>
        </p:nvSpPr>
        <p:spPr bwMode="invGray">
          <a:xfrm>
            <a:off x="5437188" y="4132263"/>
            <a:ext cx="34925" cy="57150"/>
          </a:xfrm>
          <a:custGeom>
            <a:avLst/>
            <a:gdLst>
              <a:gd name="T0" fmla="*/ 0 w 52"/>
              <a:gd name="T1" fmla="*/ 4196122 h 62"/>
              <a:gd name="T2" fmla="*/ 1826724 w 52"/>
              <a:gd name="T3" fmla="*/ 5244896 h 62"/>
              <a:gd name="T4" fmla="*/ 2557585 w 52"/>
              <a:gd name="T5" fmla="*/ 3671222 h 62"/>
              <a:gd name="T6" fmla="*/ 1278792 w 52"/>
              <a:gd name="T7" fmla="*/ 3409028 h 62"/>
              <a:gd name="T8" fmla="*/ 2740086 w 52"/>
              <a:gd name="T9" fmla="*/ 1835867 h 62"/>
              <a:gd name="T10" fmla="*/ 2009226 w 52"/>
              <a:gd name="T11" fmla="*/ 0 h 62"/>
              <a:gd name="T12" fmla="*/ 0 w 52"/>
              <a:gd name="T13" fmla="*/ 4196122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62"/>
              <a:gd name="T23" fmla="*/ 52 w 52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62">
                <a:moveTo>
                  <a:pt x="0" y="50"/>
                </a:moveTo>
                <a:lnTo>
                  <a:pt x="35" y="62"/>
                </a:lnTo>
                <a:lnTo>
                  <a:pt x="50" y="43"/>
                </a:lnTo>
                <a:lnTo>
                  <a:pt x="24" y="39"/>
                </a:lnTo>
                <a:lnTo>
                  <a:pt x="52" y="23"/>
                </a:lnTo>
                <a:lnTo>
                  <a:pt x="39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4" name="26837394.875390.87511.37510.3755"/>
          <p:cNvSpPr>
            <a:spLocks/>
          </p:cNvSpPr>
          <p:nvPr/>
        </p:nvSpPr>
        <p:spPr bwMode="invGray">
          <a:xfrm>
            <a:off x="4672013" y="4437063"/>
            <a:ext cx="128587" cy="174625"/>
          </a:xfrm>
          <a:custGeom>
            <a:avLst/>
            <a:gdLst>
              <a:gd name="T0" fmla="*/ 0 w 185"/>
              <a:gd name="T1" fmla="*/ 6817507 h 203"/>
              <a:gd name="T2" fmla="*/ 1149223 w 185"/>
              <a:gd name="T3" fmla="*/ 4701612 h 203"/>
              <a:gd name="T4" fmla="*/ 1915080 w 185"/>
              <a:gd name="T5" fmla="*/ 4701612 h 203"/>
              <a:gd name="T6" fmla="*/ 1340468 w 185"/>
              <a:gd name="T7" fmla="*/ 3056024 h 203"/>
              <a:gd name="T8" fmla="*/ 4788137 w 185"/>
              <a:gd name="T9" fmla="*/ 2585717 h 203"/>
              <a:gd name="T10" fmla="*/ 4788137 w 185"/>
              <a:gd name="T11" fmla="*/ 0 h 203"/>
              <a:gd name="T12" fmla="*/ 8618296 w 185"/>
              <a:gd name="T13" fmla="*/ 0 h 203"/>
              <a:gd name="T14" fmla="*/ 8427051 w 185"/>
              <a:gd name="T15" fmla="*/ 2115895 h 203"/>
              <a:gd name="T16" fmla="*/ 10533813 w 185"/>
              <a:gd name="T17" fmla="*/ 2351049 h 203"/>
              <a:gd name="T18" fmla="*/ 9959201 w 185"/>
              <a:gd name="T19" fmla="*/ 10578506 h 203"/>
              <a:gd name="T20" fmla="*/ 7469511 w 185"/>
              <a:gd name="T21" fmla="*/ 9638378 h 203"/>
              <a:gd name="T22" fmla="*/ 4596454 w 185"/>
              <a:gd name="T23" fmla="*/ 14575142 h 203"/>
              <a:gd name="T24" fmla="*/ 0 w 185"/>
              <a:gd name="T25" fmla="*/ 6817507 h 2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5"/>
              <a:gd name="T40" fmla="*/ 0 h 203"/>
              <a:gd name="T41" fmla="*/ 185 w 185"/>
              <a:gd name="T42" fmla="*/ 203 h 2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5" h="203">
                <a:moveTo>
                  <a:pt x="0" y="96"/>
                </a:moveTo>
                <a:lnTo>
                  <a:pt x="20" y="64"/>
                </a:lnTo>
                <a:lnTo>
                  <a:pt x="34" y="67"/>
                </a:lnTo>
                <a:lnTo>
                  <a:pt x="24" y="41"/>
                </a:lnTo>
                <a:lnTo>
                  <a:pt x="85" y="36"/>
                </a:lnTo>
                <a:lnTo>
                  <a:pt x="85" y="0"/>
                </a:lnTo>
                <a:lnTo>
                  <a:pt x="152" y="1"/>
                </a:lnTo>
                <a:lnTo>
                  <a:pt x="149" y="31"/>
                </a:lnTo>
                <a:lnTo>
                  <a:pt x="185" y="34"/>
                </a:lnTo>
                <a:lnTo>
                  <a:pt x="174" y="148"/>
                </a:lnTo>
                <a:lnTo>
                  <a:pt x="130" y="135"/>
                </a:lnTo>
                <a:lnTo>
                  <a:pt x="81" y="203"/>
                </a:lnTo>
                <a:lnTo>
                  <a:pt x="0" y="9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5" name="26838373.375343.251.1255.55"/>
          <p:cNvSpPr>
            <a:spLocks/>
          </p:cNvSpPr>
          <p:nvPr/>
        </p:nvSpPr>
        <p:spPr bwMode="invGray">
          <a:xfrm>
            <a:off x="4084638" y="4105275"/>
            <a:ext cx="73025" cy="19050"/>
          </a:xfrm>
          <a:custGeom>
            <a:avLst/>
            <a:gdLst>
              <a:gd name="T0" fmla="*/ 0 w 99"/>
              <a:gd name="T1" fmla="*/ 2160728 h 20"/>
              <a:gd name="T2" fmla="*/ 216239 w 99"/>
              <a:gd name="T3" fmla="*/ 0 h 20"/>
              <a:gd name="T4" fmla="*/ 6703877 w 99"/>
              <a:gd name="T5" fmla="*/ 617272 h 20"/>
              <a:gd name="T6" fmla="*/ 0 w 99"/>
              <a:gd name="T7" fmla="*/ 2160728 h 20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20"/>
              <a:gd name="T14" fmla="*/ 99 w 99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20">
                <a:moveTo>
                  <a:pt x="0" y="20"/>
                </a:moveTo>
                <a:lnTo>
                  <a:pt x="4" y="0"/>
                </a:lnTo>
                <a:lnTo>
                  <a:pt x="99" y="7"/>
                </a:lnTo>
                <a:lnTo>
                  <a:pt x="0" y="20"/>
                </a:lnTo>
                <a:close/>
              </a:path>
            </a:pathLst>
          </a:custGeom>
          <a:solidFill>
            <a:srgbClr val="C0C0C0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6" name="26839378368.87512.12585"/>
          <p:cNvSpPr>
            <a:spLocks/>
          </p:cNvSpPr>
          <p:nvPr/>
        </p:nvSpPr>
        <p:spPr bwMode="invGray">
          <a:xfrm>
            <a:off x="4400550" y="4175125"/>
            <a:ext cx="100013" cy="188913"/>
          </a:xfrm>
          <a:custGeom>
            <a:avLst/>
            <a:gdLst>
              <a:gd name="T0" fmla="*/ 0 w 142"/>
              <a:gd name="T1" fmla="*/ 15276385 h 216"/>
              <a:gd name="T2" fmla="*/ 800010 w 142"/>
              <a:gd name="T3" fmla="*/ 4122059 h 216"/>
              <a:gd name="T4" fmla="*/ 399782 w 142"/>
              <a:gd name="T5" fmla="*/ 485035 h 216"/>
              <a:gd name="T6" fmla="*/ 5799070 w 142"/>
              <a:gd name="T7" fmla="*/ 0 h 216"/>
              <a:gd name="T8" fmla="*/ 8598884 w 142"/>
              <a:gd name="T9" fmla="*/ 12851211 h 216"/>
              <a:gd name="T10" fmla="*/ 2199694 w 142"/>
              <a:gd name="T11" fmla="*/ 16245967 h 216"/>
              <a:gd name="T12" fmla="*/ 0 w 142"/>
              <a:gd name="T13" fmla="*/ 15276385 h 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216"/>
              <a:gd name="T23" fmla="*/ 142 w 142"/>
              <a:gd name="T24" fmla="*/ 216 h 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216">
                <a:moveTo>
                  <a:pt x="0" y="204"/>
                </a:moveTo>
                <a:lnTo>
                  <a:pt x="13" y="55"/>
                </a:lnTo>
                <a:lnTo>
                  <a:pt x="6" y="8"/>
                </a:lnTo>
                <a:lnTo>
                  <a:pt x="96" y="0"/>
                </a:lnTo>
                <a:lnTo>
                  <a:pt x="142" y="171"/>
                </a:lnTo>
                <a:lnTo>
                  <a:pt x="37" y="216"/>
                </a:lnTo>
                <a:lnTo>
                  <a:pt x="0" y="20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7" name="26840375.125346.51013.755"/>
          <p:cNvSpPr>
            <a:spLocks/>
          </p:cNvSpPr>
          <p:nvPr/>
        </p:nvSpPr>
        <p:spPr bwMode="invGray">
          <a:xfrm>
            <a:off x="4127500" y="4132263"/>
            <a:ext cx="165100" cy="152400"/>
          </a:xfrm>
          <a:custGeom>
            <a:avLst/>
            <a:gdLst>
              <a:gd name="T0" fmla="*/ 0 w 245"/>
              <a:gd name="T1" fmla="*/ 4128210 h 179"/>
              <a:gd name="T2" fmla="*/ 2194716 w 245"/>
              <a:gd name="T3" fmla="*/ 2293503 h 179"/>
              <a:gd name="T4" fmla="*/ 2377324 w 245"/>
              <a:gd name="T5" fmla="*/ 0 h 179"/>
              <a:gd name="T6" fmla="*/ 6584147 w 245"/>
              <a:gd name="T7" fmla="*/ 458796 h 179"/>
              <a:gd name="T8" fmla="*/ 7681078 w 245"/>
              <a:gd name="T9" fmla="*/ 1605308 h 179"/>
              <a:gd name="T10" fmla="*/ 10790543 w 245"/>
              <a:gd name="T11" fmla="*/ 229398 h 179"/>
              <a:gd name="T12" fmla="*/ 12619187 w 245"/>
              <a:gd name="T13" fmla="*/ 5733997 h 179"/>
              <a:gd name="T14" fmla="*/ 13167865 w 245"/>
              <a:gd name="T15" fmla="*/ 9862207 h 179"/>
              <a:gd name="T16" fmla="*/ 12070508 w 245"/>
              <a:gd name="T17" fmla="*/ 9632809 h 179"/>
              <a:gd name="T18" fmla="*/ 11704865 w 245"/>
              <a:gd name="T19" fmla="*/ 11926311 h 179"/>
              <a:gd name="T20" fmla="*/ 9875793 w 245"/>
              <a:gd name="T21" fmla="*/ 12385107 h 179"/>
              <a:gd name="T22" fmla="*/ 9693185 w 245"/>
              <a:gd name="T23" fmla="*/ 9862207 h 179"/>
              <a:gd name="T24" fmla="*/ 8595828 w 245"/>
              <a:gd name="T25" fmla="*/ 9862207 h 179"/>
              <a:gd name="T26" fmla="*/ 6949790 w 245"/>
              <a:gd name="T27" fmla="*/ 6421712 h 179"/>
              <a:gd name="T28" fmla="*/ 3109038 w 245"/>
              <a:gd name="T29" fmla="*/ 8486297 h 179"/>
              <a:gd name="T30" fmla="*/ 0 w 245"/>
              <a:gd name="T31" fmla="*/ 4128210 h 1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5"/>
              <a:gd name="T49" fmla="*/ 0 h 179"/>
              <a:gd name="T50" fmla="*/ 245 w 245"/>
              <a:gd name="T51" fmla="*/ 179 h 1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5" h="179">
                <a:moveTo>
                  <a:pt x="0" y="59"/>
                </a:moveTo>
                <a:lnTo>
                  <a:pt x="41" y="33"/>
                </a:lnTo>
                <a:lnTo>
                  <a:pt x="43" y="0"/>
                </a:lnTo>
                <a:lnTo>
                  <a:pt x="122" y="7"/>
                </a:lnTo>
                <a:lnTo>
                  <a:pt x="144" y="23"/>
                </a:lnTo>
                <a:lnTo>
                  <a:pt x="201" y="4"/>
                </a:lnTo>
                <a:lnTo>
                  <a:pt x="235" y="84"/>
                </a:lnTo>
                <a:lnTo>
                  <a:pt x="245" y="144"/>
                </a:lnTo>
                <a:lnTo>
                  <a:pt x="224" y="140"/>
                </a:lnTo>
                <a:lnTo>
                  <a:pt x="219" y="173"/>
                </a:lnTo>
                <a:lnTo>
                  <a:pt x="183" y="179"/>
                </a:lnTo>
                <a:lnTo>
                  <a:pt x="181" y="144"/>
                </a:lnTo>
                <a:lnTo>
                  <a:pt x="161" y="143"/>
                </a:lnTo>
                <a:lnTo>
                  <a:pt x="128" y="92"/>
                </a:lnTo>
                <a:lnTo>
                  <a:pt x="58" y="121"/>
                </a:lnTo>
                <a:lnTo>
                  <a:pt x="0" y="5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8" name="26841343458.3750.8753.3755"/>
          <p:cNvSpPr>
            <a:spLocks/>
          </p:cNvSpPr>
          <p:nvPr/>
        </p:nvSpPr>
        <p:spPr bwMode="invGray">
          <a:xfrm>
            <a:off x="5505450" y="3636963"/>
            <a:ext cx="42863" cy="11112"/>
          </a:xfrm>
          <a:custGeom>
            <a:avLst/>
            <a:gdLst>
              <a:gd name="T0" fmla="*/ 0 w 61"/>
              <a:gd name="T1" fmla="*/ 0 h 17"/>
              <a:gd name="T2" fmla="*/ 1957294 w 61"/>
              <a:gd name="T3" fmla="*/ 558053 h 17"/>
              <a:gd name="T4" fmla="*/ 3719036 w 61"/>
              <a:gd name="T5" fmla="*/ 139700 h 17"/>
              <a:gd name="T6" fmla="*/ 0 w 61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7"/>
              <a:gd name="T14" fmla="*/ 61 w 61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7">
                <a:moveTo>
                  <a:pt x="0" y="0"/>
                </a:moveTo>
                <a:lnTo>
                  <a:pt x="32" y="17"/>
                </a:lnTo>
                <a:lnTo>
                  <a:pt x="61" y="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29" name="26842334.75438.2582.8755"/>
          <p:cNvSpPr>
            <a:spLocks/>
          </p:cNvSpPr>
          <p:nvPr/>
        </p:nvSpPr>
        <p:spPr bwMode="invGray">
          <a:xfrm>
            <a:off x="5254625" y="3506788"/>
            <a:ext cx="38100" cy="123825"/>
          </a:xfrm>
          <a:custGeom>
            <a:avLst/>
            <a:gdLst>
              <a:gd name="T0" fmla="*/ 0 w 53"/>
              <a:gd name="T1" fmla="*/ 5399256 h 141"/>
              <a:gd name="T2" fmla="*/ 1614791 w 53"/>
              <a:gd name="T3" fmla="*/ 10798017 h 141"/>
              <a:gd name="T4" fmla="*/ 2018714 w 53"/>
              <a:gd name="T5" fmla="*/ 10552799 h 141"/>
              <a:gd name="T6" fmla="*/ 2826109 w 53"/>
              <a:gd name="T7" fmla="*/ 4908325 h 141"/>
              <a:gd name="T8" fmla="*/ 1614791 w 53"/>
              <a:gd name="T9" fmla="*/ 5153543 h 141"/>
              <a:gd name="T10" fmla="*/ 2018714 w 53"/>
              <a:gd name="T11" fmla="*/ 2699380 h 141"/>
              <a:gd name="T12" fmla="*/ 3028295 w 53"/>
              <a:gd name="T13" fmla="*/ 1472299 h 141"/>
              <a:gd name="T14" fmla="*/ 3230031 w 53"/>
              <a:gd name="T15" fmla="*/ 0 h 141"/>
              <a:gd name="T16" fmla="*/ 2220450 w 53"/>
              <a:gd name="T17" fmla="*/ 245218 h 141"/>
              <a:gd name="T18" fmla="*/ 0 w 53"/>
              <a:gd name="T19" fmla="*/ 5399256 h 1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"/>
              <a:gd name="T31" fmla="*/ 0 h 141"/>
              <a:gd name="T32" fmla="*/ 53 w 53"/>
              <a:gd name="T33" fmla="*/ 141 h 1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" h="141">
                <a:moveTo>
                  <a:pt x="0" y="70"/>
                </a:moveTo>
                <a:lnTo>
                  <a:pt x="28" y="141"/>
                </a:lnTo>
                <a:lnTo>
                  <a:pt x="32" y="139"/>
                </a:lnTo>
                <a:lnTo>
                  <a:pt x="47" y="63"/>
                </a:lnTo>
                <a:lnTo>
                  <a:pt x="27" y="68"/>
                </a:lnTo>
                <a:lnTo>
                  <a:pt x="32" y="35"/>
                </a:lnTo>
                <a:lnTo>
                  <a:pt x="49" y="19"/>
                </a:lnTo>
                <a:lnTo>
                  <a:pt x="53" y="0"/>
                </a:lnTo>
                <a:lnTo>
                  <a:pt x="35" y="2"/>
                </a:lnTo>
                <a:lnTo>
                  <a:pt x="0" y="7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0" name="26843378.875358.511.7511.1255"/>
          <p:cNvSpPr>
            <a:spLocks/>
          </p:cNvSpPr>
          <p:nvPr/>
        </p:nvSpPr>
        <p:spPr bwMode="invGray">
          <a:xfrm>
            <a:off x="4276725" y="4192588"/>
            <a:ext cx="133350" cy="179387"/>
          </a:xfrm>
          <a:custGeom>
            <a:avLst/>
            <a:gdLst>
              <a:gd name="T0" fmla="*/ 0 w 196"/>
              <a:gd name="T1" fmla="*/ 9738192 h 211"/>
              <a:gd name="T2" fmla="*/ 184157 w 196"/>
              <a:gd name="T3" fmla="*/ 7419689 h 211"/>
              <a:gd name="T4" fmla="*/ 368743 w 196"/>
              <a:gd name="T5" fmla="*/ 5100706 h 211"/>
              <a:gd name="T6" fmla="*/ 1658271 w 196"/>
              <a:gd name="T7" fmla="*/ 5564406 h 211"/>
              <a:gd name="T8" fmla="*/ 1105801 w 196"/>
              <a:gd name="T9" fmla="*/ 1159492 h 211"/>
              <a:gd name="T10" fmla="*/ 4238187 w 196"/>
              <a:gd name="T11" fmla="*/ 0 h 211"/>
              <a:gd name="T12" fmla="*/ 6081044 w 196"/>
              <a:gd name="T13" fmla="*/ 927401 h 211"/>
              <a:gd name="T14" fmla="*/ 7002258 w 196"/>
              <a:gd name="T15" fmla="*/ 2318503 h 211"/>
              <a:gd name="T16" fmla="*/ 10687975 w 196"/>
              <a:gd name="T17" fmla="*/ 2782203 h 211"/>
              <a:gd name="T18" fmla="*/ 9950918 w 196"/>
              <a:gd name="T19" fmla="*/ 13215704 h 211"/>
              <a:gd name="T20" fmla="*/ 1658271 w 196"/>
              <a:gd name="T21" fmla="*/ 14838896 h 211"/>
              <a:gd name="T22" fmla="*/ 2027015 w 196"/>
              <a:gd name="T23" fmla="*/ 11360903 h 211"/>
              <a:gd name="T24" fmla="*/ 0 w 196"/>
              <a:gd name="T25" fmla="*/ 9738192 h 2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6"/>
              <a:gd name="T40" fmla="*/ 0 h 211"/>
              <a:gd name="T41" fmla="*/ 196 w 196"/>
              <a:gd name="T42" fmla="*/ 211 h 2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6" h="211">
                <a:moveTo>
                  <a:pt x="0" y="139"/>
                </a:moveTo>
                <a:lnTo>
                  <a:pt x="3" y="107"/>
                </a:lnTo>
                <a:lnTo>
                  <a:pt x="8" y="74"/>
                </a:lnTo>
                <a:lnTo>
                  <a:pt x="29" y="78"/>
                </a:lnTo>
                <a:lnTo>
                  <a:pt x="19" y="18"/>
                </a:lnTo>
                <a:lnTo>
                  <a:pt x="77" y="0"/>
                </a:lnTo>
                <a:lnTo>
                  <a:pt x="111" y="12"/>
                </a:lnTo>
                <a:lnTo>
                  <a:pt x="129" y="33"/>
                </a:lnTo>
                <a:lnTo>
                  <a:pt x="196" y="40"/>
                </a:lnTo>
                <a:lnTo>
                  <a:pt x="183" y="189"/>
                </a:lnTo>
                <a:lnTo>
                  <a:pt x="31" y="211"/>
                </a:lnTo>
                <a:lnTo>
                  <a:pt x="36" y="162"/>
                </a:lnTo>
                <a:lnTo>
                  <a:pt x="0" y="13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1" name="26844334.5439.6258.6258.255"/>
          <p:cNvSpPr>
            <a:spLocks/>
          </p:cNvSpPr>
          <p:nvPr/>
        </p:nvSpPr>
        <p:spPr bwMode="invGray">
          <a:xfrm>
            <a:off x="5272088" y="3500438"/>
            <a:ext cx="100012" cy="136525"/>
          </a:xfrm>
          <a:custGeom>
            <a:avLst/>
            <a:gdLst>
              <a:gd name="T0" fmla="*/ 0 w 145"/>
              <a:gd name="T1" fmla="*/ 5487865 h 156"/>
              <a:gd name="T2" fmla="*/ 383628 w 145"/>
              <a:gd name="T3" fmla="*/ 3101731 h 156"/>
              <a:gd name="T4" fmla="*/ 1342696 w 145"/>
              <a:gd name="T5" fmla="*/ 1908907 h 156"/>
              <a:gd name="T6" fmla="*/ 3260396 w 145"/>
              <a:gd name="T7" fmla="*/ 2863361 h 156"/>
              <a:gd name="T8" fmla="*/ 7479424 w 145"/>
              <a:gd name="T9" fmla="*/ 0 h 156"/>
              <a:gd name="T10" fmla="*/ 8438493 w 145"/>
              <a:gd name="T11" fmla="*/ 3101731 h 156"/>
              <a:gd name="T12" fmla="*/ 4027652 w 145"/>
              <a:gd name="T13" fmla="*/ 5010638 h 156"/>
              <a:gd name="T14" fmla="*/ 6137165 w 145"/>
              <a:gd name="T15" fmla="*/ 7396284 h 156"/>
              <a:gd name="T16" fmla="*/ 4986282 w 145"/>
              <a:gd name="T17" fmla="*/ 9066823 h 156"/>
              <a:gd name="T18" fmla="*/ 2493141 w 145"/>
              <a:gd name="T19" fmla="*/ 11452469 h 156"/>
              <a:gd name="T20" fmla="*/ 383628 w 145"/>
              <a:gd name="T21" fmla="*/ 10736873 h 156"/>
              <a:gd name="T22" fmla="*/ 1150883 w 145"/>
              <a:gd name="T23" fmla="*/ 5010638 h 156"/>
              <a:gd name="T24" fmla="*/ 0 w 145"/>
              <a:gd name="T25" fmla="*/ 5487865 h 1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156"/>
              <a:gd name="T41" fmla="*/ 145 w 145"/>
              <a:gd name="T42" fmla="*/ 156 h 1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156">
                <a:moveTo>
                  <a:pt x="0" y="74"/>
                </a:moveTo>
                <a:lnTo>
                  <a:pt x="5" y="41"/>
                </a:lnTo>
                <a:lnTo>
                  <a:pt x="22" y="25"/>
                </a:lnTo>
                <a:lnTo>
                  <a:pt x="57" y="39"/>
                </a:lnTo>
                <a:lnTo>
                  <a:pt x="129" y="0"/>
                </a:lnTo>
                <a:lnTo>
                  <a:pt x="145" y="43"/>
                </a:lnTo>
                <a:lnTo>
                  <a:pt x="70" y="68"/>
                </a:lnTo>
                <a:lnTo>
                  <a:pt x="107" y="102"/>
                </a:lnTo>
                <a:lnTo>
                  <a:pt x="87" y="124"/>
                </a:lnTo>
                <a:lnTo>
                  <a:pt x="42" y="156"/>
                </a:lnTo>
                <a:lnTo>
                  <a:pt x="5" y="145"/>
                </a:lnTo>
                <a:lnTo>
                  <a:pt x="20" y="69"/>
                </a:lnTo>
                <a:lnTo>
                  <a:pt x="0" y="7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2" name="26845390.5438.2517.12514.755"/>
          <p:cNvSpPr>
            <a:spLocks/>
          </p:cNvSpPr>
          <p:nvPr/>
        </p:nvSpPr>
        <p:spPr bwMode="invGray">
          <a:xfrm>
            <a:off x="5254625" y="4370388"/>
            <a:ext cx="185738" cy="265112"/>
          </a:xfrm>
          <a:custGeom>
            <a:avLst/>
            <a:gdLst>
              <a:gd name="T0" fmla="*/ 0 w 264"/>
              <a:gd name="T1" fmla="*/ 1417394 h 307"/>
              <a:gd name="T2" fmla="*/ 2178182 w 264"/>
              <a:gd name="T3" fmla="*/ 6143014 h 307"/>
              <a:gd name="T4" fmla="*/ 0 w 264"/>
              <a:gd name="T5" fmla="*/ 10395684 h 307"/>
              <a:gd name="T6" fmla="*/ 1584132 w 264"/>
              <a:gd name="T7" fmla="*/ 11577332 h 307"/>
              <a:gd name="T8" fmla="*/ 594050 w 264"/>
              <a:gd name="T9" fmla="*/ 13230958 h 307"/>
              <a:gd name="T10" fmla="*/ 10890465 w 264"/>
              <a:gd name="T11" fmla="*/ 22209248 h 307"/>
              <a:gd name="T12" fmla="*/ 15246831 w 264"/>
              <a:gd name="T13" fmla="*/ 15121302 h 307"/>
              <a:gd name="T14" fmla="*/ 14256745 w 264"/>
              <a:gd name="T15" fmla="*/ 12994726 h 307"/>
              <a:gd name="T16" fmla="*/ 14256745 w 264"/>
              <a:gd name="T17" fmla="*/ 4252670 h 307"/>
              <a:gd name="T18" fmla="*/ 15840435 w 264"/>
              <a:gd name="T19" fmla="*/ 1654113 h 307"/>
              <a:gd name="T20" fmla="*/ 10098399 w 264"/>
              <a:gd name="T21" fmla="*/ 2599043 h 307"/>
              <a:gd name="T22" fmla="*/ 3762315 w 264"/>
              <a:gd name="T23" fmla="*/ 0 h 307"/>
              <a:gd name="T24" fmla="*/ 0 w 264"/>
              <a:gd name="T25" fmla="*/ 1417394 h 3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4"/>
              <a:gd name="T40" fmla="*/ 0 h 307"/>
              <a:gd name="T41" fmla="*/ 264 w 264"/>
              <a:gd name="T42" fmla="*/ 307 h 3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4" h="307">
                <a:moveTo>
                  <a:pt x="0" y="19"/>
                </a:moveTo>
                <a:lnTo>
                  <a:pt x="36" y="84"/>
                </a:lnTo>
                <a:lnTo>
                  <a:pt x="0" y="144"/>
                </a:lnTo>
                <a:lnTo>
                  <a:pt x="28" y="161"/>
                </a:lnTo>
                <a:lnTo>
                  <a:pt x="9" y="183"/>
                </a:lnTo>
                <a:lnTo>
                  <a:pt x="180" y="307"/>
                </a:lnTo>
                <a:lnTo>
                  <a:pt x="253" y="208"/>
                </a:lnTo>
                <a:lnTo>
                  <a:pt x="237" y="180"/>
                </a:lnTo>
                <a:lnTo>
                  <a:pt x="237" y="58"/>
                </a:lnTo>
                <a:lnTo>
                  <a:pt x="264" y="22"/>
                </a:lnTo>
                <a:lnTo>
                  <a:pt x="168" y="37"/>
                </a:lnTo>
                <a:lnTo>
                  <a:pt x="62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3" name="26846341.375461.752.8753.3755"/>
          <p:cNvSpPr>
            <a:spLocks/>
          </p:cNvSpPr>
          <p:nvPr/>
        </p:nvSpPr>
        <p:spPr bwMode="invGray">
          <a:xfrm>
            <a:off x="5548313" y="3608388"/>
            <a:ext cx="36512" cy="44450"/>
          </a:xfrm>
          <a:custGeom>
            <a:avLst/>
            <a:gdLst>
              <a:gd name="T0" fmla="*/ 0 w 60"/>
              <a:gd name="T1" fmla="*/ 2480236 h 51"/>
              <a:gd name="T2" fmla="*/ 2047435 w 60"/>
              <a:gd name="T3" fmla="*/ 0 h 51"/>
              <a:gd name="T4" fmla="*/ 2520103 w 60"/>
              <a:gd name="T5" fmla="*/ 3968874 h 51"/>
              <a:gd name="T6" fmla="*/ 0 w 60"/>
              <a:gd name="T7" fmla="*/ 2480236 h 51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1"/>
              <a:gd name="T14" fmla="*/ 60 w 60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1">
                <a:moveTo>
                  <a:pt x="0" y="32"/>
                </a:moveTo>
                <a:lnTo>
                  <a:pt x="49" y="0"/>
                </a:lnTo>
                <a:lnTo>
                  <a:pt x="60" y="51"/>
                </a:lnTo>
                <a:lnTo>
                  <a:pt x="0" y="3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4" name="26847331.625440.1253.3752.8755"/>
          <p:cNvSpPr>
            <a:spLocks/>
          </p:cNvSpPr>
          <p:nvPr/>
        </p:nvSpPr>
        <p:spPr bwMode="invGray">
          <a:xfrm>
            <a:off x="5276850" y="3455988"/>
            <a:ext cx="38100" cy="53975"/>
          </a:xfrm>
          <a:custGeom>
            <a:avLst/>
            <a:gdLst>
              <a:gd name="T0" fmla="*/ 0 w 52"/>
              <a:gd name="T1" fmla="*/ 4965484 h 59"/>
              <a:gd name="T2" fmla="*/ 1258373 w 52"/>
              <a:gd name="T3" fmla="*/ 4704250 h 59"/>
              <a:gd name="T4" fmla="*/ 3355202 w 52"/>
              <a:gd name="T5" fmla="*/ 1567913 h 59"/>
              <a:gd name="T6" fmla="*/ 2096830 w 52"/>
              <a:gd name="T7" fmla="*/ 0 h 59"/>
              <a:gd name="T8" fmla="*/ 0 w 52"/>
              <a:gd name="T9" fmla="*/ 4965484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59"/>
              <a:gd name="T17" fmla="*/ 52 w 5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59">
                <a:moveTo>
                  <a:pt x="0" y="59"/>
                </a:moveTo>
                <a:lnTo>
                  <a:pt x="18" y="57"/>
                </a:lnTo>
                <a:lnTo>
                  <a:pt x="52" y="18"/>
                </a:lnTo>
                <a:lnTo>
                  <a:pt x="33" y="0"/>
                </a:lnTo>
                <a:lnTo>
                  <a:pt x="0" y="5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5" name="26848383.25353.1257.3757.3755"/>
          <p:cNvSpPr>
            <a:spLocks/>
          </p:cNvSpPr>
          <p:nvPr/>
        </p:nvSpPr>
        <p:spPr bwMode="invGray">
          <a:xfrm>
            <a:off x="4206875" y="4256088"/>
            <a:ext cx="93663" cy="115887"/>
          </a:xfrm>
          <a:custGeom>
            <a:avLst/>
            <a:gdLst>
              <a:gd name="T0" fmla="*/ 0 w 132"/>
              <a:gd name="T1" fmla="*/ 3538984 h 134"/>
              <a:gd name="T2" fmla="*/ 2376178 w 132"/>
              <a:gd name="T3" fmla="*/ 0 h 134"/>
              <a:gd name="T4" fmla="*/ 3564267 w 132"/>
              <a:gd name="T5" fmla="*/ 0 h 134"/>
              <a:gd name="T6" fmla="*/ 3762283 w 132"/>
              <a:gd name="T7" fmla="*/ 2595222 h 134"/>
              <a:gd name="T8" fmla="*/ 5940001 w 132"/>
              <a:gd name="T9" fmla="*/ 2123585 h 134"/>
              <a:gd name="T10" fmla="*/ 5741986 w 132"/>
              <a:gd name="T11" fmla="*/ 4482746 h 134"/>
              <a:gd name="T12" fmla="*/ 7920150 w 132"/>
              <a:gd name="T13" fmla="*/ 6134206 h 134"/>
              <a:gd name="T14" fmla="*/ 7524121 w 132"/>
              <a:gd name="T15" fmla="*/ 9673190 h 134"/>
              <a:gd name="T16" fmla="*/ 0 w 132"/>
              <a:gd name="T17" fmla="*/ 3538984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134"/>
              <a:gd name="T29" fmla="*/ 132 w 132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134">
                <a:moveTo>
                  <a:pt x="0" y="50"/>
                </a:moveTo>
                <a:lnTo>
                  <a:pt x="41" y="0"/>
                </a:lnTo>
                <a:lnTo>
                  <a:pt x="61" y="1"/>
                </a:lnTo>
                <a:lnTo>
                  <a:pt x="63" y="36"/>
                </a:lnTo>
                <a:lnTo>
                  <a:pt x="99" y="30"/>
                </a:lnTo>
                <a:lnTo>
                  <a:pt x="96" y="62"/>
                </a:lnTo>
                <a:lnTo>
                  <a:pt x="132" y="85"/>
                </a:lnTo>
                <a:lnTo>
                  <a:pt x="127" y="134"/>
                </a:lnTo>
                <a:lnTo>
                  <a:pt x="0" y="5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6" name="26849335392.12527.12529.255"/>
          <p:cNvSpPr>
            <a:spLocks/>
          </p:cNvSpPr>
          <p:nvPr/>
        </p:nvSpPr>
        <p:spPr bwMode="invGray">
          <a:xfrm>
            <a:off x="4687888" y="3509963"/>
            <a:ext cx="357187" cy="419100"/>
          </a:xfrm>
          <a:custGeom>
            <a:avLst/>
            <a:gdLst>
              <a:gd name="T0" fmla="*/ 0 w 522"/>
              <a:gd name="T1" fmla="*/ 18476736 h 486"/>
              <a:gd name="T2" fmla="*/ 189177 w 522"/>
              <a:gd name="T3" fmla="*/ 7580410 h 486"/>
              <a:gd name="T4" fmla="*/ 3782663 w 522"/>
              <a:gd name="T5" fmla="*/ 0 h 486"/>
              <a:gd name="T6" fmla="*/ 10780459 w 522"/>
              <a:gd name="T7" fmla="*/ 2368787 h 486"/>
              <a:gd name="T8" fmla="*/ 12104260 w 522"/>
              <a:gd name="T9" fmla="*/ 4737575 h 486"/>
              <a:gd name="T10" fmla="*/ 17778256 w 522"/>
              <a:gd name="T11" fmla="*/ 7580410 h 486"/>
              <a:gd name="T12" fmla="*/ 19669152 w 522"/>
              <a:gd name="T13" fmla="*/ 6632798 h 486"/>
              <a:gd name="T14" fmla="*/ 19858329 w 522"/>
              <a:gd name="T15" fmla="*/ 2842350 h 486"/>
              <a:gd name="T16" fmla="*/ 21560483 w 522"/>
              <a:gd name="T17" fmla="*/ 947612 h 486"/>
              <a:gd name="T18" fmla="*/ 29314990 w 522"/>
              <a:gd name="T19" fmla="*/ 4026987 h 486"/>
              <a:gd name="T20" fmla="*/ 28558284 w 522"/>
              <a:gd name="T21" fmla="*/ 8290999 h 486"/>
              <a:gd name="T22" fmla="*/ 29314990 w 522"/>
              <a:gd name="T23" fmla="*/ 28899493 h 486"/>
              <a:gd name="T24" fmla="*/ 29314990 w 522"/>
              <a:gd name="T25" fmla="*/ 33874098 h 486"/>
              <a:gd name="T26" fmla="*/ 27612829 w 522"/>
              <a:gd name="T27" fmla="*/ 33874098 h 486"/>
              <a:gd name="T28" fmla="*/ 27612829 w 522"/>
              <a:gd name="T29" fmla="*/ 35295272 h 486"/>
              <a:gd name="T30" fmla="*/ 12671790 w 522"/>
              <a:gd name="T31" fmla="*/ 25346070 h 486"/>
              <a:gd name="T32" fmla="*/ 10591282 w 522"/>
              <a:gd name="T33" fmla="*/ 26293682 h 486"/>
              <a:gd name="T34" fmla="*/ 4349758 w 522"/>
              <a:gd name="T35" fmla="*/ 25109532 h 486"/>
              <a:gd name="T36" fmla="*/ 0 w 522"/>
              <a:gd name="T37" fmla="*/ 18476736 h 4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2"/>
              <a:gd name="T58" fmla="*/ 0 h 486"/>
              <a:gd name="T59" fmla="*/ 522 w 522"/>
              <a:gd name="T60" fmla="*/ 486 h 4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2" h="486">
                <a:moveTo>
                  <a:pt x="0" y="254"/>
                </a:moveTo>
                <a:lnTo>
                  <a:pt x="2" y="105"/>
                </a:lnTo>
                <a:lnTo>
                  <a:pt x="68" y="0"/>
                </a:lnTo>
                <a:lnTo>
                  <a:pt x="191" y="31"/>
                </a:lnTo>
                <a:lnTo>
                  <a:pt x="215" y="66"/>
                </a:lnTo>
                <a:lnTo>
                  <a:pt x="316" y="105"/>
                </a:lnTo>
                <a:lnTo>
                  <a:pt x="349" y="91"/>
                </a:lnTo>
                <a:lnTo>
                  <a:pt x="352" y="39"/>
                </a:lnTo>
                <a:lnTo>
                  <a:pt x="385" y="14"/>
                </a:lnTo>
                <a:lnTo>
                  <a:pt x="522" y="55"/>
                </a:lnTo>
                <a:lnTo>
                  <a:pt x="507" y="113"/>
                </a:lnTo>
                <a:lnTo>
                  <a:pt x="522" y="398"/>
                </a:lnTo>
                <a:lnTo>
                  <a:pt x="522" y="465"/>
                </a:lnTo>
                <a:lnTo>
                  <a:pt x="492" y="467"/>
                </a:lnTo>
                <a:lnTo>
                  <a:pt x="492" y="486"/>
                </a:lnTo>
                <a:lnTo>
                  <a:pt x="224" y="348"/>
                </a:lnTo>
                <a:lnTo>
                  <a:pt x="190" y="362"/>
                </a:lnTo>
                <a:lnTo>
                  <a:pt x="79" y="346"/>
                </a:lnTo>
                <a:lnTo>
                  <a:pt x="0" y="254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7" name="26850421.625455.2526.12513.255"/>
          <p:cNvSpPr>
            <a:spLocks/>
          </p:cNvSpPr>
          <p:nvPr/>
        </p:nvSpPr>
        <p:spPr bwMode="invGray">
          <a:xfrm>
            <a:off x="5467350" y="4851400"/>
            <a:ext cx="165100" cy="406400"/>
          </a:xfrm>
          <a:custGeom>
            <a:avLst/>
            <a:gdLst>
              <a:gd name="T0" fmla="*/ 0 w 235"/>
              <a:gd name="T1" fmla="*/ 25000663 h 464"/>
              <a:gd name="T2" fmla="*/ 1192652 w 235"/>
              <a:gd name="T3" fmla="*/ 32282359 h 464"/>
              <a:gd name="T4" fmla="*/ 3975655 w 235"/>
              <a:gd name="T5" fmla="*/ 34952651 h 464"/>
              <a:gd name="T6" fmla="*/ 8349008 w 235"/>
              <a:gd name="T7" fmla="*/ 32282359 h 464"/>
              <a:gd name="T8" fmla="*/ 13119613 w 235"/>
              <a:gd name="T9" fmla="*/ 8009868 h 464"/>
              <a:gd name="T10" fmla="*/ 14113415 w 235"/>
              <a:gd name="T11" fmla="*/ 8980927 h 464"/>
              <a:gd name="T12" fmla="*/ 11926962 w 235"/>
              <a:gd name="T13" fmla="*/ 0 h 464"/>
              <a:gd name="T14" fmla="*/ 9342810 w 235"/>
              <a:gd name="T15" fmla="*/ 3883737 h 464"/>
              <a:gd name="T16" fmla="*/ 9541660 w 235"/>
              <a:gd name="T17" fmla="*/ 6310641 h 464"/>
              <a:gd name="T18" fmla="*/ 6360957 w 235"/>
              <a:gd name="T19" fmla="*/ 9223814 h 464"/>
              <a:gd name="T20" fmla="*/ 2385303 w 235"/>
              <a:gd name="T21" fmla="*/ 10437266 h 464"/>
              <a:gd name="T22" fmla="*/ 1391501 w 235"/>
              <a:gd name="T23" fmla="*/ 13592832 h 464"/>
              <a:gd name="T24" fmla="*/ 2385303 w 235"/>
              <a:gd name="T25" fmla="*/ 19660588 h 464"/>
              <a:gd name="T26" fmla="*/ 0 w 235"/>
              <a:gd name="T27" fmla="*/ 25000663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5"/>
              <a:gd name="T43" fmla="*/ 0 h 464"/>
              <a:gd name="T44" fmla="*/ 235 w 235"/>
              <a:gd name="T45" fmla="*/ 464 h 4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5" h="464">
                <a:moveTo>
                  <a:pt x="0" y="332"/>
                </a:moveTo>
                <a:lnTo>
                  <a:pt x="21" y="427"/>
                </a:lnTo>
                <a:lnTo>
                  <a:pt x="65" y="464"/>
                </a:lnTo>
                <a:lnTo>
                  <a:pt x="138" y="427"/>
                </a:lnTo>
                <a:lnTo>
                  <a:pt x="220" y="107"/>
                </a:lnTo>
                <a:lnTo>
                  <a:pt x="235" y="120"/>
                </a:lnTo>
                <a:lnTo>
                  <a:pt x="199" y="0"/>
                </a:lnTo>
                <a:lnTo>
                  <a:pt x="157" y="50"/>
                </a:lnTo>
                <a:lnTo>
                  <a:pt x="158" y="85"/>
                </a:lnTo>
                <a:lnTo>
                  <a:pt x="106" y="123"/>
                </a:lnTo>
                <a:lnTo>
                  <a:pt x="41" y="139"/>
                </a:lnTo>
                <a:lnTo>
                  <a:pt x="23" y="180"/>
                </a:lnTo>
                <a:lnTo>
                  <a:pt x="41" y="261"/>
                </a:lnTo>
                <a:lnTo>
                  <a:pt x="0" y="33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8" name="26851416.543614.755.8755"/>
          <p:cNvSpPr>
            <a:spLocks/>
          </p:cNvSpPr>
          <p:nvPr/>
        </p:nvSpPr>
        <p:spPr bwMode="invGray">
          <a:xfrm>
            <a:off x="5227638" y="4770438"/>
            <a:ext cx="74612" cy="228600"/>
          </a:xfrm>
          <a:custGeom>
            <a:avLst/>
            <a:gdLst>
              <a:gd name="T0" fmla="*/ 0 w 107"/>
              <a:gd name="T1" fmla="*/ 10679617 h 261"/>
              <a:gd name="T2" fmla="*/ 792266 w 107"/>
              <a:gd name="T3" fmla="*/ 11893557 h 261"/>
              <a:gd name="T4" fmla="*/ 3368022 w 107"/>
              <a:gd name="T5" fmla="*/ 12864610 h 261"/>
              <a:gd name="T6" fmla="*/ 2971444 w 107"/>
              <a:gd name="T7" fmla="*/ 16747841 h 261"/>
              <a:gd name="T8" fmla="*/ 5150622 w 107"/>
              <a:gd name="T9" fmla="*/ 19660507 h 261"/>
              <a:gd name="T10" fmla="*/ 6339466 w 107"/>
              <a:gd name="T11" fmla="*/ 14078057 h 261"/>
              <a:gd name="T12" fmla="*/ 4358356 w 107"/>
              <a:gd name="T13" fmla="*/ 10437223 h 261"/>
              <a:gd name="T14" fmla="*/ 4952555 w 107"/>
              <a:gd name="T15" fmla="*/ 12378837 h 261"/>
              <a:gd name="T16" fmla="*/ 3764156 w 107"/>
              <a:gd name="T17" fmla="*/ 12378837 h 261"/>
              <a:gd name="T18" fmla="*/ 2377244 w 107"/>
              <a:gd name="T19" fmla="*/ 7281668 h 261"/>
              <a:gd name="T20" fmla="*/ 2377244 w 107"/>
              <a:gd name="T21" fmla="*/ 485280 h 261"/>
              <a:gd name="T22" fmla="*/ 396133 w 107"/>
              <a:gd name="T23" fmla="*/ 0 h 261"/>
              <a:gd name="T24" fmla="*/ 1981111 w 107"/>
              <a:gd name="T25" fmla="*/ 3155554 h 261"/>
              <a:gd name="T26" fmla="*/ 0 w 107"/>
              <a:gd name="T27" fmla="*/ 10679617 h 2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7"/>
              <a:gd name="T43" fmla="*/ 0 h 261"/>
              <a:gd name="T44" fmla="*/ 107 w 107"/>
              <a:gd name="T45" fmla="*/ 261 h 2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7" h="261">
                <a:moveTo>
                  <a:pt x="0" y="142"/>
                </a:moveTo>
                <a:lnTo>
                  <a:pt x="14" y="158"/>
                </a:lnTo>
                <a:lnTo>
                  <a:pt x="57" y="172"/>
                </a:lnTo>
                <a:lnTo>
                  <a:pt x="51" y="221"/>
                </a:lnTo>
                <a:lnTo>
                  <a:pt x="87" y="261"/>
                </a:lnTo>
                <a:lnTo>
                  <a:pt x="107" y="187"/>
                </a:lnTo>
                <a:lnTo>
                  <a:pt x="73" y="138"/>
                </a:lnTo>
                <a:lnTo>
                  <a:pt x="84" y="165"/>
                </a:lnTo>
                <a:lnTo>
                  <a:pt x="63" y="164"/>
                </a:lnTo>
                <a:lnTo>
                  <a:pt x="41" y="96"/>
                </a:lnTo>
                <a:lnTo>
                  <a:pt x="40" y="7"/>
                </a:lnTo>
                <a:lnTo>
                  <a:pt x="7" y="0"/>
                </a:lnTo>
                <a:lnTo>
                  <a:pt x="33" y="43"/>
                </a:lnTo>
                <a:lnTo>
                  <a:pt x="0" y="14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39" name="26852351.5351.87528.37530.3755"/>
          <p:cNvSpPr>
            <a:spLocks/>
          </p:cNvSpPr>
          <p:nvPr/>
        </p:nvSpPr>
        <p:spPr bwMode="invGray">
          <a:xfrm>
            <a:off x="4189413" y="3765550"/>
            <a:ext cx="376237" cy="438150"/>
          </a:xfrm>
          <a:custGeom>
            <a:avLst/>
            <a:gdLst>
              <a:gd name="T0" fmla="*/ 0 w 540"/>
              <a:gd name="T1" fmla="*/ 25539389 h 506"/>
              <a:gd name="T2" fmla="*/ 1361281 w 540"/>
              <a:gd name="T3" fmla="*/ 22701896 h 506"/>
              <a:gd name="T4" fmla="*/ 2917031 w 540"/>
              <a:gd name="T5" fmla="*/ 24593558 h 506"/>
              <a:gd name="T6" fmla="*/ 12639585 w 540"/>
              <a:gd name="T7" fmla="*/ 23647727 h 506"/>
              <a:gd name="T8" fmla="*/ 10694898 w 540"/>
              <a:gd name="T9" fmla="*/ 0 h 506"/>
              <a:gd name="T10" fmla="*/ 14000865 w 540"/>
              <a:gd name="T11" fmla="*/ 0 h 506"/>
              <a:gd name="T12" fmla="*/ 29751955 w 540"/>
              <a:gd name="T13" fmla="*/ 12769938 h 506"/>
              <a:gd name="T14" fmla="*/ 29946424 w 540"/>
              <a:gd name="T15" fmla="*/ 14897936 h 506"/>
              <a:gd name="T16" fmla="*/ 31307704 w 540"/>
              <a:gd name="T17" fmla="*/ 14661600 h 506"/>
              <a:gd name="T18" fmla="*/ 31501732 w 540"/>
              <a:gd name="T19" fmla="*/ 22228738 h 506"/>
              <a:gd name="T20" fmla="*/ 30140893 w 540"/>
              <a:gd name="T21" fmla="*/ 23884063 h 506"/>
              <a:gd name="T22" fmla="*/ 23918329 w 540"/>
              <a:gd name="T23" fmla="*/ 24829894 h 506"/>
              <a:gd name="T24" fmla="*/ 15945555 w 540"/>
              <a:gd name="T25" fmla="*/ 29323199 h 506"/>
              <a:gd name="T26" fmla="*/ 13417459 w 540"/>
              <a:gd name="T27" fmla="*/ 36180846 h 506"/>
              <a:gd name="T28" fmla="*/ 11278304 w 540"/>
              <a:gd name="T29" fmla="*/ 35235015 h 506"/>
              <a:gd name="T30" fmla="*/ 7972778 w 540"/>
              <a:gd name="T31" fmla="*/ 36654005 h 506"/>
              <a:gd name="T32" fmla="*/ 6028089 w 540"/>
              <a:gd name="T33" fmla="*/ 30742189 h 506"/>
              <a:gd name="T34" fmla="*/ 2722562 w 540"/>
              <a:gd name="T35" fmla="*/ 32160700 h 506"/>
              <a:gd name="T36" fmla="*/ 1361281 w 540"/>
              <a:gd name="T37" fmla="*/ 30978525 h 506"/>
              <a:gd name="T38" fmla="*/ 0 w 540"/>
              <a:gd name="T39" fmla="*/ 25539389 h 5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0"/>
              <a:gd name="T61" fmla="*/ 0 h 506"/>
              <a:gd name="T62" fmla="*/ 540 w 540"/>
              <a:gd name="T63" fmla="*/ 506 h 5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0" h="506">
                <a:moveTo>
                  <a:pt x="0" y="351"/>
                </a:moveTo>
                <a:lnTo>
                  <a:pt x="23" y="315"/>
                </a:lnTo>
                <a:lnTo>
                  <a:pt x="49" y="338"/>
                </a:lnTo>
                <a:lnTo>
                  <a:pt x="218" y="327"/>
                </a:lnTo>
                <a:lnTo>
                  <a:pt x="182" y="0"/>
                </a:lnTo>
                <a:lnTo>
                  <a:pt x="241" y="0"/>
                </a:lnTo>
                <a:lnTo>
                  <a:pt x="509" y="177"/>
                </a:lnTo>
                <a:lnTo>
                  <a:pt x="512" y="207"/>
                </a:lnTo>
                <a:lnTo>
                  <a:pt x="538" y="203"/>
                </a:lnTo>
                <a:lnTo>
                  <a:pt x="540" y="308"/>
                </a:lnTo>
                <a:lnTo>
                  <a:pt x="518" y="330"/>
                </a:lnTo>
                <a:lnTo>
                  <a:pt x="409" y="344"/>
                </a:lnTo>
                <a:lnTo>
                  <a:pt x="272" y="404"/>
                </a:lnTo>
                <a:lnTo>
                  <a:pt x="229" y="500"/>
                </a:lnTo>
                <a:lnTo>
                  <a:pt x="195" y="488"/>
                </a:lnTo>
                <a:lnTo>
                  <a:pt x="137" y="506"/>
                </a:lnTo>
                <a:lnTo>
                  <a:pt x="103" y="426"/>
                </a:lnTo>
                <a:lnTo>
                  <a:pt x="46" y="445"/>
                </a:lnTo>
                <a:lnTo>
                  <a:pt x="24" y="429"/>
                </a:lnTo>
                <a:lnTo>
                  <a:pt x="0" y="351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0" name="26853346.875342.7524.2522.755"/>
          <p:cNvSpPr>
            <a:spLocks/>
          </p:cNvSpPr>
          <p:nvPr/>
        </p:nvSpPr>
        <p:spPr bwMode="invGray">
          <a:xfrm>
            <a:off x="4079875" y="3695700"/>
            <a:ext cx="279400" cy="374650"/>
          </a:xfrm>
          <a:custGeom>
            <a:avLst/>
            <a:gdLst>
              <a:gd name="T0" fmla="*/ 0 w 404"/>
              <a:gd name="T1" fmla="*/ 16004455 h 432"/>
              <a:gd name="T2" fmla="*/ 1355945 w 404"/>
              <a:gd name="T3" fmla="*/ 17915453 h 432"/>
              <a:gd name="T4" fmla="*/ 1743232 w 404"/>
              <a:gd name="T5" fmla="*/ 22453941 h 432"/>
              <a:gd name="T6" fmla="*/ 580931 w 404"/>
              <a:gd name="T7" fmla="*/ 28425919 h 432"/>
              <a:gd name="T8" fmla="*/ 5036053 w 404"/>
              <a:gd name="T9" fmla="*/ 27231426 h 432"/>
              <a:gd name="T10" fmla="*/ 9490736 w 404"/>
              <a:gd name="T11" fmla="*/ 31769914 h 432"/>
              <a:gd name="T12" fmla="*/ 10846680 w 404"/>
              <a:gd name="T13" fmla="*/ 29142420 h 432"/>
              <a:gd name="T14" fmla="*/ 12202185 w 404"/>
              <a:gd name="T15" fmla="*/ 30814417 h 432"/>
              <a:gd name="T16" fmla="*/ 22080208 w 404"/>
              <a:gd name="T17" fmla="*/ 30097917 h 432"/>
              <a:gd name="T18" fmla="*/ 19949689 w 404"/>
              <a:gd name="T19" fmla="*/ 5971980 h 432"/>
              <a:gd name="T20" fmla="*/ 23436152 w 404"/>
              <a:gd name="T21" fmla="*/ 5971980 h 432"/>
              <a:gd name="T22" fmla="*/ 16269582 w 404"/>
              <a:gd name="T23" fmla="*/ 0 h 432"/>
              <a:gd name="T24" fmla="*/ 16075939 w 404"/>
              <a:gd name="T25" fmla="*/ 3343996 h 432"/>
              <a:gd name="T26" fmla="*/ 9878023 w 404"/>
              <a:gd name="T27" fmla="*/ 3105488 h 432"/>
              <a:gd name="T28" fmla="*/ 9878023 w 404"/>
              <a:gd name="T29" fmla="*/ 9793970 h 432"/>
              <a:gd name="T30" fmla="*/ 7553861 w 404"/>
              <a:gd name="T31" fmla="*/ 10987974 h 432"/>
              <a:gd name="T32" fmla="*/ 7747504 w 404"/>
              <a:gd name="T33" fmla="*/ 14809962 h 432"/>
              <a:gd name="T34" fmla="*/ 0 w 404"/>
              <a:gd name="T35" fmla="*/ 16004455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4"/>
              <a:gd name="T55" fmla="*/ 0 h 432"/>
              <a:gd name="T56" fmla="*/ 404 w 404"/>
              <a:gd name="T57" fmla="*/ 432 h 4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4" h="432">
                <a:moveTo>
                  <a:pt x="0" y="217"/>
                </a:moveTo>
                <a:lnTo>
                  <a:pt x="25" y="242"/>
                </a:lnTo>
                <a:lnTo>
                  <a:pt x="31" y="306"/>
                </a:lnTo>
                <a:lnTo>
                  <a:pt x="11" y="388"/>
                </a:lnTo>
                <a:lnTo>
                  <a:pt x="87" y="370"/>
                </a:lnTo>
                <a:lnTo>
                  <a:pt x="163" y="432"/>
                </a:lnTo>
                <a:lnTo>
                  <a:pt x="186" y="396"/>
                </a:lnTo>
                <a:lnTo>
                  <a:pt x="212" y="419"/>
                </a:lnTo>
                <a:lnTo>
                  <a:pt x="381" y="408"/>
                </a:lnTo>
                <a:lnTo>
                  <a:pt x="345" y="81"/>
                </a:lnTo>
                <a:lnTo>
                  <a:pt x="404" y="81"/>
                </a:lnTo>
                <a:lnTo>
                  <a:pt x="281" y="0"/>
                </a:lnTo>
                <a:lnTo>
                  <a:pt x="278" y="44"/>
                </a:lnTo>
                <a:lnTo>
                  <a:pt x="171" y="41"/>
                </a:lnTo>
                <a:lnTo>
                  <a:pt x="169" y="132"/>
                </a:lnTo>
                <a:lnTo>
                  <a:pt x="131" y="148"/>
                </a:lnTo>
                <a:lnTo>
                  <a:pt x="134" y="203"/>
                </a:lnTo>
                <a:lnTo>
                  <a:pt x="0" y="21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1" name="26854329.625350.2516.625225"/>
          <p:cNvSpPr>
            <a:spLocks/>
          </p:cNvSpPr>
          <p:nvPr/>
        </p:nvSpPr>
        <p:spPr bwMode="invGray">
          <a:xfrm>
            <a:off x="4171950" y="3427413"/>
            <a:ext cx="268288" cy="260350"/>
          </a:xfrm>
          <a:custGeom>
            <a:avLst/>
            <a:gdLst>
              <a:gd name="T0" fmla="*/ 0 w 392"/>
              <a:gd name="T1" fmla="*/ 22305052 h 295"/>
              <a:gd name="T2" fmla="*/ 5445117 w 392"/>
              <a:gd name="T3" fmla="*/ 17892858 h 295"/>
              <a:gd name="T4" fmla="*/ 7323133 w 392"/>
              <a:gd name="T5" fmla="*/ 9068962 h 295"/>
              <a:gd name="T6" fmla="*/ 11829241 w 392"/>
              <a:gd name="T7" fmla="*/ 4412195 h 295"/>
              <a:gd name="T8" fmla="*/ 13331566 w 392"/>
              <a:gd name="T9" fmla="*/ 0 h 295"/>
              <a:gd name="T10" fmla="*/ 20090949 w 392"/>
              <a:gd name="T11" fmla="*/ 1470897 h 295"/>
              <a:gd name="T12" fmla="*/ 21780902 w 392"/>
              <a:gd name="T13" fmla="*/ 9804163 h 295"/>
              <a:gd name="T14" fmla="*/ 18776685 w 392"/>
              <a:gd name="T15" fmla="*/ 10049230 h 295"/>
              <a:gd name="T16" fmla="*/ 17274793 w 392"/>
              <a:gd name="T17" fmla="*/ 11029992 h 295"/>
              <a:gd name="T18" fmla="*/ 17462422 w 392"/>
              <a:gd name="T19" fmla="*/ 13236089 h 295"/>
              <a:gd name="T20" fmla="*/ 9200714 w 392"/>
              <a:gd name="T21" fmla="*/ 18382992 h 295"/>
              <a:gd name="T22" fmla="*/ 8074079 w 392"/>
              <a:gd name="T23" fmla="*/ 22550118 h 295"/>
              <a:gd name="T24" fmla="*/ 0 w 392"/>
              <a:gd name="T25" fmla="*/ 22305052 h 2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2"/>
              <a:gd name="T40" fmla="*/ 0 h 295"/>
              <a:gd name="T41" fmla="*/ 392 w 392"/>
              <a:gd name="T42" fmla="*/ 295 h 2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2" h="295">
                <a:moveTo>
                  <a:pt x="0" y="291"/>
                </a:moveTo>
                <a:lnTo>
                  <a:pt x="97" y="235"/>
                </a:lnTo>
                <a:lnTo>
                  <a:pt x="131" y="118"/>
                </a:lnTo>
                <a:lnTo>
                  <a:pt x="213" y="59"/>
                </a:lnTo>
                <a:lnTo>
                  <a:pt x="241" y="0"/>
                </a:lnTo>
                <a:lnTo>
                  <a:pt x="360" y="19"/>
                </a:lnTo>
                <a:lnTo>
                  <a:pt x="392" y="129"/>
                </a:lnTo>
                <a:lnTo>
                  <a:pt x="338" y="132"/>
                </a:lnTo>
                <a:lnTo>
                  <a:pt x="310" y="144"/>
                </a:lnTo>
                <a:lnTo>
                  <a:pt x="315" y="173"/>
                </a:lnTo>
                <a:lnTo>
                  <a:pt x="164" y="239"/>
                </a:lnTo>
                <a:lnTo>
                  <a:pt x="146" y="295"/>
                </a:lnTo>
                <a:lnTo>
                  <a:pt x="0" y="29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2" name="26855418.5430.7531.2519.755"/>
          <p:cNvSpPr>
            <a:spLocks/>
          </p:cNvSpPr>
          <p:nvPr/>
        </p:nvSpPr>
        <p:spPr bwMode="invGray">
          <a:xfrm>
            <a:off x="5162550" y="4803775"/>
            <a:ext cx="244475" cy="488950"/>
          </a:xfrm>
          <a:custGeom>
            <a:avLst/>
            <a:gdLst>
              <a:gd name="T0" fmla="*/ 0 w 352"/>
              <a:gd name="T1" fmla="*/ 11669359 h 557"/>
              <a:gd name="T2" fmla="*/ 586058 w 352"/>
              <a:gd name="T3" fmla="*/ 13127844 h 557"/>
              <a:gd name="T4" fmla="*/ 5469433 w 352"/>
              <a:gd name="T5" fmla="*/ 15072983 h 557"/>
              <a:gd name="T6" fmla="*/ 5860139 w 352"/>
              <a:gd name="T7" fmla="*/ 17747368 h 557"/>
              <a:gd name="T8" fmla="*/ 5664786 w 352"/>
              <a:gd name="T9" fmla="*/ 24311042 h 557"/>
              <a:gd name="T10" fmla="*/ 3125643 w 352"/>
              <a:gd name="T11" fmla="*/ 31361370 h 557"/>
              <a:gd name="T12" fmla="*/ 3711702 w 352"/>
              <a:gd name="T13" fmla="*/ 39384029 h 557"/>
              <a:gd name="T14" fmla="*/ 3906612 w 352"/>
              <a:gd name="T15" fmla="*/ 42058410 h 557"/>
              <a:gd name="T16" fmla="*/ 5664786 w 352"/>
              <a:gd name="T17" fmla="*/ 42058410 h 557"/>
              <a:gd name="T18" fmla="*/ 5664786 w 352"/>
              <a:gd name="T19" fmla="*/ 39384029 h 557"/>
              <a:gd name="T20" fmla="*/ 10743956 w 352"/>
              <a:gd name="T21" fmla="*/ 35494244 h 557"/>
              <a:gd name="T22" fmla="*/ 9181135 w 352"/>
              <a:gd name="T23" fmla="*/ 24311042 h 557"/>
              <a:gd name="T24" fmla="*/ 20510707 w 352"/>
              <a:gd name="T25" fmla="*/ 12884763 h 557"/>
              <a:gd name="T26" fmla="*/ 20706060 w 352"/>
              <a:gd name="T27" fmla="*/ 0 h 557"/>
              <a:gd name="T28" fmla="*/ 17776212 w 352"/>
              <a:gd name="T29" fmla="*/ 2188221 h 557"/>
              <a:gd name="T30" fmla="*/ 9962546 w 352"/>
              <a:gd name="T31" fmla="*/ 2917463 h 557"/>
              <a:gd name="T32" fmla="*/ 9767193 w 352"/>
              <a:gd name="T33" fmla="*/ 7779572 h 557"/>
              <a:gd name="T34" fmla="*/ 11720277 w 352"/>
              <a:gd name="T35" fmla="*/ 11426279 h 557"/>
              <a:gd name="T36" fmla="*/ 10548604 w 352"/>
              <a:gd name="T37" fmla="*/ 17018126 h 557"/>
              <a:gd name="T38" fmla="*/ 8399725 w 352"/>
              <a:gd name="T39" fmla="*/ 13857579 h 557"/>
              <a:gd name="T40" fmla="*/ 8790430 w 352"/>
              <a:gd name="T41" fmla="*/ 10210875 h 557"/>
              <a:gd name="T42" fmla="*/ 6250844 w 352"/>
              <a:gd name="T43" fmla="*/ 9238059 h 557"/>
              <a:gd name="T44" fmla="*/ 0 w 352"/>
              <a:gd name="T45" fmla="*/ 11669359 h 5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2"/>
              <a:gd name="T70" fmla="*/ 0 h 557"/>
              <a:gd name="T71" fmla="*/ 352 w 352"/>
              <a:gd name="T72" fmla="*/ 557 h 5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2" h="557">
                <a:moveTo>
                  <a:pt x="0" y="155"/>
                </a:moveTo>
                <a:lnTo>
                  <a:pt x="9" y="173"/>
                </a:lnTo>
                <a:lnTo>
                  <a:pt x="92" y="199"/>
                </a:lnTo>
                <a:lnTo>
                  <a:pt x="100" y="234"/>
                </a:lnTo>
                <a:lnTo>
                  <a:pt x="96" y="322"/>
                </a:lnTo>
                <a:lnTo>
                  <a:pt x="52" y="414"/>
                </a:lnTo>
                <a:lnTo>
                  <a:pt x="64" y="522"/>
                </a:lnTo>
                <a:lnTo>
                  <a:pt x="68" y="557"/>
                </a:lnTo>
                <a:lnTo>
                  <a:pt x="95" y="557"/>
                </a:lnTo>
                <a:lnTo>
                  <a:pt x="95" y="520"/>
                </a:lnTo>
                <a:lnTo>
                  <a:pt x="181" y="470"/>
                </a:lnTo>
                <a:lnTo>
                  <a:pt x="156" y="322"/>
                </a:lnTo>
                <a:lnTo>
                  <a:pt x="349" y="172"/>
                </a:lnTo>
                <a:lnTo>
                  <a:pt x="352" y="0"/>
                </a:lnTo>
                <a:lnTo>
                  <a:pt x="302" y="30"/>
                </a:lnTo>
                <a:lnTo>
                  <a:pt x="169" y="38"/>
                </a:lnTo>
                <a:lnTo>
                  <a:pt x="166" y="102"/>
                </a:lnTo>
                <a:lnTo>
                  <a:pt x="200" y="151"/>
                </a:lnTo>
                <a:lnTo>
                  <a:pt x="180" y="225"/>
                </a:lnTo>
                <a:lnTo>
                  <a:pt x="144" y="185"/>
                </a:lnTo>
                <a:lnTo>
                  <a:pt x="150" y="136"/>
                </a:lnTo>
                <a:lnTo>
                  <a:pt x="107" y="122"/>
                </a:lnTo>
                <a:lnTo>
                  <a:pt x="0" y="15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3" name="26856354.25374.87522.87529.755"/>
          <p:cNvSpPr>
            <a:spLocks/>
          </p:cNvSpPr>
          <p:nvPr/>
        </p:nvSpPr>
        <p:spPr bwMode="invGray">
          <a:xfrm>
            <a:off x="4475163" y="3808413"/>
            <a:ext cx="366712" cy="352425"/>
          </a:xfrm>
          <a:custGeom>
            <a:avLst/>
            <a:gdLst>
              <a:gd name="T0" fmla="*/ 0 w 529"/>
              <a:gd name="T1" fmla="*/ 21954906 h 404"/>
              <a:gd name="T2" fmla="*/ 389085 w 529"/>
              <a:gd name="T3" fmla="*/ 24367597 h 404"/>
              <a:gd name="T4" fmla="*/ 4281262 w 529"/>
              <a:gd name="T5" fmla="*/ 29675321 h 404"/>
              <a:gd name="T6" fmla="*/ 5059874 w 529"/>
              <a:gd name="T7" fmla="*/ 28468976 h 404"/>
              <a:gd name="T8" fmla="*/ 6616656 w 529"/>
              <a:gd name="T9" fmla="*/ 30157663 h 404"/>
              <a:gd name="T10" fmla="*/ 8951610 w 529"/>
              <a:gd name="T11" fmla="*/ 24849939 h 404"/>
              <a:gd name="T12" fmla="*/ 17903661 w 529"/>
              <a:gd name="T13" fmla="*/ 27503801 h 404"/>
              <a:gd name="T14" fmla="*/ 25493028 w 529"/>
              <a:gd name="T15" fmla="*/ 24849939 h 404"/>
              <a:gd name="T16" fmla="*/ 25687571 w 529"/>
              <a:gd name="T17" fmla="*/ 23402423 h 404"/>
              <a:gd name="T18" fmla="*/ 29774296 w 529"/>
              <a:gd name="T19" fmla="*/ 16888353 h 404"/>
              <a:gd name="T20" fmla="*/ 30941992 w 529"/>
              <a:gd name="T21" fmla="*/ 7961587 h 404"/>
              <a:gd name="T22" fmla="*/ 28996125 w 529"/>
              <a:gd name="T23" fmla="*/ 5307726 h 404"/>
              <a:gd name="T24" fmla="*/ 28996125 w 529"/>
              <a:gd name="T25" fmla="*/ 1206346 h 404"/>
              <a:gd name="T26" fmla="*/ 22379464 w 529"/>
              <a:gd name="T27" fmla="*/ 0 h 404"/>
              <a:gd name="T28" fmla="*/ 10703376 w 529"/>
              <a:gd name="T29" fmla="*/ 10374280 h 404"/>
              <a:gd name="T30" fmla="*/ 7589371 w 529"/>
              <a:gd name="T31" fmla="*/ 11339455 h 404"/>
              <a:gd name="T32" fmla="*/ 7589371 w 529"/>
              <a:gd name="T33" fmla="*/ 19301044 h 404"/>
              <a:gd name="T34" fmla="*/ 6422113 w 529"/>
              <a:gd name="T35" fmla="*/ 20748561 h 404"/>
              <a:gd name="T36" fmla="*/ 0 w 529"/>
              <a:gd name="T37" fmla="*/ 21954906 h 4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9"/>
              <a:gd name="T58" fmla="*/ 0 h 404"/>
              <a:gd name="T59" fmla="*/ 529 w 529"/>
              <a:gd name="T60" fmla="*/ 404 h 4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9" h="404">
                <a:moveTo>
                  <a:pt x="0" y="293"/>
                </a:moveTo>
                <a:lnTo>
                  <a:pt x="7" y="326"/>
                </a:lnTo>
                <a:lnTo>
                  <a:pt x="72" y="396"/>
                </a:lnTo>
                <a:lnTo>
                  <a:pt x="88" y="381"/>
                </a:lnTo>
                <a:lnTo>
                  <a:pt x="114" y="404"/>
                </a:lnTo>
                <a:lnTo>
                  <a:pt x="154" y="334"/>
                </a:lnTo>
                <a:lnTo>
                  <a:pt x="305" y="370"/>
                </a:lnTo>
                <a:lnTo>
                  <a:pt x="436" y="333"/>
                </a:lnTo>
                <a:lnTo>
                  <a:pt x="440" y="315"/>
                </a:lnTo>
                <a:lnTo>
                  <a:pt x="509" y="227"/>
                </a:lnTo>
                <a:lnTo>
                  <a:pt x="529" y="107"/>
                </a:lnTo>
                <a:lnTo>
                  <a:pt x="495" y="70"/>
                </a:lnTo>
                <a:lnTo>
                  <a:pt x="495" y="16"/>
                </a:lnTo>
                <a:lnTo>
                  <a:pt x="384" y="0"/>
                </a:lnTo>
                <a:lnTo>
                  <a:pt x="182" y="139"/>
                </a:lnTo>
                <a:lnTo>
                  <a:pt x="129" y="152"/>
                </a:lnTo>
                <a:lnTo>
                  <a:pt x="131" y="257"/>
                </a:lnTo>
                <a:lnTo>
                  <a:pt x="109" y="279"/>
                </a:lnTo>
                <a:lnTo>
                  <a:pt x="0" y="29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4" name="26857373379.87518.12521.755"/>
          <p:cNvSpPr>
            <a:spLocks/>
          </p:cNvSpPr>
          <p:nvPr/>
        </p:nvSpPr>
        <p:spPr bwMode="invGray">
          <a:xfrm>
            <a:off x="4537075" y="4098925"/>
            <a:ext cx="268288" cy="282575"/>
          </a:xfrm>
          <a:custGeom>
            <a:avLst/>
            <a:gdLst>
              <a:gd name="T0" fmla="*/ 0 w 388"/>
              <a:gd name="T1" fmla="*/ 18841610 h 323"/>
              <a:gd name="T2" fmla="*/ 1533136 w 388"/>
              <a:gd name="T3" fmla="*/ 5314439 h 323"/>
              <a:gd name="T4" fmla="*/ 3833278 w 388"/>
              <a:gd name="T5" fmla="*/ 0 h 323"/>
              <a:gd name="T6" fmla="*/ 12457714 w 388"/>
              <a:gd name="T7" fmla="*/ 2656974 h 323"/>
              <a:gd name="T8" fmla="*/ 19932518 w 388"/>
              <a:gd name="T9" fmla="*/ 0 h 323"/>
              <a:gd name="T10" fmla="*/ 21465654 w 388"/>
              <a:gd name="T11" fmla="*/ 3140104 h 323"/>
              <a:gd name="T12" fmla="*/ 22232221 w 388"/>
              <a:gd name="T13" fmla="*/ 5314439 h 323"/>
              <a:gd name="T14" fmla="*/ 20316021 w 388"/>
              <a:gd name="T15" fmla="*/ 7246961 h 323"/>
              <a:gd name="T16" fmla="*/ 16290993 w 388"/>
              <a:gd name="T17" fmla="*/ 18116669 h 323"/>
              <a:gd name="T18" fmla="*/ 12649465 w 388"/>
              <a:gd name="T19" fmla="*/ 17392219 h 323"/>
              <a:gd name="T20" fmla="*/ 10732827 w 388"/>
              <a:gd name="T21" fmla="*/ 22706655 h 323"/>
              <a:gd name="T22" fmla="*/ 6324732 w 388"/>
              <a:gd name="T23" fmla="*/ 24156047 h 323"/>
              <a:gd name="T24" fmla="*/ 3833278 w 388"/>
              <a:gd name="T25" fmla="*/ 19324741 h 323"/>
              <a:gd name="T26" fmla="*/ 0 w 388"/>
              <a:gd name="T27" fmla="*/ 18841610 h 3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8"/>
              <a:gd name="T43" fmla="*/ 0 h 323"/>
              <a:gd name="T44" fmla="*/ 388 w 388"/>
              <a:gd name="T45" fmla="*/ 323 h 3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8" h="323">
                <a:moveTo>
                  <a:pt x="0" y="251"/>
                </a:moveTo>
                <a:lnTo>
                  <a:pt x="26" y="71"/>
                </a:lnTo>
                <a:lnTo>
                  <a:pt x="66" y="1"/>
                </a:lnTo>
                <a:lnTo>
                  <a:pt x="217" y="37"/>
                </a:lnTo>
                <a:lnTo>
                  <a:pt x="348" y="0"/>
                </a:lnTo>
                <a:lnTo>
                  <a:pt x="374" y="42"/>
                </a:lnTo>
                <a:lnTo>
                  <a:pt x="388" y="71"/>
                </a:lnTo>
                <a:lnTo>
                  <a:pt x="353" y="97"/>
                </a:lnTo>
                <a:lnTo>
                  <a:pt x="285" y="243"/>
                </a:lnTo>
                <a:lnTo>
                  <a:pt x="221" y="233"/>
                </a:lnTo>
                <a:lnTo>
                  <a:pt x="186" y="304"/>
                </a:lnTo>
                <a:lnTo>
                  <a:pt x="111" y="323"/>
                </a:lnTo>
                <a:lnTo>
                  <a:pt x="66" y="260"/>
                </a:lnTo>
                <a:lnTo>
                  <a:pt x="0" y="25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5" name="26858375.125343.253.3755.6255"/>
          <p:cNvSpPr>
            <a:spLocks/>
          </p:cNvSpPr>
          <p:nvPr/>
        </p:nvSpPr>
        <p:spPr bwMode="invGray">
          <a:xfrm>
            <a:off x="4084638" y="4132263"/>
            <a:ext cx="73025" cy="53975"/>
          </a:xfrm>
          <a:custGeom>
            <a:avLst/>
            <a:gdLst>
              <a:gd name="T0" fmla="*/ 0 w 101"/>
              <a:gd name="T1" fmla="*/ 522467 h 59"/>
              <a:gd name="T2" fmla="*/ 1869781 w 101"/>
              <a:gd name="T3" fmla="*/ 2874592 h 59"/>
              <a:gd name="T4" fmla="*/ 3947873 w 101"/>
              <a:gd name="T5" fmla="*/ 2090891 h 59"/>
              <a:gd name="T6" fmla="*/ 2701200 w 101"/>
              <a:gd name="T7" fmla="*/ 2874592 h 59"/>
              <a:gd name="T8" fmla="*/ 3740018 w 101"/>
              <a:gd name="T9" fmla="*/ 4965484 h 59"/>
              <a:gd name="T10" fmla="*/ 6233363 w 101"/>
              <a:gd name="T11" fmla="*/ 2874592 h 59"/>
              <a:gd name="T12" fmla="*/ 6440762 w 101"/>
              <a:gd name="T13" fmla="*/ 0 h 59"/>
              <a:gd name="T14" fmla="*/ 0 w 101"/>
              <a:gd name="T15" fmla="*/ 52246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"/>
              <a:gd name="T25" fmla="*/ 0 h 59"/>
              <a:gd name="T26" fmla="*/ 101 w 101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" h="59">
                <a:moveTo>
                  <a:pt x="0" y="7"/>
                </a:moveTo>
                <a:lnTo>
                  <a:pt x="29" y="33"/>
                </a:lnTo>
                <a:lnTo>
                  <a:pt x="62" y="25"/>
                </a:lnTo>
                <a:lnTo>
                  <a:pt x="43" y="33"/>
                </a:lnTo>
                <a:lnTo>
                  <a:pt x="58" y="59"/>
                </a:lnTo>
                <a:lnTo>
                  <a:pt x="99" y="33"/>
                </a:lnTo>
                <a:lnTo>
                  <a:pt x="101" y="0"/>
                </a:lnTo>
                <a:lnTo>
                  <a:pt x="0" y="7"/>
                </a:lnTo>
                <a:close/>
              </a:path>
            </a:pathLst>
          </a:custGeom>
          <a:solidFill>
            <a:srgbClr val="C0C0C0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6" name="26859349.25469.75315"/>
          <p:cNvSpPr>
            <a:spLocks/>
          </p:cNvSpPr>
          <p:nvPr/>
        </p:nvSpPr>
        <p:spPr bwMode="invGray">
          <a:xfrm>
            <a:off x="5641975" y="3729038"/>
            <a:ext cx="15875" cy="47625"/>
          </a:xfrm>
          <a:custGeom>
            <a:avLst/>
            <a:gdLst>
              <a:gd name="T0" fmla="*/ 0 w 19"/>
              <a:gd name="T1" fmla="*/ 3371047 h 55"/>
              <a:gd name="T2" fmla="*/ 753979 w 19"/>
              <a:gd name="T3" fmla="*/ 4093344 h 55"/>
              <a:gd name="T4" fmla="*/ 1507958 w 19"/>
              <a:gd name="T5" fmla="*/ 3852414 h 55"/>
              <a:gd name="T6" fmla="*/ 753979 w 19"/>
              <a:gd name="T7" fmla="*/ 0 h 55"/>
              <a:gd name="T8" fmla="*/ 0 w 19"/>
              <a:gd name="T9" fmla="*/ 3371047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55"/>
              <a:gd name="T17" fmla="*/ 19 w 19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55">
                <a:moveTo>
                  <a:pt x="0" y="45"/>
                </a:moveTo>
                <a:lnTo>
                  <a:pt x="10" y="55"/>
                </a:lnTo>
                <a:lnTo>
                  <a:pt x="19" y="52"/>
                </a:lnTo>
                <a:lnTo>
                  <a:pt x="11" y="0"/>
                </a:lnTo>
                <a:lnTo>
                  <a:pt x="0" y="4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7" name="26860400.754293.1253.1255"/>
          <p:cNvSpPr>
            <a:spLocks/>
          </p:cNvSpPr>
          <p:nvPr/>
        </p:nvSpPr>
        <p:spPr bwMode="invGray">
          <a:xfrm>
            <a:off x="5141913" y="4530725"/>
            <a:ext cx="38100" cy="47625"/>
          </a:xfrm>
          <a:custGeom>
            <a:avLst/>
            <a:gdLst>
              <a:gd name="T0" fmla="*/ 0 w 55"/>
              <a:gd name="T1" fmla="*/ 4408210 h 53"/>
              <a:gd name="T2" fmla="*/ 1124792 w 55"/>
              <a:gd name="T3" fmla="*/ 778069 h 53"/>
              <a:gd name="T4" fmla="*/ 2624083 w 55"/>
              <a:gd name="T5" fmla="*/ 0 h 53"/>
              <a:gd name="T6" fmla="*/ 2999013 w 55"/>
              <a:gd name="T7" fmla="*/ 3630141 h 53"/>
              <a:gd name="T8" fmla="*/ 0 w 55"/>
              <a:gd name="T9" fmla="*/ 440821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53"/>
              <a:gd name="T17" fmla="*/ 55 w 5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53">
                <a:moveTo>
                  <a:pt x="0" y="53"/>
                </a:moveTo>
                <a:lnTo>
                  <a:pt x="22" y="9"/>
                </a:lnTo>
                <a:lnTo>
                  <a:pt x="48" y="0"/>
                </a:lnTo>
                <a:lnTo>
                  <a:pt x="55" y="44"/>
                </a:lnTo>
                <a:lnTo>
                  <a:pt x="0" y="5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8" name="26861367.625341.757.87511.6255"/>
          <p:cNvSpPr>
            <a:spLocks/>
          </p:cNvSpPr>
          <p:nvPr/>
        </p:nvSpPr>
        <p:spPr bwMode="invGray">
          <a:xfrm>
            <a:off x="4070350" y="4014788"/>
            <a:ext cx="139700" cy="123825"/>
          </a:xfrm>
          <a:custGeom>
            <a:avLst/>
            <a:gdLst>
              <a:gd name="T0" fmla="*/ 0 w 206"/>
              <a:gd name="T1" fmla="*/ 4729843 h 140"/>
              <a:gd name="T2" fmla="*/ 1676153 w 206"/>
              <a:gd name="T3" fmla="*/ 7965892 h 140"/>
              <a:gd name="T4" fmla="*/ 6890613 w 206"/>
              <a:gd name="T5" fmla="*/ 8463824 h 140"/>
              <a:gd name="T6" fmla="*/ 1489722 w 206"/>
              <a:gd name="T7" fmla="*/ 9459187 h 140"/>
              <a:gd name="T8" fmla="*/ 1489722 w 206"/>
              <a:gd name="T9" fmla="*/ 10952978 h 140"/>
              <a:gd name="T10" fmla="*/ 7077045 w 206"/>
              <a:gd name="T11" fmla="*/ 10455048 h 140"/>
              <a:gd name="T12" fmla="*/ 11360643 w 206"/>
              <a:gd name="T13" fmla="*/ 10952978 h 140"/>
              <a:gd name="T14" fmla="*/ 10056921 w 206"/>
              <a:gd name="T15" fmla="*/ 4729843 h 140"/>
              <a:gd name="T16" fmla="*/ 5773321 w 206"/>
              <a:gd name="T17" fmla="*/ 0 h 140"/>
              <a:gd name="T18" fmla="*/ 1676153 w 206"/>
              <a:gd name="T19" fmla="*/ 1493792 h 140"/>
              <a:gd name="T20" fmla="*/ 0 w 206"/>
              <a:gd name="T21" fmla="*/ 4729843 h 1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6"/>
              <a:gd name="T34" fmla="*/ 0 h 140"/>
              <a:gd name="T35" fmla="*/ 206 w 206"/>
              <a:gd name="T36" fmla="*/ 140 h 1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6" h="140">
                <a:moveTo>
                  <a:pt x="0" y="62"/>
                </a:moveTo>
                <a:lnTo>
                  <a:pt x="30" y="101"/>
                </a:lnTo>
                <a:lnTo>
                  <a:pt x="125" y="108"/>
                </a:lnTo>
                <a:lnTo>
                  <a:pt x="26" y="121"/>
                </a:lnTo>
                <a:lnTo>
                  <a:pt x="26" y="140"/>
                </a:lnTo>
                <a:lnTo>
                  <a:pt x="127" y="133"/>
                </a:lnTo>
                <a:lnTo>
                  <a:pt x="206" y="140"/>
                </a:lnTo>
                <a:lnTo>
                  <a:pt x="182" y="62"/>
                </a:lnTo>
                <a:lnTo>
                  <a:pt x="106" y="0"/>
                </a:lnTo>
                <a:lnTo>
                  <a:pt x="30" y="18"/>
                </a:lnTo>
                <a:lnTo>
                  <a:pt x="0" y="6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49" name="26862380.375349.6255.6255.8755"/>
          <p:cNvSpPr>
            <a:spLocks/>
          </p:cNvSpPr>
          <p:nvPr/>
        </p:nvSpPr>
        <p:spPr bwMode="invGray">
          <a:xfrm>
            <a:off x="4167188" y="4211638"/>
            <a:ext cx="69850" cy="90487"/>
          </a:xfrm>
          <a:custGeom>
            <a:avLst/>
            <a:gdLst>
              <a:gd name="T0" fmla="*/ 0 w 103"/>
              <a:gd name="T1" fmla="*/ 2276947 h 101"/>
              <a:gd name="T2" fmla="*/ 558862 w 103"/>
              <a:gd name="T3" fmla="*/ 5565367 h 101"/>
              <a:gd name="T4" fmla="*/ 3352307 w 103"/>
              <a:gd name="T5" fmla="*/ 8095306 h 101"/>
              <a:gd name="T6" fmla="*/ 5587322 w 103"/>
              <a:gd name="T7" fmla="*/ 4047905 h 101"/>
              <a:gd name="T8" fmla="*/ 3724738 w 103"/>
              <a:gd name="T9" fmla="*/ 0 h 101"/>
              <a:gd name="T10" fmla="*/ 0 w 103"/>
              <a:gd name="T11" fmla="*/ 2276947 h 1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101"/>
              <a:gd name="T20" fmla="*/ 103 w 103"/>
              <a:gd name="T21" fmla="*/ 101 h 1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101">
                <a:moveTo>
                  <a:pt x="0" y="29"/>
                </a:moveTo>
                <a:lnTo>
                  <a:pt x="11" y="69"/>
                </a:lnTo>
                <a:lnTo>
                  <a:pt x="62" y="101"/>
                </a:lnTo>
                <a:lnTo>
                  <a:pt x="103" y="51"/>
                </a:lnTo>
                <a:lnTo>
                  <a:pt x="70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0" name="26863376.625451.525.37519.1255"/>
          <p:cNvSpPr>
            <a:spLocks/>
          </p:cNvSpPr>
          <p:nvPr/>
        </p:nvSpPr>
        <p:spPr bwMode="invGray">
          <a:xfrm>
            <a:off x="5419725" y="4154488"/>
            <a:ext cx="234950" cy="392112"/>
          </a:xfrm>
          <a:custGeom>
            <a:avLst/>
            <a:gdLst>
              <a:gd name="T0" fmla="*/ 0 w 341"/>
              <a:gd name="T1" fmla="*/ 30846404 h 453"/>
              <a:gd name="T2" fmla="*/ 0 w 341"/>
              <a:gd name="T3" fmla="*/ 22066689 h 453"/>
              <a:gd name="T4" fmla="*/ 1532072 w 341"/>
              <a:gd name="T5" fmla="*/ 19456740 h 453"/>
              <a:gd name="T6" fmla="*/ 7468690 w 341"/>
              <a:gd name="T7" fmla="*/ 16846792 h 453"/>
              <a:gd name="T8" fmla="*/ 13405305 w 341"/>
              <a:gd name="T9" fmla="*/ 9491390 h 453"/>
              <a:gd name="T10" fmla="*/ 5744943 w 341"/>
              <a:gd name="T11" fmla="*/ 6880952 h 453"/>
              <a:gd name="T12" fmla="*/ 3447053 w 341"/>
              <a:gd name="T13" fmla="*/ 2609949 h 453"/>
              <a:gd name="T14" fmla="*/ 4212871 w 341"/>
              <a:gd name="T15" fmla="*/ 1186606 h 453"/>
              <a:gd name="T16" fmla="*/ 7277017 w 341"/>
              <a:gd name="T17" fmla="*/ 3796555 h 453"/>
              <a:gd name="T18" fmla="*/ 18575668 w 341"/>
              <a:gd name="T19" fmla="*/ 0 h 453"/>
              <a:gd name="T20" fmla="*/ 19533158 w 341"/>
              <a:gd name="T21" fmla="*/ 3796555 h 453"/>
              <a:gd name="T22" fmla="*/ 12639050 w 341"/>
              <a:gd name="T23" fmla="*/ 19219516 h 453"/>
              <a:gd name="T24" fmla="*/ 957491 w 341"/>
              <a:gd name="T25" fmla="*/ 32981912 h 453"/>
              <a:gd name="T26" fmla="*/ 0 w 341"/>
              <a:gd name="T27" fmla="*/ 30846404 h 4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1"/>
              <a:gd name="T43" fmla="*/ 0 h 453"/>
              <a:gd name="T44" fmla="*/ 341 w 341"/>
              <a:gd name="T45" fmla="*/ 453 h 4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1" h="453">
                <a:moveTo>
                  <a:pt x="0" y="425"/>
                </a:moveTo>
                <a:lnTo>
                  <a:pt x="0" y="303"/>
                </a:lnTo>
                <a:lnTo>
                  <a:pt x="27" y="267"/>
                </a:lnTo>
                <a:lnTo>
                  <a:pt x="132" y="230"/>
                </a:lnTo>
                <a:lnTo>
                  <a:pt x="233" y="130"/>
                </a:lnTo>
                <a:lnTo>
                  <a:pt x="101" y="96"/>
                </a:lnTo>
                <a:lnTo>
                  <a:pt x="60" y="36"/>
                </a:lnTo>
                <a:lnTo>
                  <a:pt x="75" y="17"/>
                </a:lnTo>
                <a:lnTo>
                  <a:pt x="128" y="52"/>
                </a:lnTo>
                <a:lnTo>
                  <a:pt x="325" y="0"/>
                </a:lnTo>
                <a:lnTo>
                  <a:pt x="341" y="52"/>
                </a:lnTo>
                <a:lnTo>
                  <a:pt x="221" y="264"/>
                </a:lnTo>
                <a:lnTo>
                  <a:pt x="16" y="453"/>
                </a:lnTo>
                <a:lnTo>
                  <a:pt x="0" y="42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1" name="26864428.25421.62513.514.6255"/>
          <p:cNvSpPr>
            <a:spLocks/>
          </p:cNvSpPr>
          <p:nvPr/>
        </p:nvSpPr>
        <p:spPr bwMode="invGray">
          <a:xfrm>
            <a:off x="5049838" y="4956175"/>
            <a:ext cx="185737" cy="209550"/>
          </a:xfrm>
          <a:custGeom>
            <a:avLst/>
            <a:gdLst>
              <a:gd name="T0" fmla="*/ 0 w 262"/>
              <a:gd name="T1" fmla="*/ 5464782 h 241"/>
              <a:gd name="T2" fmla="*/ 3618857 w 262"/>
              <a:gd name="T3" fmla="*/ 5464782 h 241"/>
              <a:gd name="T4" fmla="*/ 7237714 w 262"/>
              <a:gd name="T5" fmla="*/ 2375823 h 241"/>
              <a:gd name="T6" fmla="*/ 7438589 w 262"/>
              <a:gd name="T7" fmla="*/ 950524 h 241"/>
              <a:gd name="T8" fmla="*/ 10454377 w 262"/>
              <a:gd name="T9" fmla="*/ 0 h 241"/>
              <a:gd name="T10" fmla="*/ 15681119 w 262"/>
              <a:gd name="T11" fmla="*/ 1901048 h 241"/>
              <a:gd name="T12" fmla="*/ 16083313 w 262"/>
              <a:gd name="T13" fmla="*/ 4514745 h 241"/>
              <a:gd name="T14" fmla="*/ 15882440 w 262"/>
              <a:gd name="T15" fmla="*/ 10930051 h 241"/>
              <a:gd name="T16" fmla="*/ 13067970 w 262"/>
              <a:gd name="T17" fmla="*/ 17582745 h 241"/>
              <a:gd name="T18" fmla="*/ 8443851 w 262"/>
              <a:gd name="T19" fmla="*/ 16394834 h 241"/>
              <a:gd name="T20" fmla="*/ 5629383 w 262"/>
              <a:gd name="T21" fmla="*/ 14731658 h 241"/>
              <a:gd name="T22" fmla="*/ 0 w 262"/>
              <a:gd name="T23" fmla="*/ 5464782 h 2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2"/>
              <a:gd name="T37" fmla="*/ 0 h 241"/>
              <a:gd name="T38" fmla="*/ 262 w 262"/>
              <a:gd name="T39" fmla="*/ 241 h 2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2" h="241">
                <a:moveTo>
                  <a:pt x="0" y="74"/>
                </a:moveTo>
                <a:lnTo>
                  <a:pt x="59" y="76"/>
                </a:lnTo>
                <a:lnTo>
                  <a:pt x="118" y="32"/>
                </a:lnTo>
                <a:lnTo>
                  <a:pt x="121" y="12"/>
                </a:lnTo>
                <a:lnTo>
                  <a:pt x="171" y="0"/>
                </a:lnTo>
                <a:lnTo>
                  <a:pt x="254" y="26"/>
                </a:lnTo>
                <a:lnTo>
                  <a:pt x="262" y="61"/>
                </a:lnTo>
                <a:lnTo>
                  <a:pt x="258" y="149"/>
                </a:lnTo>
                <a:lnTo>
                  <a:pt x="214" y="241"/>
                </a:lnTo>
                <a:lnTo>
                  <a:pt x="138" y="224"/>
                </a:lnTo>
                <a:lnTo>
                  <a:pt x="93" y="202"/>
                </a:lnTo>
                <a:lnTo>
                  <a:pt x="0" y="7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2" name="26865430.75396.2523.87525.3755"/>
          <p:cNvSpPr>
            <a:spLocks/>
          </p:cNvSpPr>
          <p:nvPr/>
        </p:nvSpPr>
        <p:spPr bwMode="invGray">
          <a:xfrm>
            <a:off x="4740275" y="4992688"/>
            <a:ext cx="309563" cy="373062"/>
          </a:xfrm>
          <a:custGeom>
            <a:avLst/>
            <a:gdLst>
              <a:gd name="T0" fmla="*/ 0 w 453"/>
              <a:gd name="T1" fmla="*/ 972312 h 425"/>
              <a:gd name="T2" fmla="*/ 3021409 w 453"/>
              <a:gd name="T3" fmla="*/ 0 h 425"/>
              <a:gd name="T4" fmla="*/ 18316612 w 453"/>
              <a:gd name="T5" fmla="*/ 2917429 h 425"/>
              <a:gd name="T6" fmla="*/ 21715641 w 453"/>
              <a:gd name="T7" fmla="*/ 1701546 h 425"/>
              <a:gd name="T8" fmla="*/ 25303264 w 453"/>
              <a:gd name="T9" fmla="*/ 2188195 h 425"/>
              <a:gd name="T10" fmla="*/ 22282291 w 453"/>
              <a:gd name="T11" fmla="*/ 4618976 h 425"/>
              <a:gd name="T12" fmla="*/ 21148991 w 453"/>
              <a:gd name="T13" fmla="*/ 2917429 h 425"/>
              <a:gd name="T14" fmla="*/ 17372341 w 453"/>
              <a:gd name="T15" fmla="*/ 4132820 h 425"/>
              <a:gd name="T16" fmla="*/ 17372341 w 453"/>
              <a:gd name="T17" fmla="*/ 13127691 h 425"/>
              <a:gd name="T18" fmla="*/ 15484232 w 453"/>
              <a:gd name="T19" fmla="*/ 13127691 h 425"/>
              <a:gd name="T20" fmla="*/ 15484232 w 453"/>
              <a:gd name="T21" fmla="*/ 20177941 h 425"/>
              <a:gd name="T22" fmla="*/ 15484232 w 453"/>
              <a:gd name="T23" fmla="*/ 30388200 h 425"/>
              <a:gd name="T24" fmla="*/ 13973742 w 453"/>
              <a:gd name="T25" fmla="*/ 32090239 h 425"/>
              <a:gd name="T26" fmla="*/ 11518550 w 453"/>
              <a:gd name="T27" fmla="*/ 32090239 h 425"/>
              <a:gd name="T28" fmla="*/ 10197091 w 453"/>
              <a:gd name="T29" fmla="*/ 29902045 h 425"/>
              <a:gd name="T30" fmla="*/ 9252820 w 453"/>
              <a:gd name="T31" fmla="*/ 31117927 h 425"/>
              <a:gd name="T32" fmla="*/ 6609032 w 453"/>
              <a:gd name="T33" fmla="*/ 27471265 h 425"/>
              <a:gd name="T34" fmla="*/ 5476167 w 453"/>
              <a:gd name="T35" fmla="*/ 16288201 h 425"/>
              <a:gd name="T36" fmla="*/ 5476167 w 453"/>
              <a:gd name="T37" fmla="*/ 14829730 h 425"/>
              <a:gd name="T38" fmla="*/ 0 w 453"/>
              <a:gd name="T39" fmla="*/ 972312 h 4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3"/>
              <a:gd name="T61" fmla="*/ 0 h 425"/>
              <a:gd name="T62" fmla="*/ 453 w 453"/>
              <a:gd name="T63" fmla="*/ 425 h 4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3" h="425">
                <a:moveTo>
                  <a:pt x="0" y="14"/>
                </a:moveTo>
                <a:lnTo>
                  <a:pt x="55" y="0"/>
                </a:lnTo>
                <a:lnTo>
                  <a:pt x="328" y="40"/>
                </a:lnTo>
                <a:lnTo>
                  <a:pt x="389" y="22"/>
                </a:lnTo>
                <a:lnTo>
                  <a:pt x="453" y="30"/>
                </a:lnTo>
                <a:lnTo>
                  <a:pt x="398" y="61"/>
                </a:lnTo>
                <a:lnTo>
                  <a:pt x="377" y="40"/>
                </a:lnTo>
                <a:lnTo>
                  <a:pt x="312" y="54"/>
                </a:lnTo>
                <a:lnTo>
                  <a:pt x="312" y="173"/>
                </a:lnTo>
                <a:lnTo>
                  <a:pt x="278" y="175"/>
                </a:lnTo>
                <a:lnTo>
                  <a:pt x="278" y="268"/>
                </a:lnTo>
                <a:lnTo>
                  <a:pt x="278" y="404"/>
                </a:lnTo>
                <a:lnTo>
                  <a:pt x="249" y="425"/>
                </a:lnTo>
                <a:lnTo>
                  <a:pt x="207" y="425"/>
                </a:lnTo>
                <a:lnTo>
                  <a:pt x="183" y="396"/>
                </a:lnTo>
                <a:lnTo>
                  <a:pt x="164" y="411"/>
                </a:lnTo>
                <a:lnTo>
                  <a:pt x="120" y="365"/>
                </a:lnTo>
                <a:lnTo>
                  <a:pt x="97" y="216"/>
                </a:lnTo>
                <a:lnTo>
                  <a:pt x="97" y="198"/>
                </a:lnTo>
                <a:lnTo>
                  <a:pt x="0" y="14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3" name="26866346342.7513.12515.755"/>
          <p:cNvSpPr>
            <a:spLocks/>
          </p:cNvSpPr>
          <p:nvPr/>
        </p:nvSpPr>
        <p:spPr bwMode="invGray">
          <a:xfrm>
            <a:off x="4079875" y="3678238"/>
            <a:ext cx="196850" cy="206375"/>
          </a:xfrm>
          <a:custGeom>
            <a:avLst/>
            <a:gdLst>
              <a:gd name="T0" fmla="*/ 0 w 281"/>
              <a:gd name="T1" fmla="*/ 17904699 h 234"/>
              <a:gd name="T2" fmla="*/ 7967519 w 281"/>
              <a:gd name="T3" fmla="*/ 0 h 234"/>
              <a:gd name="T4" fmla="*/ 16732147 w 281"/>
              <a:gd name="T5" fmla="*/ 245148 h 234"/>
              <a:gd name="T6" fmla="*/ 16931201 w 281"/>
              <a:gd name="T7" fmla="*/ 1226234 h 234"/>
              <a:gd name="T8" fmla="*/ 16732147 w 281"/>
              <a:gd name="T9" fmla="*/ 4660283 h 234"/>
              <a:gd name="T10" fmla="*/ 10357952 w 281"/>
              <a:gd name="T11" fmla="*/ 4414640 h 234"/>
              <a:gd name="T12" fmla="*/ 10158898 w 281"/>
              <a:gd name="T13" fmla="*/ 11282242 h 234"/>
              <a:gd name="T14" fmla="*/ 7967519 w 281"/>
              <a:gd name="T15" fmla="*/ 12508971 h 234"/>
              <a:gd name="T16" fmla="*/ 8167019 w 281"/>
              <a:gd name="T17" fmla="*/ 16923613 h 234"/>
              <a:gd name="T18" fmla="*/ 0 w 281"/>
              <a:gd name="T19" fmla="*/ 17904699 h 2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1"/>
              <a:gd name="T31" fmla="*/ 0 h 234"/>
              <a:gd name="T32" fmla="*/ 281 w 281"/>
              <a:gd name="T33" fmla="*/ 234 h 2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1" h="234">
                <a:moveTo>
                  <a:pt x="0" y="234"/>
                </a:moveTo>
                <a:lnTo>
                  <a:pt x="132" y="0"/>
                </a:lnTo>
                <a:lnTo>
                  <a:pt x="278" y="4"/>
                </a:lnTo>
                <a:lnTo>
                  <a:pt x="281" y="17"/>
                </a:lnTo>
                <a:lnTo>
                  <a:pt x="278" y="61"/>
                </a:lnTo>
                <a:lnTo>
                  <a:pt x="171" y="58"/>
                </a:lnTo>
                <a:lnTo>
                  <a:pt x="169" y="149"/>
                </a:lnTo>
                <a:lnTo>
                  <a:pt x="131" y="165"/>
                </a:lnTo>
                <a:lnTo>
                  <a:pt x="134" y="220"/>
                </a:lnTo>
                <a:lnTo>
                  <a:pt x="0" y="234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4" name="26867355.25415.62536.87531.1255"/>
          <p:cNvSpPr>
            <a:spLocks/>
          </p:cNvSpPr>
          <p:nvPr/>
        </p:nvSpPr>
        <p:spPr bwMode="invGray">
          <a:xfrm>
            <a:off x="4976813" y="3822700"/>
            <a:ext cx="385762" cy="569913"/>
          </a:xfrm>
          <a:custGeom>
            <a:avLst/>
            <a:gdLst>
              <a:gd name="T0" fmla="*/ 0 w 554"/>
              <a:gd name="T1" fmla="*/ 25336243 h 659"/>
              <a:gd name="T2" fmla="*/ 1557756 w 554"/>
              <a:gd name="T3" fmla="*/ 30071915 h 659"/>
              <a:gd name="T4" fmla="*/ 2920902 w 554"/>
              <a:gd name="T5" fmla="*/ 35281551 h 659"/>
              <a:gd name="T6" fmla="*/ 6231464 w 554"/>
              <a:gd name="T7" fmla="*/ 37175917 h 659"/>
              <a:gd name="T8" fmla="*/ 11100223 w 554"/>
              <a:gd name="T9" fmla="*/ 44279426 h 659"/>
              <a:gd name="T10" fmla="*/ 17526297 w 554"/>
              <a:gd name="T11" fmla="*/ 47831180 h 659"/>
              <a:gd name="T12" fmla="*/ 23563150 w 554"/>
              <a:gd name="T13" fmla="*/ 46883753 h 659"/>
              <a:gd name="T14" fmla="*/ 27263370 w 554"/>
              <a:gd name="T15" fmla="*/ 45463344 h 659"/>
              <a:gd name="T16" fmla="*/ 25120905 w 554"/>
              <a:gd name="T17" fmla="*/ 40490693 h 659"/>
              <a:gd name="T18" fmla="*/ 21615736 w 554"/>
              <a:gd name="T19" fmla="*/ 37412409 h 659"/>
              <a:gd name="T20" fmla="*/ 23952810 w 554"/>
              <a:gd name="T21" fmla="*/ 35755021 h 659"/>
              <a:gd name="T22" fmla="*/ 24147419 w 554"/>
              <a:gd name="T23" fmla="*/ 31255833 h 659"/>
              <a:gd name="T24" fmla="*/ 28042248 w 554"/>
              <a:gd name="T25" fmla="*/ 25336243 h 659"/>
              <a:gd name="T26" fmla="*/ 29600010 w 554"/>
              <a:gd name="T27" fmla="*/ 14917468 h 659"/>
              <a:gd name="T28" fmla="*/ 32521353 w 554"/>
              <a:gd name="T29" fmla="*/ 12786611 h 659"/>
              <a:gd name="T30" fmla="*/ 30184278 w 554"/>
              <a:gd name="T31" fmla="*/ 10418774 h 659"/>
              <a:gd name="T32" fmla="*/ 29210792 w 554"/>
              <a:gd name="T33" fmla="*/ 2841307 h 659"/>
              <a:gd name="T34" fmla="*/ 26679102 w 554"/>
              <a:gd name="T35" fmla="*/ 0 h 659"/>
              <a:gd name="T36" fmla="*/ 23563150 w 554"/>
              <a:gd name="T37" fmla="*/ 3315263 h 659"/>
              <a:gd name="T38" fmla="*/ 5842246 w 554"/>
              <a:gd name="T39" fmla="*/ 2604815 h 659"/>
              <a:gd name="T40" fmla="*/ 5842246 w 554"/>
              <a:gd name="T41" fmla="*/ 7576980 h 659"/>
              <a:gd name="T42" fmla="*/ 4089440 w 554"/>
              <a:gd name="T43" fmla="*/ 7576980 h 659"/>
              <a:gd name="T44" fmla="*/ 4089440 w 554"/>
              <a:gd name="T45" fmla="*/ 8997878 h 659"/>
              <a:gd name="T46" fmla="*/ 4089440 w 554"/>
              <a:gd name="T47" fmla="*/ 18232735 h 659"/>
              <a:gd name="T48" fmla="*/ 2142025 w 554"/>
              <a:gd name="T49" fmla="*/ 18706205 h 659"/>
              <a:gd name="T50" fmla="*/ 0 w 554"/>
              <a:gd name="T51" fmla="*/ 25336243 h 6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4"/>
              <a:gd name="T79" fmla="*/ 0 h 659"/>
              <a:gd name="T80" fmla="*/ 554 w 554"/>
              <a:gd name="T81" fmla="*/ 659 h 65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4" h="659">
                <a:moveTo>
                  <a:pt x="0" y="348"/>
                </a:moveTo>
                <a:lnTo>
                  <a:pt x="26" y="414"/>
                </a:lnTo>
                <a:lnTo>
                  <a:pt x="51" y="485"/>
                </a:lnTo>
                <a:lnTo>
                  <a:pt x="107" y="512"/>
                </a:lnTo>
                <a:lnTo>
                  <a:pt x="188" y="609"/>
                </a:lnTo>
                <a:lnTo>
                  <a:pt x="299" y="659"/>
                </a:lnTo>
                <a:lnTo>
                  <a:pt x="402" y="646"/>
                </a:lnTo>
                <a:lnTo>
                  <a:pt x="464" y="627"/>
                </a:lnTo>
                <a:lnTo>
                  <a:pt x="427" y="557"/>
                </a:lnTo>
                <a:lnTo>
                  <a:pt x="368" y="517"/>
                </a:lnTo>
                <a:lnTo>
                  <a:pt x="407" y="491"/>
                </a:lnTo>
                <a:lnTo>
                  <a:pt x="411" y="430"/>
                </a:lnTo>
                <a:lnTo>
                  <a:pt x="477" y="349"/>
                </a:lnTo>
                <a:lnTo>
                  <a:pt x="503" y="206"/>
                </a:lnTo>
                <a:lnTo>
                  <a:pt x="554" y="175"/>
                </a:lnTo>
                <a:lnTo>
                  <a:pt x="514" y="144"/>
                </a:lnTo>
                <a:lnTo>
                  <a:pt x="499" y="38"/>
                </a:lnTo>
                <a:lnTo>
                  <a:pt x="455" y="0"/>
                </a:lnTo>
                <a:lnTo>
                  <a:pt x="402" y="45"/>
                </a:lnTo>
                <a:lnTo>
                  <a:pt x="101" y="37"/>
                </a:lnTo>
                <a:lnTo>
                  <a:pt x="101" y="104"/>
                </a:lnTo>
                <a:lnTo>
                  <a:pt x="71" y="106"/>
                </a:lnTo>
                <a:lnTo>
                  <a:pt x="71" y="125"/>
                </a:lnTo>
                <a:lnTo>
                  <a:pt x="70" y="252"/>
                </a:lnTo>
                <a:lnTo>
                  <a:pt x="35" y="258"/>
                </a:lnTo>
                <a:lnTo>
                  <a:pt x="0" y="34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5" name="26868447.875432.2532.255"/>
          <p:cNvSpPr>
            <a:spLocks/>
          </p:cNvSpPr>
          <p:nvPr/>
        </p:nvSpPr>
        <p:spPr bwMode="invGray">
          <a:xfrm>
            <a:off x="5183188" y="5257800"/>
            <a:ext cx="28575" cy="49213"/>
          </a:xfrm>
          <a:custGeom>
            <a:avLst/>
            <a:gdLst>
              <a:gd name="T0" fmla="*/ 0 w 39"/>
              <a:gd name="T1" fmla="*/ 2497890 h 54"/>
              <a:gd name="T2" fmla="*/ 1670050 w 39"/>
              <a:gd name="T3" fmla="*/ 4246113 h 54"/>
              <a:gd name="T4" fmla="*/ 2863361 w 39"/>
              <a:gd name="T5" fmla="*/ 2747778 h 54"/>
              <a:gd name="T6" fmla="*/ 2624504 w 39"/>
              <a:gd name="T7" fmla="*/ 0 h 54"/>
              <a:gd name="T8" fmla="*/ 0 w 39"/>
              <a:gd name="T9" fmla="*/ 249789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54"/>
              <a:gd name="T17" fmla="*/ 39 w 3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54">
                <a:moveTo>
                  <a:pt x="0" y="31"/>
                </a:moveTo>
                <a:lnTo>
                  <a:pt x="22" y="54"/>
                </a:lnTo>
                <a:lnTo>
                  <a:pt x="39" y="35"/>
                </a:lnTo>
                <a:lnTo>
                  <a:pt x="35" y="0"/>
                </a:lnTo>
                <a:lnTo>
                  <a:pt x="0" y="31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6" name="26869400.625430.252020.255"/>
          <p:cNvSpPr>
            <a:spLocks/>
          </p:cNvSpPr>
          <p:nvPr/>
        </p:nvSpPr>
        <p:spPr bwMode="invGray">
          <a:xfrm>
            <a:off x="5157788" y="4527550"/>
            <a:ext cx="249237" cy="312738"/>
          </a:xfrm>
          <a:custGeom>
            <a:avLst/>
            <a:gdLst>
              <a:gd name="T0" fmla="*/ 0 w 361"/>
              <a:gd name="T1" fmla="*/ 8574992 h 356"/>
              <a:gd name="T2" fmla="*/ 193490 w 361"/>
              <a:gd name="T3" fmla="*/ 13965295 h 356"/>
              <a:gd name="T4" fmla="*/ 2707545 w 361"/>
              <a:gd name="T5" fmla="*/ 19355107 h 356"/>
              <a:gd name="T6" fmla="*/ 6381662 w 361"/>
              <a:gd name="T7" fmla="*/ 21560232 h 356"/>
              <a:gd name="T8" fmla="*/ 8122196 w 361"/>
              <a:gd name="T9" fmla="*/ 22050259 h 356"/>
              <a:gd name="T10" fmla="*/ 10249269 w 361"/>
              <a:gd name="T11" fmla="*/ 27195549 h 356"/>
              <a:gd name="T12" fmla="*/ 17984485 w 361"/>
              <a:gd name="T13" fmla="*/ 26705521 h 356"/>
              <a:gd name="T14" fmla="*/ 20885079 w 361"/>
              <a:gd name="T15" fmla="*/ 24255383 h 356"/>
              <a:gd name="T16" fmla="*/ 17984485 w 361"/>
              <a:gd name="T17" fmla="*/ 13475267 h 356"/>
              <a:gd name="T18" fmla="*/ 18758006 w 361"/>
              <a:gd name="T19" fmla="*/ 9555047 h 356"/>
              <a:gd name="T20" fmla="*/ 8702227 w 361"/>
              <a:gd name="T21" fmla="*/ 0 h 356"/>
              <a:gd name="T22" fmla="*/ 6188171 w 361"/>
              <a:gd name="T23" fmla="*/ 4655264 h 356"/>
              <a:gd name="T24" fmla="*/ 5028109 w 361"/>
              <a:gd name="T25" fmla="*/ 3430194 h 356"/>
              <a:gd name="T26" fmla="*/ 4254588 w 361"/>
              <a:gd name="T27" fmla="*/ 4410250 h 356"/>
              <a:gd name="T28" fmla="*/ 4254588 w 361"/>
              <a:gd name="T29" fmla="*/ 0 h 356"/>
              <a:gd name="T30" fmla="*/ 1547043 w 361"/>
              <a:gd name="T31" fmla="*/ 245014 h 356"/>
              <a:gd name="T32" fmla="*/ 1934024 w 361"/>
              <a:gd name="T33" fmla="*/ 3675208 h 356"/>
              <a:gd name="T34" fmla="*/ 2127074 w 361"/>
              <a:gd name="T35" fmla="*/ 5634824 h 356"/>
              <a:gd name="T36" fmla="*/ 0 w 361"/>
              <a:gd name="T37" fmla="*/ 8574992 h 3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1"/>
              <a:gd name="T58" fmla="*/ 0 h 356"/>
              <a:gd name="T59" fmla="*/ 361 w 361"/>
              <a:gd name="T60" fmla="*/ 356 h 3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1" h="356">
                <a:moveTo>
                  <a:pt x="0" y="113"/>
                </a:moveTo>
                <a:lnTo>
                  <a:pt x="3" y="182"/>
                </a:lnTo>
                <a:lnTo>
                  <a:pt x="47" y="252"/>
                </a:lnTo>
                <a:lnTo>
                  <a:pt x="109" y="282"/>
                </a:lnTo>
                <a:lnTo>
                  <a:pt x="142" y="289"/>
                </a:lnTo>
                <a:lnTo>
                  <a:pt x="178" y="356"/>
                </a:lnTo>
                <a:lnTo>
                  <a:pt x="311" y="348"/>
                </a:lnTo>
                <a:lnTo>
                  <a:pt x="361" y="318"/>
                </a:lnTo>
                <a:lnTo>
                  <a:pt x="310" y="177"/>
                </a:lnTo>
                <a:lnTo>
                  <a:pt x="323" y="124"/>
                </a:lnTo>
                <a:lnTo>
                  <a:pt x="152" y="0"/>
                </a:lnTo>
                <a:lnTo>
                  <a:pt x="106" y="62"/>
                </a:lnTo>
                <a:lnTo>
                  <a:pt x="87" y="45"/>
                </a:lnTo>
                <a:lnTo>
                  <a:pt x="73" y="59"/>
                </a:lnTo>
                <a:lnTo>
                  <a:pt x="72" y="0"/>
                </a:lnTo>
                <a:lnTo>
                  <a:pt x="28" y="3"/>
                </a:lnTo>
                <a:lnTo>
                  <a:pt x="35" y="47"/>
                </a:lnTo>
                <a:lnTo>
                  <a:pt x="38" y="74"/>
                </a:lnTo>
                <a:lnTo>
                  <a:pt x="0" y="11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7" name="26871391.5430.259.875105"/>
          <p:cNvSpPr>
            <a:spLocks/>
          </p:cNvSpPr>
          <p:nvPr/>
        </p:nvSpPr>
        <p:spPr bwMode="invGray">
          <a:xfrm>
            <a:off x="5157788" y="4386263"/>
            <a:ext cx="122237" cy="152400"/>
          </a:xfrm>
          <a:custGeom>
            <a:avLst/>
            <a:gdLst>
              <a:gd name="T0" fmla="*/ 0 w 177"/>
              <a:gd name="T1" fmla="*/ 12811016 h 176"/>
              <a:gd name="T2" fmla="*/ 1545193 w 177"/>
              <a:gd name="T3" fmla="*/ 12099401 h 176"/>
              <a:gd name="T4" fmla="*/ 4055911 w 177"/>
              <a:gd name="T5" fmla="*/ 11862197 h 176"/>
              <a:gd name="T6" fmla="*/ 4055911 w 177"/>
              <a:gd name="T7" fmla="*/ 10201275 h 176"/>
              <a:gd name="T8" fmla="*/ 8111822 w 177"/>
              <a:gd name="T9" fmla="*/ 9015251 h 176"/>
              <a:gd name="T10" fmla="*/ 10236242 w 177"/>
              <a:gd name="T11" fmla="*/ 4744587 h 176"/>
              <a:gd name="T12" fmla="*/ 8111822 w 177"/>
              <a:gd name="T13" fmla="*/ 0 h 176"/>
              <a:gd name="T14" fmla="*/ 2124420 w 177"/>
              <a:gd name="T15" fmla="*/ 948820 h 176"/>
              <a:gd name="T16" fmla="*/ 2897016 w 177"/>
              <a:gd name="T17" fmla="*/ 4507382 h 176"/>
              <a:gd name="T18" fmla="*/ 1738122 w 177"/>
              <a:gd name="T19" fmla="*/ 6642713 h 176"/>
              <a:gd name="T20" fmla="*/ 0 w 177"/>
              <a:gd name="T21" fmla="*/ 12811016 h 1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7"/>
              <a:gd name="T34" fmla="*/ 0 h 176"/>
              <a:gd name="T35" fmla="*/ 177 w 177"/>
              <a:gd name="T36" fmla="*/ 176 h 1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7" h="176">
                <a:moveTo>
                  <a:pt x="0" y="176"/>
                </a:moveTo>
                <a:lnTo>
                  <a:pt x="26" y="167"/>
                </a:lnTo>
                <a:lnTo>
                  <a:pt x="70" y="164"/>
                </a:lnTo>
                <a:lnTo>
                  <a:pt x="71" y="139"/>
                </a:lnTo>
                <a:lnTo>
                  <a:pt x="141" y="125"/>
                </a:lnTo>
                <a:lnTo>
                  <a:pt x="177" y="65"/>
                </a:lnTo>
                <a:lnTo>
                  <a:pt x="141" y="0"/>
                </a:lnTo>
                <a:lnTo>
                  <a:pt x="38" y="13"/>
                </a:lnTo>
                <a:lnTo>
                  <a:pt x="51" y="61"/>
                </a:lnTo>
                <a:lnTo>
                  <a:pt x="29" y="92"/>
                </a:lnTo>
                <a:lnTo>
                  <a:pt x="0" y="17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8" name="26872338420.519.75215"/>
          <p:cNvSpPr>
            <a:spLocks/>
          </p:cNvSpPr>
          <p:nvPr/>
        </p:nvSpPr>
        <p:spPr bwMode="invGray">
          <a:xfrm>
            <a:off x="5037138" y="3554413"/>
            <a:ext cx="257175" cy="307975"/>
          </a:xfrm>
          <a:custGeom>
            <a:avLst/>
            <a:gdLst>
              <a:gd name="T0" fmla="*/ 0 w 374"/>
              <a:gd name="T1" fmla="*/ 4374756 h 351"/>
              <a:gd name="T2" fmla="*/ 764659 w 374"/>
              <a:gd name="T3" fmla="*/ 26004504 h 351"/>
              <a:gd name="T4" fmla="*/ 17967521 w 374"/>
              <a:gd name="T5" fmla="*/ 26490588 h 351"/>
              <a:gd name="T6" fmla="*/ 21025719 w 374"/>
              <a:gd name="T7" fmla="*/ 23088495 h 351"/>
              <a:gd name="T8" fmla="*/ 21216775 w 374"/>
              <a:gd name="T9" fmla="*/ 20901117 h 351"/>
              <a:gd name="T10" fmla="*/ 14717831 w 374"/>
              <a:gd name="T11" fmla="*/ 5589965 h 351"/>
              <a:gd name="T12" fmla="*/ 17967521 w 374"/>
              <a:gd name="T13" fmla="*/ 10450312 h 351"/>
              <a:gd name="T14" fmla="*/ 19496402 w 374"/>
              <a:gd name="T15" fmla="*/ 6319091 h 351"/>
              <a:gd name="T16" fmla="*/ 17967521 w 374"/>
              <a:gd name="T17" fmla="*/ 972168 h 351"/>
              <a:gd name="T18" fmla="*/ 13953169 w 374"/>
              <a:gd name="T19" fmla="*/ 1701294 h 351"/>
              <a:gd name="T20" fmla="*/ 13953169 w 374"/>
              <a:gd name="T21" fmla="*/ 486084 h 351"/>
              <a:gd name="T22" fmla="*/ 11850685 w 374"/>
              <a:gd name="T23" fmla="*/ 486084 h 351"/>
              <a:gd name="T24" fmla="*/ 8219321 w 374"/>
              <a:gd name="T25" fmla="*/ 2430420 h 351"/>
              <a:gd name="T26" fmla="*/ 764659 w 374"/>
              <a:gd name="T27" fmla="*/ 0 h 351"/>
              <a:gd name="T28" fmla="*/ 0 w 374"/>
              <a:gd name="T29" fmla="*/ 4374756 h 3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4"/>
              <a:gd name="T46" fmla="*/ 0 h 351"/>
              <a:gd name="T47" fmla="*/ 374 w 374"/>
              <a:gd name="T48" fmla="*/ 351 h 3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4" h="351">
                <a:moveTo>
                  <a:pt x="0" y="58"/>
                </a:moveTo>
                <a:lnTo>
                  <a:pt x="15" y="343"/>
                </a:lnTo>
                <a:lnTo>
                  <a:pt x="316" y="351"/>
                </a:lnTo>
                <a:lnTo>
                  <a:pt x="369" y="306"/>
                </a:lnTo>
                <a:lnTo>
                  <a:pt x="374" y="276"/>
                </a:lnTo>
                <a:lnTo>
                  <a:pt x="261" y="75"/>
                </a:lnTo>
                <a:lnTo>
                  <a:pt x="316" y="139"/>
                </a:lnTo>
                <a:lnTo>
                  <a:pt x="344" y="84"/>
                </a:lnTo>
                <a:lnTo>
                  <a:pt x="316" y="13"/>
                </a:lnTo>
                <a:lnTo>
                  <a:pt x="246" y="24"/>
                </a:lnTo>
                <a:lnTo>
                  <a:pt x="245" y="5"/>
                </a:lnTo>
                <a:lnTo>
                  <a:pt x="208" y="5"/>
                </a:lnTo>
                <a:lnTo>
                  <a:pt x="146" y="31"/>
                </a:lnTo>
                <a:lnTo>
                  <a:pt x="15" y="0"/>
                </a:lnTo>
                <a:lnTo>
                  <a:pt x="0" y="5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59" name="26873370.75364.7510.37514.255"/>
          <p:cNvSpPr>
            <a:spLocks/>
          </p:cNvSpPr>
          <p:nvPr/>
        </p:nvSpPr>
        <p:spPr bwMode="invGray">
          <a:xfrm>
            <a:off x="4349750" y="4067175"/>
            <a:ext cx="177800" cy="155575"/>
          </a:xfrm>
          <a:custGeom>
            <a:avLst/>
            <a:gdLst>
              <a:gd name="T0" fmla="*/ 0 w 252"/>
              <a:gd name="T1" fmla="*/ 10583380 h 184"/>
              <a:gd name="T2" fmla="*/ 1200483 w 252"/>
              <a:gd name="T3" fmla="*/ 11934358 h 184"/>
              <a:gd name="T4" fmla="*/ 5201348 w 252"/>
              <a:gd name="T5" fmla="*/ 12384684 h 184"/>
              <a:gd name="T6" fmla="*/ 4801485 w 252"/>
              <a:gd name="T7" fmla="*/ 9232401 h 184"/>
              <a:gd name="T8" fmla="*/ 10202764 w 252"/>
              <a:gd name="T9" fmla="*/ 8782075 h 184"/>
              <a:gd name="T10" fmla="*/ 12403351 w 252"/>
              <a:gd name="T11" fmla="*/ 9232401 h 184"/>
              <a:gd name="T12" fmla="*/ 15404113 w 252"/>
              <a:gd name="T13" fmla="*/ 6980294 h 184"/>
              <a:gd name="T14" fmla="*/ 11403247 w 252"/>
              <a:gd name="T15" fmla="*/ 2251632 h 184"/>
              <a:gd name="T16" fmla="*/ 11002937 w 252"/>
              <a:gd name="T17" fmla="*/ 0 h 184"/>
              <a:gd name="T18" fmla="*/ 2600897 w 252"/>
              <a:gd name="T19" fmla="*/ 4052937 h 184"/>
              <a:gd name="T20" fmla="*/ 0 w 252"/>
              <a:gd name="T21" fmla="*/ 10583380 h 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2"/>
              <a:gd name="T34" fmla="*/ 0 h 184"/>
              <a:gd name="T35" fmla="*/ 252 w 252"/>
              <a:gd name="T36" fmla="*/ 184 h 1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2" h="184">
                <a:moveTo>
                  <a:pt x="0" y="156"/>
                </a:moveTo>
                <a:lnTo>
                  <a:pt x="18" y="177"/>
                </a:lnTo>
                <a:lnTo>
                  <a:pt x="85" y="184"/>
                </a:lnTo>
                <a:lnTo>
                  <a:pt x="78" y="137"/>
                </a:lnTo>
                <a:lnTo>
                  <a:pt x="168" y="129"/>
                </a:lnTo>
                <a:lnTo>
                  <a:pt x="203" y="137"/>
                </a:lnTo>
                <a:lnTo>
                  <a:pt x="252" y="103"/>
                </a:lnTo>
                <a:lnTo>
                  <a:pt x="187" y="33"/>
                </a:lnTo>
                <a:lnTo>
                  <a:pt x="180" y="0"/>
                </a:lnTo>
                <a:lnTo>
                  <a:pt x="43" y="60"/>
                </a:lnTo>
                <a:lnTo>
                  <a:pt x="0" y="15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0" name="26874414.125415.7518.375225"/>
          <p:cNvSpPr>
            <a:spLocks/>
          </p:cNvSpPr>
          <p:nvPr/>
        </p:nvSpPr>
        <p:spPr bwMode="invGray">
          <a:xfrm>
            <a:off x="4976813" y="4737100"/>
            <a:ext cx="273050" cy="284163"/>
          </a:xfrm>
          <a:custGeom>
            <a:avLst/>
            <a:gdLst>
              <a:gd name="T0" fmla="*/ 0 w 393"/>
              <a:gd name="T1" fmla="*/ 11853133 h 326"/>
              <a:gd name="T2" fmla="*/ 0 w 393"/>
              <a:gd name="T3" fmla="*/ 21286950 h 326"/>
              <a:gd name="T4" fmla="*/ 2326533 w 393"/>
              <a:gd name="T5" fmla="*/ 23705775 h 326"/>
              <a:gd name="T6" fmla="*/ 6203795 w 393"/>
              <a:gd name="T7" fmla="*/ 24189737 h 326"/>
              <a:gd name="T8" fmla="*/ 9499424 w 393"/>
              <a:gd name="T9" fmla="*/ 24431718 h 326"/>
              <a:gd name="T10" fmla="*/ 12988782 w 393"/>
              <a:gd name="T11" fmla="*/ 21044969 h 326"/>
              <a:gd name="T12" fmla="*/ 13182513 w 393"/>
              <a:gd name="T13" fmla="*/ 19593575 h 326"/>
              <a:gd name="T14" fmla="*/ 16090682 w 393"/>
              <a:gd name="T15" fmla="*/ 18626143 h 326"/>
              <a:gd name="T16" fmla="*/ 15509049 w 393"/>
              <a:gd name="T17" fmla="*/ 17416731 h 326"/>
              <a:gd name="T18" fmla="*/ 21712401 w 393"/>
              <a:gd name="T19" fmla="*/ 14997902 h 326"/>
              <a:gd name="T20" fmla="*/ 20937037 w 393"/>
              <a:gd name="T21" fmla="*/ 13787997 h 326"/>
              <a:gd name="T22" fmla="*/ 22875667 w 393"/>
              <a:gd name="T23" fmla="*/ 6289538 h 326"/>
              <a:gd name="T24" fmla="*/ 21324939 w 393"/>
              <a:gd name="T25" fmla="*/ 3144769 h 326"/>
              <a:gd name="T26" fmla="*/ 17835141 w 393"/>
              <a:gd name="T27" fmla="*/ 725451 h 326"/>
              <a:gd name="T28" fmla="*/ 16866046 w 393"/>
              <a:gd name="T29" fmla="*/ 0 h 326"/>
              <a:gd name="T30" fmla="*/ 13182513 w 393"/>
              <a:gd name="T31" fmla="*/ 2176845 h 326"/>
              <a:gd name="T32" fmla="*/ 12795051 w 393"/>
              <a:gd name="T33" fmla="*/ 8708365 h 326"/>
              <a:gd name="T34" fmla="*/ 14927416 w 393"/>
              <a:gd name="T35" fmla="*/ 9917778 h 326"/>
              <a:gd name="T36" fmla="*/ 15121146 w 393"/>
              <a:gd name="T37" fmla="*/ 12578584 h 326"/>
              <a:gd name="T38" fmla="*/ 4070993 w 393"/>
              <a:gd name="T39" fmla="*/ 6773008 h 326"/>
              <a:gd name="T40" fmla="*/ 4265164 w 393"/>
              <a:gd name="T41" fmla="*/ 11853133 h 326"/>
              <a:gd name="T42" fmla="*/ 0 w 393"/>
              <a:gd name="T43" fmla="*/ 11853133 h 3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3"/>
              <a:gd name="T67" fmla="*/ 0 h 326"/>
              <a:gd name="T68" fmla="*/ 393 w 393"/>
              <a:gd name="T69" fmla="*/ 326 h 32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3" h="326">
                <a:moveTo>
                  <a:pt x="0" y="159"/>
                </a:moveTo>
                <a:lnTo>
                  <a:pt x="0" y="284"/>
                </a:lnTo>
                <a:lnTo>
                  <a:pt x="41" y="316"/>
                </a:lnTo>
                <a:lnTo>
                  <a:pt x="105" y="324"/>
                </a:lnTo>
                <a:lnTo>
                  <a:pt x="164" y="326"/>
                </a:lnTo>
                <a:lnTo>
                  <a:pt x="223" y="282"/>
                </a:lnTo>
                <a:lnTo>
                  <a:pt x="226" y="262"/>
                </a:lnTo>
                <a:lnTo>
                  <a:pt x="276" y="250"/>
                </a:lnTo>
                <a:lnTo>
                  <a:pt x="267" y="232"/>
                </a:lnTo>
                <a:lnTo>
                  <a:pt x="374" y="199"/>
                </a:lnTo>
                <a:lnTo>
                  <a:pt x="360" y="183"/>
                </a:lnTo>
                <a:lnTo>
                  <a:pt x="393" y="84"/>
                </a:lnTo>
                <a:lnTo>
                  <a:pt x="367" y="41"/>
                </a:lnTo>
                <a:lnTo>
                  <a:pt x="305" y="11"/>
                </a:lnTo>
                <a:lnTo>
                  <a:pt x="289" y="0"/>
                </a:lnTo>
                <a:lnTo>
                  <a:pt x="228" y="30"/>
                </a:lnTo>
                <a:lnTo>
                  <a:pt x="221" y="117"/>
                </a:lnTo>
                <a:lnTo>
                  <a:pt x="258" y="133"/>
                </a:lnTo>
                <a:lnTo>
                  <a:pt x="260" y="169"/>
                </a:lnTo>
                <a:lnTo>
                  <a:pt x="69" y="90"/>
                </a:lnTo>
                <a:lnTo>
                  <a:pt x="74" y="159"/>
                </a:lnTo>
                <a:lnTo>
                  <a:pt x="0" y="15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1" name="26875454425.1254.54.3755"/>
          <p:cNvSpPr>
            <a:spLocks/>
          </p:cNvSpPr>
          <p:nvPr/>
        </p:nvSpPr>
        <p:spPr bwMode="invGray">
          <a:xfrm>
            <a:off x="5092700" y="5356225"/>
            <a:ext cx="57150" cy="68263"/>
          </a:xfrm>
          <a:custGeom>
            <a:avLst/>
            <a:gdLst>
              <a:gd name="T0" fmla="*/ 0 w 77"/>
              <a:gd name="T1" fmla="*/ 2721769 h 80"/>
              <a:gd name="T2" fmla="*/ 2023808 w 77"/>
              <a:gd name="T3" fmla="*/ 5443537 h 80"/>
              <a:gd name="T4" fmla="*/ 5396189 w 77"/>
              <a:gd name="T5" fmla="*/ 2721769 h 80"/>
              <a:gd name="T6" fmla="*/ 3822379 w 77"/>
              <a:gd name="T7" fmla="*/ 0 h 80"/>
              <a:gd name="T8" fmla="*/ 0 w 77"/>
              <a:gd name="T9" fmla="*/ 2721769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80"/>
              <a:gd name="T17" fmla="*/ 77 w 77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80">
                <a:moveTo>
                  <a:pt x="0" y="39"/>
                </a:moveTo>
                <a:lnTo>
                  <a:pt x="29" y="80"/>
                </a:lnTo>
                <a:lnTo>
                  <a:pt x="77" y="39"/>
                </a:lnTo>
                <a:lnTo>
                  <a:pt x="55" y="0"/>
                </a:lnTo>
                <a:lnTo>
                  <a:pt x="0" y="3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2" name="26876283.125418.12511.514.8755"/>
          <p:cNvSpPr>
            <a:spLocks/>
          </p:cNvSpPr>
          <p:nvPr/>
        </p:nvSpPr>
        <p:spPr bwMode="invGray">
          <a:xfrm>
            <a:off x="5006975" y="2705100"/>
            <a:ext cx="185738" cy="177800"/>
          </a:xfrm>
          <a:custGeom>
            <a:avLst/>
            <a:gdLst>
              <a:gd name="T0" fmla="*/ 5109497 w 265"/>
              <a:gd name="T1" fmla="*/ 0 h 207"/>
              <a:gd name="T2" fmla="*/ 6485062 w 265"/>
              <a:gd name="T3" fmla="*/ 466723 h 207"/>
              <a:gd name="T4" fmla="*/ 7664246 w 265"/>
              <a:gd name="T5" fmla="*/ 1400651 h 207"/>
              <a:gd name="T6" fmla="*/ 9825785 w 265"/>
              <a:gd name="T7" fmla="*/ 1400651 h 207"/>
              <a:gd name="T8" fmla="*/ 11987324 w 265"/>
              <a:gd name="T9" fmla="*/ 1867374 h 207"/>
              <a:gd name="T10" fmla="*/ 13166507 w 265"/>
              <a:gd name="T11" fmla="*/ 3501386 h 207"/>
              <a:gd name="T12" fmla="*/ 13952481 w 265"/>
              <a:gd name="T13" fmla="*/ 6069327 h 207"/>
              <a:gd name="T14" fmla="*/ 14345689 w 265"/>
              <a:gd name="T15" fmla="*/ 7002772 h 207"/>
              <a:gd name="T16" fmla="*/ 15131667 w 265"/>
              <a:gd name="T17" fmla="*/ 7703339 h 207"/>
              <a:gd name="T18" fmla="*/ 15721258 w 265"/>
              <a:gd name="T19" fmla="*/ 8403425 h 207"/>
              <a:gd name="T20" fmla="*/ 15721258 w 265"/>
              <a:gd name="T21" fmla="*/ 9337353 h 207"/>
              <a:gd name="T22" fmla="*/ 14738901 w 265"/>
              <a:gd name="T23" fmla="*/ 9337353 h 207"/>
              <a:gd name="T24" fmla="*/ 13363333 w 265"/>
              <a:gd name="T25" fmla="*/ 9337353 h 207"/>
              <a:gd name="T26" fmla="*/ 13952481 w 265"/>
              <a:gd name="T27" fmla="*/ 10271281 h 207"/>
              <a:gd name="T28" fmla="*/ 14542075 w 265"/>
              <a:gd name="T29" fmla="*/ 10738004 h 207"/>
              <a:gd name="T30" fmla="*/ 14738901 w 265"/>
              <a:gd name="T31" fmla="*/ 12138655 h 207"/>
              <a:gd name="T32" fmla="*/ 13952481 w 265"/>
              <a:gd name="T33" fmla="*/ 12605377 h 207"/>
              <a:gd name="T34" fmla="*/ 12773741 w 265"/>
              <a:gd name="T35" fmla="*/ 12605377 h 207"/>
              <a:gd name="T36" fmla="*/ 12576916 w 265"/>
              <a:gd name="T37" fmla="*/ 12605377 h 207"/>
              <a:gd name="T38" fmla="*/ 11987324 w 265"/>
              <a:gd name="T39" fmla="*/ 13305944 h 207"/>
              <a:gd name="T40" fmla="*/ 11987324 w 265"/>
              <a:gd name="T41" fmla="*/ 14472751 h 207"/>
              <a:gd name="T42" fmla="*/ 11201350 w 265"/>
              <a:gd name="T43" fmla="*/ 14706112 h 207"/>
              <a:gd name="T44" fmla="*/ 10415376 w 265"/>
              <a:gd name="T45" fmla="*/ 14239389 h 207"/>
              <a:gd name="T46" fmla="*/ 9236194 w 265"/>
              <a:gd name="T47" fmla="*/ 13772667 h 207"/>
              <a:gd name="T48" fmla="*/ 8057012 w 265"/>
              <a:gd name="T49" fmla="*/ 13305944 h 207"/>
              <a:gd name="T50" fmla="*/ 7074653 w 265"/>
              <a:gd name="T51" fmla="*/ 13539305 h 207"/>
              <a:gd name="T52" fmla="*/ 3733932 w 265"/>
              <a:gd name="T53" fmla="*/ 12138655 h 207"/>
              <a:gd name="T54" fmla="*/ 2358366 w 265"/>
              <a:gd name="T55" fmla="*/ 12372016 h 207"/>
              <a:gd name="T56" fmla="*/ 1375566 w 265"/>
              <a:gd name="T57" fmla="*/ 12138655 h 207"/>
              <a:gd name="T58" fmla="*/ 785974 w 265"/>
              <a:gd name="T59" fmla="*/ 13305944 h 207"/>
              <a:gd name="T60" fmla="*/ 0 w 265"/>
              <a:gd name="T61" fmla="*/ 10738004 h 207"/>
              <a:gd name="T62" fmla="*/ 1375566 w 265"/>
              <a:gd name="T63" fmla="*/ 9103992 h 207"/>
              <a:gd name="T64" fmla="*/ 393209 w 265"/>
              <a:gd name="T65" fmla="*/ 6069327 h 207"/>
              <a:gd name="T66" fmla="*/ 1375566 w 265"/>
              <a:gd name="T67" fmla="*/ 6302689 h 207"/>
              <a:gd name="T68" fmla="*/ 1375566 w 265"/>
              <a:gd name="T69" fmla="*/ 5602605 h 207"/>
              <a:gd name="T70" fmla="*/ 1768774 w 265"/>
              <a:gd name="T71" fmla="*/ 4435315 h 207"/>
              <a:gd name="T72" fmla="*/ 2161540 w 265"/>
              <a:gd name="T73" fmla="*/ 3968593 h 207"/>
              <a:gd name="T74" fmla="*/ 2358366 w 265"/>
              <a:gd name="T75" fmla="*/ 2567941 h 207"/>
              <a:gd name="T76" fmla="*/ 3537105 w 265"/>
              <a:gd name="T77" fmla="*/ 1167290 h 207"/>
              <a:gd name="T78" fmla="*/ 4126697 w 265"/>
              <a:gd name="T79" fmla="*/ 0 h 207"/>
              <a:gd name="T80" fmla="*/ 5109497 w 265"/>
              <a:gd name="T81" fmla="*/ 0 h 2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5"/>
              <a:gd name="T124" fmla="*/ 0 h 207"/>
              <a:gd name="T125" fmla="*/ 265 w 265"/>
              <a:gd name="T126" fmla="*/ 207 h 2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5" h="207">
                <a:moveTo>
                  <a:pt x="86" y="0"/>
                </a:moveTo>
                <a:lnTo>
                  <a:pt x="108" y="5"/>
                </a:lnTo>
                <a:lnTo>
                  <a:pt x="130" y="20"/>
                </a:lnTo>
                <a:lnTo>
                  <a:pt x="166" y="20"/>
                </a:lnTo>
                <a:lnTo>
                  <a:pt x="203" y="25"/>
                </a:lnTo>
                <a:lnTo>
                  <a:pt x="221" y="50"/>
                </a:lnTo>
                <a:lnTo>
                  <a:pt x="236" y="84"/>
                </a:lnTo>
                <a:lnTo>
                  <a:pt x="242" y="97"/>
                </a:lnTo>
                <a:lnTo>
                  <a:pt x="255" y="108"/>
                </a:lnTo>
                <a:lnTo>
                  <a:pt x="265" y="117"/>
                </a:lnTo>
                <a:lnTo>
                  <a:pt x="265" y="130"/>
                </a:lnTo>
                <a:lnTo>
                  <a:pt x="248" y="130"/>
                </a:lnTo>
                <a:lnTo>
                  <a:pt x="225" y="130"/>
                </a:lnTo>
                <a:lnTo>
                  <a:pt x="236" y="144"/>
                </a:lnTo>
                <a:lnTo>
                  <a:pt x="244" y="152"/>
                </a:lnTo>
                <a:lnTo>
                  <a:pt x="248" y="170"/>
                </a:lnTo>
                <a:lnTo>
                  <a:pt x="236" y="178"/>
                </a:lnTo>
                <a:lnTo>
                  <a:pt x="215" y="178"/>
                </a:lnTo>
                <a:lnTo>
                  <a:pt x="213" y="178"/>
                </a:lnTo>
                <a:lnTo>
                  <a:pt x="203" y="186"/>
                </a:lnTo>
                <a:lnTo>
                  <a:pt x="203" y="203"/>
                </a:lnTo>
                <a:lnTo>
                  <a:pt x="189" y="207"/>
                </a:lnTo>
                <a:lnTo>
                  <a:pt x="176" y="199"/>
                </a:lnTo>
                <a:lnTo>
                  <a:pt x="155" y="194"/>
                </a:lnTo>
                <a:lnTo>
                  <a:pt x="136" y="186"/>
                </a:lnTo>
                <a:lnTo>
                  <a:pt x="118" y="190"/>
                </a:lnTo>
                <a:lnTo>
                  <a:pt x="63" y="170"/>
                </a:lnTo>
                <a:lnTo>
                  <a:pt x="41" y="174"/>
                </a:lnTo>
                <a:lnTo>
                  <a:pt x="22" y="170"/>
                </a:lnTo>
                <a:lnTo>
                  <a:pt x="12" y="186"/>
                </a:lnTo>
                <a:lnTo>
                  <a:pt x="0" y="150"/>
                </a:lnTo>
                <a:lnTo>
                  <a:pt x="23" y="128"/>
                </a:lnTo>
                <a:lnTo>
                  <a:pt x="7" y="84"/>
                </a:lnTo>
                <a:lnTo>
                  <a:pt x="22" y="90"/>
                </a:lnTo>
                <a:lnTo>
                  <a:pt x="24" y="80"/>
                </a:lnTo>
                <a:lnTo>
                  <a:pt x="29" y="64"/>
                </a:lnTo>
                <a:lnTo>
                  <a:pt x="38" y="56"/>
                </a:lnTo>
                <a:lnTo>
                  <a:pt x="41" y="36"/>
                </a:lnTo>
                <a:lnTo>
                  <a:pt x="59" y="17"/>
                </a:lnTo>
                <a:lnTo>
                  <a:pt x="71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3" name="26877291.3754161932.8755"/>
          <p:cNvSpPr>
            <a:spLocks/>
          </p:cNvSpPr>
          <p:nvPr/>
        </p:nvSpPr>
        <p:spPr bwMode="invGray">
          <a:xfrm>
            <a:off x="4987925" y="2835275"/>
            <a:ext cx="404813" cy="295275"/>
          </a:xfrm>
          <a:custGeom>
            <a:avLst/>
            <a:gdLst>
              <a:gd name="T0" fmla="*/ 17275413 w 587"/>
              <a:gd name="T1" fmla="*/ 972998 h 338"/>
              <a:gd name="T2" fmla="*/ 19002909 w 587"/>
              <a:gd name="T3" fmla="*/ 0 h 338"/>
              <a:gd name="T4" fmla="*/ 21114197 w 587"/>
              <a:gd name="T5" fmla="*/ 1702377 h 338"/>
              <a:gd name="T6" fmla="*/ 21881779 w 587"/>
              <a:gd name="T7" fmla="*/ 3647881 h 338"/>
              <a:gd name="T8" fmla="*/ 24377295 w 587"/>
              <a:gd name="T9" fmla="*/ 5593878 h 338"/>
              <a:gd name="T10" fmla="*/ 27448498 w 587"/>
              <a:gd name="T11" fmla="*/ 8268761 h 338"/>
              <a:gd name="T12" fmla="*/ 29751688 w 587"/>
              <a:gd name="T13" fmla="*/ 8268761 h 338"/>
              <a:gd name="T14" fmla="*/ 32822890 w 587"/>
              <a:gd name="T15" fmla="*/ 9484885 h 338"/>
              <a:gd name="T16" fmla="*/ 32055309 w 587"/>
              <a:gd name="T17" fmla="*/ 13862637 h 338"/>
              <a:gd name="T18" fmla="*/ 29176001 w 587"/>
              <a:gd name="T19" fmla="*/ 17753646 h 338"/>
              <a:gd name="T20" fmla="*/ 24952981 w 587"/>
              <a:gd name="T21" fmla="*/ 20915273 h 338"/>
              <a:gd name="T22" fmla="*/ 24952981 w 587"/>
              <a:gd name="T23" fmla="*/ 22618143 h 338"/>
              <a:gd name="T24" fmla="*/ 22841694 w 587"/>
              <a:gd name="T25" fmla="*/ 25536151 h 338"/>
              <a:gd name="T26" fmla="*/ 22457903 w 587"/>
              <a:gd name="T27" fmla="*/ 20429021 h 338"/>
              <a:gd name="T28" fmla="*/ 18811014 w 587"/>
              <a:gd name="T29" fmla="*/ 19942769 h 338"/>
              <a:gd name="T30" fmla="*/ 18811014 w 587"/>
              <a:gd name="T31" fmla="*/ 18240392 h 338"/>
              <a:gd name="T32" fmla="*/ 14396105 w 587"/>
              <a:gd name="T33" fmla="*/ 22618143 h 338"/>
              <a:gd name="T34" fmla="*/ 12860501 w 587"/>
              <a:gd name="T35" fmla="*/ 20185895 h 338"/>
              <a:gd name="T36" fmla="*/ 14204207 w 587"/>
              <a:gd name="T37" fmla="*/ 18483518 h 338"/>
              <a:gd name="T38" fmla="*/ 14971792 w 587"/>
              <a:gd name="T39" fmla="*/ 17267394 h 338"/>
              <a:gd name="T40" fmla="*/ 13244291 w 587"/>
              <a:gd name="T41" fmla="*/ 14592015 h 338"/>
              <a:gd name="T42" fmla="*/ 10364984 w 587"/>
              <a:gd name="T43" fmla="*/ 13132765 h 338"/>
              <a:gd name="T44" fmla="*/ 5182492 w 587"/>
              <a:gd name="T45" fmla="*/ 13862637 h 338"/>
              <a:gd name="T46" fmla="*/ 1343706 w 587"/>
              <a:gd name="T47" fmla="*/ 14348889 h 338"/>
              <a:gd name="T48" fmla="*/ 767582 w 587"/>
              <a:gd name="T49" fmla="*/ 10457883 h 338"/>
              <a:gd name="T50" fmla="*/ 3646891 w 587"/>
              <a:gd name="T51" fmla="*/ 5593878 h 338"/>
              <a:gd name="T52" fmla="*/ 3071204 w 587"/>
              <a:gd name="T53" fmla="*/ 2188630 h 338"/>
              <a:gd name="T54" fmla="*/ 4606806 w 587"/>
              <a:gd name="T55" fmla="*/ 1945503 h 338"/>
              <a:gd name="T56" fmla="*/ 7293781 w 587"/>
              <a:gd name="T57" fmla="*/ 2432249 h 338"/>
              <a:gd name="T58" fmla="*/ 9981193 w 587"/>
              <a:gd name="T59" fmla="*/ 2675376 h 338"/>
              <a:gd name="T60" fmla="*/ 12284814 w 587"/>
              <a:gd name="T61" fmla="*/ 3891500 h 338"/>
              <a:gd name="T62" fmla="*/ 14012311 w 587"/>
              <a:gd name="T63" fmla="*/ 4134627 h 338"/>
              <a:gd name="T64" fmla="*/ 14588001 w 587"/>
              <a:gd name="T65" fmla="*/ 2188630 h 338"/>
              <a:gd name="T66" fmla="*/ 16315498 w 587"/>
              <a:gd name="T67" fmla="*/ 1945503 h 3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7"/>
              <a:gd name="T103" fmla="*/ 0 h 338"/>
              <a:gd name="T104" fmla="*/ 587 w 587"/>
              <a:gd name="T105" fmla="*/ 338 h 3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7" h="338">
                <a:moveTo>
                  <a:pt x="292" y="16"/>
                </a:moveTo>
                <a:lnTo>
                  <a:pt x="301" y="13"/>
                </a:lnTo>
                <a:lnTo>
                  <a:pt x="318" y="4"/>
                </a:lnTo>
                <a:lnTo>
                  <a:pt x="330" y="0"/>
                </a:lnTo>
                <a:lnTo>
                  <a:pt x="356" y="4"/>
                </a:lnTo>
                <a:lnTo>
                  <a:pt x="366" y="22"/>
                </a:lnTo>
                <a:lnTo>
                  <a:pt x="371" y="42"/>
                </a:lnTo>
                <a:lnTo>
                  <a:pt x="380" y="49"/>
                </a:lnTo>
                <a:lnTo>
                  <a:pt x="393" y="45"/>
                </a:lnTo>
                <a:lnTo>
                  <a:pt x="422" y="73"/>
                </a:lnTo>
                <a:lnTo>
                  <a:pt x="437" y="95"/>
                </a:lnTo>
                <a:lnTo>
                  <a:pt x="477" y="110"/>
                </a:lnTo>
                <a:lnTo>
                  <a:pt x="503" y="114"/>
                </a:lnTo>
                <a:lnTo>
                  <a:pt x="516" y="110"/>
                </a:lnTo>
                <a:lnTo>
                  <a:pt x="540" y="121"/>
                </a:lnTo>
                <a:lnTo>
                  <a:pt x="571" y="125"/>
                </a:lnTo>
                <a:lnTo>
                  <a:pt x="587" y="177"/>
                </a:lnTo>
                <a:lnTo>
                  <a:pt x="557" y="184"/>
                </a:lnTo>
                <a:lnTo>
                  <a:pt x="551" y="209"/>
                </a:lnTo>
                <a:lnTo>
                  <a:pt x="507" y="235"/>
                </a:lnTo>
                <a:lnTo>
                  <a:pt x="439" y="253"/>
                </a:lnTo>
                <a:lnTo>
                  <a:pt x="432" y="276"/>
                </a:lnTo>
                <a:lnTo>
                  <a:pt x="403" y="267"/>
                </a:lnTo>
                <a:lnTo>
                  <a:pt x="435" y="298"/>
                </a:lnTo>
                <a:lnTo>
                  <a:pt x="473" y="302"/>
                </a:lnTo>
                <a:lnTo>
                  <a:pt x="397" y="338"/>
                </a:lnTo>
                <a:lnTo>
                  <a:pt x="352" y="300"/>
                </a:lnTo>
                <a:lnTo>
                  <a:pt x="389" y="271"/>
                </a:lnTo>
                <a:lnTo>
                  <a:pt x="352" y="264"/>
                </a:lnTo>
                <a:lnTo>
                  <a:pt x="327" y="264"/>
                </a:lnTo>
                <a:lnTo>
                  <a:pt x="333" y="239"/>
                </a:lnTo>
                <a:lnTo>
                  <a:pt x="326" y="242"/>
                </a:lnTo>
                <a:lnTo>
                  <a:pt x="271" y="256"/>
                </a:lnTo>
                <a:lnTo>
                  <a:pt x="250" y="300"/>
                </a:lnTo>
                <a:lnTo>
                  <a:pt x="215" y="297"/>
                </a:lnTo>
                <a:lnTo>
                  <a:pt x="224" y="267"/>
                </a:lnTo>
                <a:lnTo>
                  <a:pt x="226" y="253"/>
                </a:lnTo>
                <a:lnTo>
                  <a:pt x="246" y="246"/>
                </a:lnTo>
                <a:lnTo>
                  <a:pt x="257" y="236"/>
                </a:lnTo>
                <a:lnTo>
                  <a:pt x="260" y="228"/>
                </a:lnTo>
                <a:lnTo>
                  <a:pt x="246" y="224"/>
                </a:lnTo>
                <a:lnTo>
                  <a:pt x="231" y="192"/>
                </a:lnTo>
                <a:lnTo>
                  <a:pt x="208" y="173"/>
                </a:lnTo>
                <a:lnTo>
                  <a:pt x="179" y="173"/>
                </a:lnTo>
                <a:lnTo>
                  <a:pt x="142" y="181"/>
                </a:lnTo>
                <a:lnTo>
                  <a:pt x="90" y="184"/>
                </a:lnTo>
                <a:lnTo>
                  <a:pt x="62" y="189"/>
                </a:lnTo>
                <a:lnTo>
                  <a:pt x="22" y="189"/>
                </a:lnTo>
                <a:lnTo>
                  <a:pt x="0" y="170"/>
                </a:lnTo>
                <a:lnTo>
                  <a:pt x="14" y="140"/>
                </a:lnTo>
                <a:lnTo>
                  <a:pt x="37" y="108"/>
                </a:lnTo>
                <a:lnTo>
                  <a:pt x="63" y="75"/>
                </a:lnTo>
                <a:lnTo>
                  <a:pt x="51" y="37"/>
                </a:lnTo>
                <a:lnTo>
                  <a:pt x="52" y="30"/>
                </a:lnTo>
                <a:lnTo>
                  <a:pt x="61" y="22"/>
                </a:lnTo>
                <a:lnTo>
                  <a:pt x="80" y="26"/>
                </a:lnTo>
                <a:lnTo>
                  <a:pt x="102" y="22"/>
                </a:lnTo>
                <a:lnTo>
                  <a:pt x="128" y="31"/>
                </a:lnTo>
                <a:lnTo>
                  <a:pt x="156" y="42"/>
                </a:lnTo>
                <a:lnTo>
                  <a:pt x="175" y="37"/>
                </a:lnTo>
                <a:lnTo>
                  <a:pt x="194" y="46"/>
                </a:lnTo>
                <a:lnTo>
                  <a:pt x="215" y="51"/>
                </a:lnTo>
                <a:lnTo>
                  <a:pt x="228" y="59"/>
                </a:lnTo>
                <a:lnTo>
                  <a:pt x="242" y="55"/>
                </a:lnTo>
                <a:lnTo>
                  <a:pt x="243" y="38"/>
                </a:lnTo>
                <a:lnTo>
                  <a:pt x="252" y="30"/>
                </a:lnTo>
                <a:lnTo>
                  <a:pt x="275" y="30"/>
                </a:lnTo>
                <a:lnTo>
                  <a:pt x="283" y="26"/>
                </a:lnTo>
                <a:lnTo>
                  <a:pt x="292" y="1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4" name="26878301.125424.3756.8756.255"/>
          <p:cNvSpPr>
            <a:spLocks/>
          </p:cNvSpPr>
          <p:nvPr/>
        </p:nvSpPr>
        <p:spPr bwMode="invGray">
          <a:xfrm>
            <a:off x="5087938" y="2987675"/>
            <a:ext cx="74612" cy="104775"/>
          </a:xfrm>
          <a:custGeom>
            <a:avLst/>
            <a:gdLst>
              <a:gd name="T0" fmla="*/ 1499755 w 110"/>
              <a:gd name="T1" fmla="*/ 2318186 h 122"/>
              <a:gd name="T2" fmla="*/ 2249199 w 110"/>
              <a:gd name="T3" fmla="*/ 3477038 h 122"/>
              <a:gd name="T4" fmla="*/ 2624138 w 110"/>
              <a:gd name="T5" fmla="*/ 4635891 h 122"/>
              <a:gd name="T6" fmla="*/ 2999076 w 110"/>
              <a:gd name="T7" fmla="*/ 8576567 h 122"/>
              <a:gd name="T8" fmla="*/ 3561485 w 110"/>
              <a:gd name="T9" fmla="*/ 8576567 h 122"/>
              <a:gd name="T10" fmla="*/ 4123893 w 110"/>
              <a:gd name="T11" fmla="*/ 6722017 h 122"/>
              <a:gd name="T12" fmla="*/ 4311362 w 110"/>
              <a:gd name="T13" fmla="*/ 5563165 h 122"/>
              <a:gd name="T14" fmla="*/ 5811116 w 110"/>
              <a:gd name="T15" fmla="*/ 4867468 h 122"/>
              <a:gd name="T16" fmla="*/ 6186055 w 110"/>
              <a:gd name="T17" fmla="*/ 3940675 h 122"/>
              <a:gd name="T18" fmla="*/ 5436177 w 110"/>
              <a:gd name="T19" fmla="*/ 3708616 h 122"/>
              <a:gd name="T20" fmla="*/ 4498831 w 110"/>
              <a:gd name="T21" fmla="*/ 1390912 h 122"/>
              <a:gd name="T22" fmla="*/ 3186545 w 110"/>
              <a:gd name="T23" fmla="*/ 0 h 122"/>
              <a:gd name="T24" fmla="*/ 1499755 w 110"/>
              <a:gd name="T25" fmla="*/ 0 h 122"/>
              <a:gd name="T26" fmla="*/ 0 w 110"/>
              <a:gd name="T27" fmla="*/ 231578 h 122"/>
              <a:gd name="T28" fmla="*/ 1499755 w 110"/>
              <a:gd name="T29" fmla="*/ 2318186 h 1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0"/>
              <a:gd name="T46" fmla="*/ 0 h 122"/>
              <a:gd name="T47" fmla="*/ 110 w 110"/>
              <a:gd name="T48" fmla="*/ 122 h 1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0" h="122">
                <a:moveTo>
                  <a:pt x="25" y="33"/>
                </a:moveTo>
                <a:lnTo>
                  <a:pt x="39" y="51"/>
                </a:lnTo>
                <a:lnTo>
                  <a:pt x="46" y="65"/>
                </a:lnTo>
                <a:lnTo>
                  <a:pt x="53" y="121"/>
                </a:lnTo>
                <a:lnTo>
                  <a:pt x="64" y="122"/>
                </a:lnTo>
                <a:lnTo>
                  <a:pt x="73" y="94"/>
                </a:lnTo>
                <a:lnTo>
                  <a:pt x="75" y="78"/>
                </a:lnTo>
                <a:lnTo>
                  <a:pt x="103" y="69"/>
                </a:lnTo>
                <a:lnTo>
                  <a:pt x="110" y="56"/>
                </a:lnTo>
                <a:lnTo>
                  <a:pt x="97" y="52"/>
                </a:lnTo>
                <a:lnTo>
                  <a:pt x="81" y="21"/>
                </a:lnTo>
                <a:lnTo>
                  <a:pt x="58" y="1"/>
                </a:lnTo>
                <a:lnTo>
                  <a:pt x="28" y="0"/>
                </a:lnTo>
                <a:lnTo>
                  <a:pt x="0" y="4"/>
                </a:lnTo>
                <a:lnTo>
                  <a:pt x="25" y="33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5" name="26879310.54476.12513.8755"/>
          <p:cNvSpPr>
            <a:spLocks/>
          </p:cNvSpPr>
          <p:nvPr/>
        </p:nvSpPr>
        <p:spPr bwMode="invGray">
          <a:xfrm>
            <a:off x="5362575" y="3133725"/>
            <a:ext cx="174625" cy="90488"/>
          </a:xfrm>
          <a:custGeom>
            <a:avLst/>
            <a:gdLst>
              <a:gd name="T0" fmla="*/ 0 w 247"/>
              <a:gd name="T1" fmla="*/ 426720 h 110"/>
              <a:gd name="T2" fmla="*/ 3643280 w 247"/>
              <a:gd name="T3" fmla="*/ 0 h 110"/>
              <a:gd name="T4" fmla="*/ 7084106 w 247"/>
              <a:gd name="T5" fmla="*/ 1279698 h 110"/>
              <a:gd name="T6" fmla="*/ 8501289 w 247"/>
              <a:gd name="T7" fmla="*/ 2985655 h 110"/>
              <a:gd name="T8" fmla="*/ 10322929 w 247"/>
              <a:gd name="T9" fmla="*/ 2985655 h 110"/>
              <a:gd name="T10" fmla="*/ 11537205 w 247"/>
              <a:gd name="T11" fmla="*/ 2132677 h 110"/>
              <a:gd name="T12" fmla="*/ 12549477 w 247"/>
              <a:gd name="T13" fmla="*/ 1919317 h 110"/>
              <a:gd name="T14" fmla="*/ 13358845 w 247"/>
              <a:gd name="T15" fmla="*/ 3625734 h 110"/>
              <a:gd name="T16" fmla="*/ 14978484 w 247"/>
              <a:gd name="T17" fmla="*/ 4052455 h 110"/>
              <a:gd name="T18" fmla="*/ 14776029 w 247"/>
              <a:gd name="T19" fmla="*/ 4692073 h 110"/>
              <a:gd name="T20" fmla="*/ 15180488 w 247"/>
              <a:gd name="T21" fmla="*/ 5758411 h 110"/>
              <a:gd name="T22" fmla="*/ 14978484 w 247"/>
              <a:gd name="T23" fmla="*/ 6824749 h 110"/>
              <a:gd name="T24" fmla="*/ 13358845 w 247"/>
              <a:gd name="T25" fmla="*/ 5331691 h 110"/>
              <a:gd name="T26" fmla="*/ 12549477 w 247"/>
              <a:gd name="T27" fmla="*/ 4905433 h 110"/>
              <a:gd name="T28" fmla="*/ 11537205 w 247"/>
              <a:gd name="T29" fmla="*/ 4905433 h 110"/>
              <a:gd name="T30" fmla="*/ 11132296 w 247"/>
              <a:gd name="T31" fmla="*/ 6398491 h 110"/>
              <a:gd name="T32" fmla="*/ 9918020 w 247"/>
              <a:gd name="T33" fmla="*/ 5971771 h 110"/>
              <a:gd name="T34" fmla="*/ 8096380 w 247"/>
              <a:gd name="T35" fmla="*/ 6824749 h 110"/>
              <a:gd name="T36" fmla="*/ 5869830 w 247"/>
              <a:gd name="T37" fmla="*/ 6611389 h 110"/>
              <a:gd name="T38" fmla="*/ 5667375 w 247"/>
              <a:gd name="T39" fmla="*/ 4052455 h 110"/>
              <a:gd name="T40" fmla="*/ 2024095 w 247"/>
              <a:gd name="T41" fmla="*/ 1706418 h 110"/>
              <a:gd name="T42" fmla="*/ 0 w 247"/>
              <a:gd name="T43" fmla="*/ 426720 h 1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7"/>
              <a:gd name="T67" fmla="*/ 0 h 110"/>
              <a:gd name="T68" fmla="*/ 247 w 247"/>
              <a:gd name="T69" fmla="*/ 110 h 1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7" h="110">
                <a:moveTo>
                  <a:pt x="0" y="6"/>
                </a:moveTo>
                <a:lnTo>
                  <a:pt x="59" y="0"/>
                </a:lnTo>
                <a:lnTo>
                  <a:pt x="115" y="22"/>
                </a:lnTo>
                <a:lnTo>
                  <a:pt x="139" y="47"/>
                </a:lnTo>
                <a:lnTo>
                  <a:pt x="167" y="47"/>
                </a:lnTo>
                <a:lnTo>
                  <a:pt x="188" y="36"/>
                </a:lnTo>
                <a:lnTo>
                  <a:pt x="203" y="32"/>
                </a:lnTo>
                <a:lnTo>
                  <a:pt x="218" y="58"/>
                </a:lnTo>
                <a:lnTo>
                  <a:pt x="244" y="64"/>
                </a:lnTo>
                <a:lnTo>
                  <a:pt x="239" y="75"/>
                </a:lnTo>
                <a:lnTo>
                  <a:pt x="247" y="94"/>
                </a:lnTo>
                <a:lnTo>
                  <a:pt x="244" y="109"/>
                </a:lnTo>
                <a:lnTo>
                  <a:pt x="218" y="86"/>
                </a:lnTo>
                <a:lnTo>
                  <a:pt x="203" y="79"/>
                </a:lnTo>
                <a:lnTo>
                  <a:pt x="189" y="79"/>
                </a:lnTo>
                <a:lnTo>
                  <a:pt x="182" y="104"/>
                </a:lnTo>
                <a:lnTo>
                  <a:pt x="163" y="97"/>
                </a:lnTo>
                <a:lnTo>
                  <a:pt x="132" y="110"/>
                </a:lnTo>
                <a:lnTo>
                  <a:pt x="95" y="108"/>
                </a:lnTo>
                <a:lnTo>
                  <a:pt x="93" y="64"/>
                </a:lnTo>
                <a:lnTo>
                  <a:pt x="33" y="27"/>
                </a:lnTo>
                <a:lnTo>
                  <a:pt x="0" y="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6" name="26880314457.1259.37511.6255"/>
          <p:cNvSpPr>
            <a:spLocks/>
          </p:cNvSpPr>
          <p:nvPr/>
        </p:nvSpPr>
        <p:spPr bwMode="invGray">
          <a:xfrm>
            <a:off x="5487988" y="3181350"/>
            <a:ext cx="144462" cy="147638"/>
          </a:xfrm>
          <a:custGeom>
            <a:avLst/>
            <a:gdLst>
              <a:gd name="T0" fmla="*/ 4639682 w 205"/>
              <a:gd name="T1" fmla="*/ 494803 h 166"/>
              <a:gd name="T2" fmla="*/ 5446798 w 205"/>
              <a:gd name="T3" fmla="*/ 494803 h 166"/>
              <a:gd name="T4" fmla="*/ 7262247 w 205"/>
              <a:gd name="T5" fmla="*/ 1236261 h 166"/>
              <a:gd name="T6" fmla="*/ 9078147 w 205"/>
              <a:gd name="T7" fmla="*/ 2967324 h 166"/>
              <a:gd name="T8" fmla="*/ 10288147 w 205"/>
              <a:gd name="T9" fmla="*/ 4946038 h 166"/>
              <a:gd name="T10" fmla="*/ 12507378 w 205"/>
              <a:gd name="T11" fmla="*/ 7419056 h 166"/>
              <a:gd name="T12" fmla="*/ 11296929 w 205"/>
              <a:gd name="T13" fmla="*/ 7913361 h 166"/>
              <a:gd name="T14" fmla="*/ 10490262 w 205"/>
              <a:gd name="T15" fmla="*/ 9397274 h 166"/>
              <a:gd name="T16" fmla="*/ 10288147 w 205"/>
              <a:gd name="T17" fmla="*/ 10139229 h 166"/>
              <a:gd name="T18" fmla="*/ 9683147 w 205"/>
              <a:gd name="T19" fmla="*/ 12859399 h 166"/>
              <a:gd name="T20" fmla="*/ 8069364 w 205"/>
              <a:gd name="T21" fmla="*/ 12117444 h 166"/>
              <a:gd name="T22" fmla="*/ 7666031 w 205"/>
              <a:gd name="T23" fmla="*/ 9644426 h 166"/>
              <a:gd name="T24" fmla="*/ 6051798 w 205"/>
              <a:gd name="T25" fmla="*/ 10633534 h 166"/>
              <a:gd name="T26" fmla="*/ 4236349 w 205"/>
              <a:gd name="T27" fmla="*/ 12117444 h 166"/>
              <a:gd name="T28" fmla="*/ 3227566 w 205"/>
              <a:gd name="T29" fmla="*/ 11623139 h 166"/>
              <a:gd name="T30" fmla="*/ 2219232 w 205"/>
              <a:gd name="T31" fmla="*/ 10633534 h 166"/>
              <a:gd name="T32" fmla="*/ 1613783 w 205"/>
              <a:gd name="T33" fmla="*/ 9397274 h 166"/>
              <a:gd name="T34" fmla="*/ 2420899 w 205"/>
              <a:gd name="T35" fmla="*/ 8161013 h 166"/>
              <a:gd name="T36" fmla="*/ 3025899 w 205"/>
              <a:gd name="T37" fmla="*/ 9150121 h 166"/>
              <a:gd name="T38" fmla="*/ 5043465 w 205"/>
              <a:gd name="T39" fmla="*/ 10386381 h 166"/>
              <a:gd name="T40" fmla="*/ 5648464 w 205"/>
              <a:gd name="T41" fmla="*/ 9150121 h 166"/>
              <a:gd name="T42" fmla="*/ 3631348 w 205"/>
              <a:gd name="T43" fmla="*/ 7171406 h 166"/>
              <a:gd name="T44" fmla="*/ 2824232 w 205"/>
              <a:gd name="T45" fmla="*/ 5440343 h 166"/>
              <a:gd name="T46" fmla="*/ 2219232 w 205"/>
              <a:gd name="T47" fmla="*/ 4946038 h 166"/>
              <a:gd name="T48" fmla="*/ 2219232 w 205"/>
              <a:gd name="T49" fmla="*/ 3956929 h 166"/>
              <a:gd name="T50" fmla="*/ 1210449 w 205"/>
              <a:gd name="T51" fmla="*/ 3462127 h 166"/>
              <a:gd name="T52" fmla="*/ 0 w 205"/>
              <a:gd name="T53" fmla="*/ 3214974 h 166"/>
              <a:gd name="T54" fmla="*/ 403333 w 205"/>
              <a:gd name="T55" fmla="*/ 1978216 h 166"/>
              <a:gd name="T56" fmla="*/ 605000 w 205"/>
              <a:gd name="T57" fmla="*/ 1236261 h 166"/>
              <a:gd name="T58" fmla="*/ 1613783 w 205"/>
              <a:gd name="T59" fmla="*/ 1236261 h 166"/>
              <a:gd name="T60" fmla="*/ 2219232 w 205"/>
              <a:gd name="T61" fmla="*/ 1731063 h 166"/>
              <a:gd name="T62" fmla="*/ 3833015 w 205"/>
              <a:gd name="T63" fmla="*/ 3462127 h 166"/>
              <a:gd name="T64" fmla="*/ 4034682 w 205"/>
              <a:gd name="T65" fmla="*/ 2225866 h 166"/>
              <a:gd name="T66" fmla="*/ 3429232 w 205"/>
              <a:gd name="T67" fmla="*/ 989108 h 166"/>
              <a:gd name="T68" fmla="*/ 3833015 w 205"/>
              <a:gd name="T69" fmla="*/ 0 h 166"/>
              <a:gd name="T70" fmla="*/ 4639682 w 205"/>
              <a:gd name="T71" fmla="*/ 494803 h 1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5"/>
              <a:gd name="T109" fmla="*/ 0 h 166"/>
              <a:gd name="T110" fmla="*/ 205 w 205"/>
              <a:gd name="T111" fmla="*/ 166 h 1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5" h="166">
                <a:moveTo>
                  <a:pt x="77" y="7"/>
                </a:moveTo>
                <a:lnTo>
                  <a:pt x="88" y="7"/>
                </a:lnTo>
                <a:lnTo>
                  <a:pt x="119" y="15"/>
                </a:lnTo>
                <a:lnTo>
                  <a:pt x="149" y="37"/>
                </a:lnTo>
                <a:lnTo>
                  <a:pt x="167" y="63"/>
                </a:lnTo>
                <a:lnTo>
                  <a:pt x="205" y="95"/>
                </a:lnTo>
                <a:lnTo>
                  <a:pt x="185" y="101"/>
                </a:lnTo>
                <a:lnTo>
                  <a:pt x="171" y="121"/>
                </a:lnTo>
                <a:lnTo>
                  <a:pt x="168" y="130"/>
                </a:lnTo>
                <a:lnTo>
                  <a:pt x="160" y="166"/>
                </a:lnTo>
                <a:lnTo>
                  <a:pt x="132" y="156"/>
                </a:lnTo>
                <a:lnTo>
                  <a:pt x="126" y="125"/>
                </a:lnTo>
                <a:lnTo>
                  <a:pt x="98" y="137"/>
                </a:lnTo>
                <a:lnTo>
                  <a:pt x="69" y="155"/>
                </a:lnTo>
                <a:lnTo>
                  <a:pt x="53" y="151"/>
                </a:lnTo>
                <a:lnTo>
                  <a:pt x="38" y="136"/>
                </a:lnTo>
                <a:lnTo>
                  <a:pt x="28" y="121"/>
                </a:lnTo>
                <a:lnTo>
                  <a:pt x="40" y="106"/>
                </a:lnTo>
                <a:lnTo>
                  <a:pt x="49" y="118"/>
                </a:lnTo>
                <a:lnTo>
                  <a:pt x="84" y="134"/>
                </a:lnTo>
                <a:lnTo>
                  <a:pt x="91" y="119"/>
                </a:lnTo>
                <a:lnTo>
                  <a:pt x="58" y="93"/>
                </a:lnTo>
                <a:lnTo>
                  <a:pt x="47" y="71"/>
                </a:lnTo>
                <a:lnTo>
                  <a:pt x="36" y="63"/>
                </a:lnTo>
                <a:lnTo>
                  <a:pt x="36" y="51"/>
                </a:lnTo>
                <a:lnTo>
                  <a:pt x="21" y="45"/>
                </a:lnTo>
                <a:lnTo>
                  <a:pt x="0" y="41"/>
                </a:lnTo>
                <a:lnTo>
                  <a:pt x="6" y="24"/>
                </a:lnTo>
                <a:lnTo>
                  <a:pt x="9" y="15"/>
                </a:lnTo>
                <a:lnTo>
                  <a:pt x="25" y="15"/>
                </a:lnTo>
                <a:lnTo>
                  <a:pt x="36" y="22"/>
                </a:lnTo>
                <a:lnTo>
                  <a:pt x="62" y="45"/>
                </a:lnTo>
                <a:lnTo>
                  <a:pt x="65" y="30"/>
                </a:lnTo>
                <a:lnTo>
                  <a:pt x="57" y="12"/>
                </a:lnTo>
                <a:lnTo>
                  <a:pt x="62" y="0"/>
                </a:lnTo>
                <a:lnTo>
                  <a:pt x="77" y="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7" name="26881315.875454.755.757.6255"/>
          <p:cNvSpPr>
            <a:spLocks/>
          </p:cNvSpPr>
          <p:nvPr/>
        </p:nvSpPr>
        <p:spPr bwMode="invGray">
          <a:xfrm>
            <a:off x="5459413" y="3213100"/>
            <a:ext cx="95250" cy="90488"/>
          </a:xfrm>
          <a:custGeom>
            <a:avLst/>
            <a:gdLst>
              <a:gd name="T0" fmla="*/ 0 w 134"/>
              <a:gd name="T1" fmla="*/ 1264970 h 101"/>
              <a:gd name="T2" fmla="*/ 1013370 w 134"/>
              <a:gd name="T3" fmla="*/ 2529941 h 101"/>
              <a:gd name="T4" fmla="*/ 2229324 w 134"/>
              <a:gd name="T5" fmla="*/ 4553391 h 101"/>
              <a:gd name="T6" fmla="*/ 4256064 w 134"/>
              <a:gd name="T7" fmla="*/ 7083331 h 101"/>
              <a:gd name="T8" fmla="*/ 5472017 w 134"/>
              <a:gd name="T9" fmla="*/ 5565367 h 101"/>
              <a:gd name="T10" fmla="*/ 5472017 w 134"/>
              <a:gd name="T11" fmla="*/ 6830337 h 101"/>
              <a:gd name="T12" fmla="*/ 6485386 w 134"/>
              <a:gd name="T13" fmla="*/ 7083331 h 101"/>
              <a:gd name="T14" fmla="*/ 7903925 w 134"/>
              <a:gd name="T15" fmla="*/ 8095306 h 101"/>
              <a:gd name="T16" fmla="*/ 8309543 w 134"/>
              <a:gd name="T17" fmla="*/ 6830337 h 101"/>
              <a:gd name="T18" fmla="*/ 6282803 w 134"/>
              <a:gd name="T19" fmla="*/ 4806385 h 101"/>
              <a:gd name="T20" fmla="*/ 5674601 w 134"/>
              <a:gd name="T21" fmla="*/ 3288923 h 101"/>
              <a:gd name="T22" fmla="*/ 4863815 w 134"/>
              <a:gd name="T23" fmla="*/ 2529941 h 101"/>
              <a:gd name="T24" fmla="*/ 4863815 w 134"/>
              <a:gd name="T25" fmla="*/ 1517964 h 101"/>
              <a:gd name="T26" fmla="*/ 4053480 w 134"/>
              <a:gd name="T27" fmla="*/ 1011976 h 101"/>
              <a:gd name="T28" fmla="*/ 2634491 w 134"/>
              <a:gd name="T29" fmla="*/ 505988 h 101"/>
              <a:gd name="T30" fmla="*/ 1418538 w 134"/>
              <a:gd name="T31" fmla="*/ 0 h 101"/>
              <a:gd name="T32" fmla="*/ 405168 w 134"/>
              <a:gd name="T33" fmla="*/ 252994 h 101"/>
              <a:gd name="T34" fmla="*/ 0 w 134"/>
              <a:gd name="T35" fmla="*/ 1264970 h 1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4"/>
              <a:gd name="T55" fmla="*/ 0 h 101"/>
              <a:gd name="T56" fmla="*/ 134 w 134"/>
              <a:gd name="T57" fmla="*/ 101 h 10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4" h="101">
                <a:moveTo>
                  <a:pt x="0" y="15"/>
                </a:moveTo>
                <a:lnTo>
                  <a:pt x="16" y="31"/>
                </a:lnTo>
                <a:lnTo>
                  <a:pt x="35" y="56"/>
                </a:lnTo>
                <a:lnTo>
                  <a:pt x="67" y="89"/>
                </a:lnTo>
                <a:lnTo>
                  <a:pt x="87" y="70"/>
                </a:lnTo>
                <a:lnTo>
                  <a:pt x="89" y="86"/>
                </a:lnTo>
                <a:lnTo>
                  <a:pt x="104" y="89"/>
                </a:lnTo>
                <a:lnTo>
                  <a:pt x="126" y="101"/>
                </a:lnTo>
                <a:lnTo>
                  <a:pt x="134" y="86"/>
                </a:lnTo>
                <a:lnTo>
                  <a:pt x="101" y="60"/>
                </a:lnTo>
                <a:lnTo>
                  <a:pt x="93" y="40"/>
                </a:lnTo>
                <a:lnTo>
                  <a:pt x="79" y="30"/>
                </a:lnTo>
                <a:lnTo>
                  <a:pt x="79" y="18"/>
                </a:lnTo>
                <a:lnTo>
                  <a:pt x="64" y="12"/>
                </a:lnTo>
                <a:lnTo>
                  <a:pt x="42" y="7"/>
                </a:lnTo>
                <a:lnTo>
                  <a:pt x="23" y="0"/>
                </a:lnTo>
                <a:lnTo>
                  <a:pt x="6" y="2"/>
                </a:lnTo>
                <a:lnTo>
                  <a:pt x="0" y="1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8" name="26882283.75459.12533.7578.3755"/>
          <p:cNvSpPr>
            <a:spLocks/>
          </p:cNvSpPr>
          <p:nvPr/>
        </p:nvSpPr>
        <p:spPr bwMode="invGray">
          <a:xfrm>
            <a:off x="5511800" y="2716213"/>
            <a:ext cx="965200" cy="519112"/>
          </a:xfrm>
          <a:custGeom>
            <a:avLst/>
            <a:gdLst>
              <a:gd name="T0" fmla="*/ 76492844 w 1396"/>
              <a:gd name="T1" fmla="*/ 18012347 h 600"/>
              <a:gd name="T2" fmla="*/ 68400354 w 1396"/>
              <a:gd name="T3" fmla="*/ 17064483 h 600"/>
              <a:gd name="T4" fmla="*/ 65510305 w 1396"/>
              <a:gd name="T5" fmla="*/ 13509136 h 600"/>
              <a:gd name="T6" fmla="*/ 61656759 w 1396"/>
              <a:gd name="T7" fmla="*/ 13983312 h 600"/>
              <a:gd name="T8" fmla="*/ 57995913 w 1396"/>
              <a:gd name="T9" fmla="*/ 12561272 h 600"/>
              <a:gd name="T10" fmla="*/ 51252304 w 1396"/>
              <a:gd name="T11" fmla="*/ 7347288 h 600"/>
              <a:gd name="T12" fmla="*/ 42967114 w 1396"/>
              <a:gd name="T13" fmla="*/ 5213985 h 600"/>
              <a:gd name="T14" fmla="*/ 37186576 w 1396"/>
              <a:gd name="T15" fmla="*/ 3081168 h 600"/>
              <a:gd name="T16" fmla="*/ 31406477 w 1396"/>
              <a:gd name="T17" fmla="*/ 1659128 h 600"/>
              <a:gd name="T18" fmla="*/ 25818632 w 1396"/>
              <a:gd name="T19" fmla="*/ 3791944 h 600"/>
              <a:gd name="T20" fmla="*/ 19653134 w 1396"/>
              <a:gd name="T21" fmla="*/ 3791944 h 600"/>
              <a:gd name="T22" fmla="*/ 19653134 w 1396"/>
              <a:gd name="T23" fmla="*/ 8769329 h 600"/>
              <a:gd name="T24" fmla="*/ 22157785 w 1396"/>
              <a:gd name="T25" fmla="*/ 11139233 h 600"/>
              <a:gd name="T26" fmla="*/ 22157785 w 1396"/>
              <a:gd name="T27" fmla="*/ 14457487 h 600"/>
              <a:gd name="T28" fmla="*/ 19653134 w 1396"/>
              <a:gd name="T29" fmla="*/ 14694575 h 600"/>
              <a:gd name="T30" fmla="*/ 16184987 w 1396"/>
              <a:gd name="T31" fmla="*/ 12798360 h 600"/>
              <a:gd name="T32" fmla="*/ 13872592 w 1396"/>
              <a:gd name="T33" fmla="*/ 13509136 h 600"/>
              <a:gd name="T34" fmla="*/ 10982543 w 1396"/>
              <a:gd name="T35" fmla="*/ 12324185 h 600"/>
              <a:gd name="T36" fmla="*/ 4238946 w 1396"/>
              <a:gd name="T37" fmla="*/ 12087097 h 600"/>
              <a:gd name="T38" fmla="*/ 2697351 w 1396"/>
              <a:gd name="T39" fmla="*/ 13983312 h 600"/>
              <a:gd name="T40" fmla="*/ 2504652 w 1396"/>
              <a:gd name="T41" fmla="*/ 16353706 h 600"/>
              <a:gd name="T42" fmla="*/ 192699 w 1396"/>
              <a:gd name="T43" fmla="*/ 15168264 h 600"/>
              <a:gd name="T44" fmla="*/ 0 w 1396"/>
              <a:gd name="T45" fmla="*/ 19908562 h 600"/>
              <a:gd name="T46" fmla="*/ 963497 w 1396"/>
              <a:gd name="T47" fmla="*/ 23226816 h 600"/>
              <a:gd name="T48" fmla="*/ 3660848 w 1396"/>
              <a:gd name="T49" fmla="*/ 23226816 h 600"/>
              <a:gd name="T50" fmla="*/ 5972800 w 1396"/>
              <a:gd name="T51" fmla="*/ 27966624 h 600"/>
              <a:gd name="T52" fmla="*/ 14643393 w 1396"/>
              <a:gd name="T53" fmla="*/ 26070896 h 600"/>
              <a:gd name="T54" fmla="*/ 13872592 w 1396"/>
              <a:gd name="T55" fmla="*/ 31284879 h 600"/>
              <a:gd name="T56" fmla="*/ 9634087 w 1396"/>
              <a:gd name="T57" fmla="*/ 34128965 h 600"/>
              <a:gd name="T58" fmla="*/ 14450694 w 1396"/>
              <a:gd name="T59" fmla="*/ 38869260 h 600"/>
              <a:gd name="T60" fmla="*/ 17726142 w 1396"/>
              <a:gd name="T61" fmla="*/ 39580036 h 600"/>
              <a:gd name="T62" fmla="*/ 20423931 w 1396"/>
              <a:gd name="T63" fmla="*/ 40291299 h 600"/>
              <a:gd name="T64" fmla="*/ 20231232 w 1396"/>
              <a:gd name="T65" fmla="*/ 30337014 h 600"/>
              <a:gd name="T66" fmla="*/ 23506680 w 1396"/>
              <a:gd name="T67" fmla="*/ 27492935 h 600"/>
              <a:gd name="T68" fmla="*/ 24855574 w 1396"/>
              <a:gd name="T69" fmla="*/ 26070896 h 600"/>
              <a:gd name="T70" fmla="*/ 26396729 w 1396"/>
              <a:gd name="T71" fmla="*/ 27018760 h 600"/>
              <a:gd name="T72" fmla="*/ 27360225 w 1396"/>
              <a:gd name="T73" fmla="*/ 27729536 h 600"/>
              <a:gd name="T74" fmla="*/ 29479485 w 1396"/>
              <a:gd name="T75" fmla="*/ 31996149 h 600"/>
              <a:gd name="T76" fmla="*/ 31213778 w 1396"/>
              <a:gd name="T77" fmla="*/ 34366053 h 600"/>
              <a:gd name="T78" fmla="*/ 36030820 w 1396"/>
              <a:gd name="T79" fmla="*/ 34366053 h 600"/>
              <a:gd name="T80" fmla="*/ 37764674 w 1396"/>
              <a:gd name="T81" fmla="*/ 41239163 h 600"/>
              <a:gd name="T82" fmla="*/ 39691666 w 1396"/>
              <a:gd name="T83" fmla="*/ 43609067 h 600"/>
              <a:gd name="T84" fmla="*/ 44316009 w 1396"/>
              <a:gd name="T85" fmla="*/ 42424115 h 600"/>
              <a:gd name="T86" fmla="*/ 49903409 w 1396"/>
              <a:gd name="T87" fmla="*/ 42661203 h 600"/>
              <a:gd name="T88" fmla="*/ 49710710 w 1396"/>
              <a:gd name="T89" fmla="*/ 39580036 h 600"/>
              <a:gd name="T90" fmla="*/ 50674206 w 1396"/>
              <a:gd name="T91" fmla="*/ 38157996 h 600"/>
              <a:gd name="T92" fmla="*/ 53949654 w 1396"/>
              <a:gd name="T93" fmla="*/ 38869260 h 600"/>
              <a:gd name="T94" fmla="*/ 58766710 w 1396"/>
              <a:gd name="T95" fmla="*/ 37447220 h 600"/>
              <a:gd name="T96" fmla="*/ 66859200 w 1396"/>
              <a:gd name="T97" fmla="*/ 39342948 h 600"/>
              <a:gd name="T98" fmla="*/ 66859200 w 1396"/>
              <a:gd name="T99" fmla="*/ 33181101 h 600"/>
              <a:gd name="T100" fmla="*/ 72831998 w 1396"/>
              <a:gd name="T101" fmla="*/ 26070896 h 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96"/>
              <a:gd name="T154" fmla="*/ 0 h 600"/>
              <a:gd name="T155" fmla="*/ 1396 w 1396"/>
              <a:gd name="T156" fmla="*/ 600 h 6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96" h="600">
                <a:moveTo>
                  <a:pt x="1362" y="308"/>
                </a:moveTo>
                <a:lnTo>
                  <a:pt x="1396" y="296"/>
                </a:lnTo>
                <a:lnTo>
                  <a:pt x="1326" y="247"/>
                </a:lnTo>
                <a:lnTo>
                  <a:pt x="1281" y="267"/>
                </a:lnTo>
                <a:lnTo>
                  <a:pt x="1216" y="249"/>
                </a:lnTo>
                <a:lnTo>
                  <a:pt x="1187" y="234"/>
                </a:lnTo>
                <a:lnTo>
                  <a:pt x="1160" y="234"/>
                </a:lnTo>
                <a:lnTo>
                  <a:pt x="1143" y="205"/>
                </a:lnTo>
                <a:lnTo>
                  <a:pt x="1135" y="186"/>
                </a:lnTo>
                <a:lnTo>
                  <a:pt x="1110" y="186"/>
                </a:lnTo>
                <a:lnTo>
                  <a:pt x="1090" y="186"/>
                </a:lnTo>
                <a:lnTo>
                  <a:pt x="1069" y="194"/>
                </a:lnTo>
                <a:lnTo>
                  <a:pt x="1036" y="161"/>
                </a:lnTo>
                <a:lnTo>
                  <a:pt x="1021" y="166"/>
                </a:lnTo>
                <a:lnTo>
                  <a:pt x="1006" y="173"/>
                </a:lnTo>
                <a:lnTo>
                  <a:pt x="987" y="180"/>
                </a:lnTo>
                <a:lnTo>
                  <a:pt x="958" y="155"/>
                </a:lnTo>
                <a:lnTo>
                  <a:pt x="889" y="100"/>
                </a:lnTo>
                <a:lnTo>
                  <a:pt x="835" y="67"/>
                </a:lnTo>
                <a:lnTo>
                  <a:pt x="802" y="37"/>
                </a:lnTo>
                <a:lnTo>
                  <a:pt x="745" y="73"/>
                </a:lnTo>
                <a:lnTo>
                  <a:pt x="735" y="47"/>
                </a:lnTo>
                <a:lnTo>
                  <a:pt x="654" y="44"/>
                </a:lnTo>
                <a:lnTo>
                  <a:pt x="644" y="44"/>
                </a:lnTo>
                <a:lnTo>
                  <a:pt x="609" y="0"/>
                </a:lnTo>
                <a:lnTo>
                  <a:pt x="569" y="5"/>
                </a:lnTo>
                <a:lnTo>
                  <a:pt x="544" y="23"/>
                </a:lnTo>
                <a:lnTo>
                  <a:pt x="493" y="34"/>
                </a:lnTo>
                <a:lnTo>
                  <a:pt x="477" y="25"/>
                </a:lnTo>
                <a:lnTo>
                  <a:pt x="449" y="51"/>
                </a:lnTo>
                <a:lnTo>
                  <a:pt x="430" y="47"/>
                </a:lnTo>
                <a:lnTo>
                  <a:pt x="357" y="54"/>
                </a:lnTo>
                <a:lnTo>
                  <a:pt x="342" y="51"/>
                </a:lnTo>
                <a:lnTo>
                  <a:pt x="332" y="56"/>
                </a:lnTo>
                <a:lnTo>
                  <a:pt x="363" y="89"/>
                </a:lnTo>
                <a:lnTo>
                  <a:pt x="342" y="120"/>
                </a:lnTo>
                <a:lnTo>
                  <a:pt x="345" y="142"/>
                </a:lnTo>
                <a:lnTo>
                  <a:pt x="345" y="153"/>
                </a:lnTo>
                <a:lnTo>
                  <a:pt x="383" y="153"/>
                </a:lnTo>
                <a:lnTo>
                  <a:pt x="396" y="173"/>
                </a:lnTo>
                <a:lnTo>
                  <a:pt x="396" y="194"/>
                </a:lnTo>
                <a:lnTo>
                  <a:pt x="383" y="198"/>
                </a:lnTo>
                <a:lnTo>
                  <a:pt x="368" y="186"/>
                </a:lnTo>
                <a:lnTo>
                  <a:pt x="352" y="194"/>
                </a:lnTo>
                <a:lnTo>
                  <a:pt x="342" y="202"/>
                </a:lnTo>
                <a:lnTo>
                  <a:pt x="315" y="186"/>
                </a:lnTo>
                <a:lnTo>
                  <a:pt x="306" y="169"/>
                </a:lnTo>
                <a:lnTo>
                  <a:pt x="280" y="177"/>
                </a:lnTo>
                <a:lnTo>
                  <a:pt x="280" y="183"/>
                </a:lnTo>
                <a:lnTo>
                  <a:pt x="262" y="169"/>
                </a:lnTo>
                <a:lnTo>
                  <a:pt x="239" y="186"/>
                </a:lnTo>
                <a:lnTo>
                  <a:pt x="209" y="194"/>
                </a:lnTo>
                <a:lnTo>
                  <a:pt x="199" y="186"/>
                </a:lnTo>
                <a:lnTo>
                  <a:pt x="191" y="169"/>
                </a:lnTo>
                <a:lnTo>
                  <a:pt x="152" y="166"/>
                </a:lnTo>
                <a:lnTo>
                  <a:pt x="88" y="162"/>
                </a:lnTo>
                <a:lnTo>
                  <a:pt x="73" y="166"/>
                </a:lnTo>
                <a:lnTo>
                  <a:pt x="67" y="177"/>
                </a:lnTo>
                <a:lnTo>
                  <a:pt x="56" y="173"/>
                </a:lnTo>
                <a:lnTo>
                  <a:pt x="47" y="191"/>
                </a:lnTo>
                <a:lnTo>
                  <a:pt x="37" y="205"/>
                </a:lnTo>
                <a:lnTo>
                  <a:pt x="37" y="212"/>
                </a:lnTo>
                <a:lnTo>
                  <a:pt x="44" y="224"/>
                </a:lnTo>
                <a:lnTo>
                  <a:pt x="33" y="228"/>
                </a:lnTo>
                <a:lnTo>
                  <a:pt x="22" y="205"/>
                </a:lnTo>
                <a:lnTo>
                  <a:pt x="5" y="208"/>
                </a:lnTo>
                <a:lnTo>
                  <a:pt x="0" y="239"/>
                </a:lnTo>
                <a:lnTo>
                  <a:pt x="0" y="258"/>
                </a:lnTo>
                <a:lnTo>
                  <a:pt x="0" y="275"/>
                </a:lnTo>
                <a:lnTo>
                  <a:pt x="8" y="290"/>
                </a:lnTo>
                <a:lnTo>
                  <a:pt x="18" y="301"/>
                </a:lnTo>
                <a:lnTo>
                  <a:pt x="18" y="320"/>
                </a:lnTo>
                <a:lnTo>
                  <a:pt x="33" y="318"/>
                </a:lnTo>
                <a:lnTo>
                  <a:pt x="52" y="304"/>
                </a:lnTo>
                <a:lnTo>
                  <a:pt x="62" y="318"/>
                </a:lnTo>
                <a:lnTo>
                  <a:pt x="77" y="335"/>
                </a:lnTo>
                <a:lnTo>
                  <a:pt x="89" y="352"/>
                </a:lnTo>
                <a:lnTo>
                  <a:pt x="104" y="385"/>
                </a:lnTo>
                <a:lnTo>
                  <a:pt x="133" y="377"/>
                </a:lnTo>
                <a:lnTo>
                  <a:pt x="180" y="368"/>
                </a:lnTo>
                <a:lnTo>
                  <a:pt x="253" y="359"/>
                </a:lnTo>
                <a:lnTo>
                  <a:pt x="271" y="381"/>
                </a:lnTo>
                <a:lnTo>
                  <a:pt x="273" y="422"/>
                </a:lnTo>
                <a:lnTo>
                  <a:pt x="240" y="430"/>
                </a:lnTo>
                <a:lnTo>
                  <a:pt x="209" y="439"/>
                </a:lnTo>
                <a:lnTo>
                  <a:pt x="213" y="468"/>
                </a:lnTo>
                <a:lnTo>
                  <a:pt x="166" y="468"/>
                </a:lnTo>
                <a:lnTo>
                  <a:pt x="209" y="527"/>
                </a:lnTo>
                <a:lnTo>
                  <a:pt x="228" y="531"/>
                </a:lnTo>
                <a:lnTo>
                  <a:pt x="249" y="535"/>
                </a:lnTo>
                <a:lnTo>
                  <a:pt x="258" y="560"/>
                </a:lnTo>
                <a:lnTo>
                  <a:pt x="269" y="550"/>
                </a:lnTo>
                <a:lnTo>
                  <a:pt x="308" y="545"/>
                </a:lnTo>
                <a:lnTo>
                  <a:pt x="328" y="554"/>
                </a:lnTo>
                <a:lnTo>
                  <a:pt x="342" y="567"/>
                </a:lnTo>
                <a:lnTo>
                  <a:pt x="353" y="554"/>
                </a:lnTo>
                <a:lnTo>
                  <a:pt x="378" y="557"/>
                </a:lnTo>
                <a:lnTo>
                  <a:pt x="335" y="425"/>
                </a:lnTo>
                <a:lnTo>
                  <a:pt x="352" y="418"/>
                </a:lnTo>
                <a:lnTo>
                  <a:pt x="408" y="389"/>
                </a:lnTo>
                <a:lnTo>
                  <a:pt x="418" y="388"/>
                </a:lnTo>
                <a:lnTo>
                  <a:pt x="409" y="377"/>
                </a:lnTo>
                <a:lnTo>
                  <a:pt x="422" y="382"/>
                </a:lnTo>
                <a:lnTo>
                  <a:pt x="422" y="368"/>
                </a:lnTo>
                <a:lnTo>
                  <a:pt x="430" y="359"/>
                </a:lnTo>
                <a:lnTo>
                  <a:pt x="434" y="363"/>
                </a:lnTo>
                <a:lnTo>
                  <a:pt x="446" y="363"/>
                </a:lnTo>
                <a:lnTo>
                  <a:pt x="459" y="371"/>
                </a:lnTo>
                <a:lnTo>
                  <a:pt x="475" y="355"/>
                </a:lnTo>
                <a:lnTo>
                  <a:pt x="485" y="359"/>
                </a:lnTo>
                <a:lnTo>
                  <a:pt x="474" y="382"/>
                </a:lnTo>
                <a:lnTo>
                  <a:pt x="482" y="414"/>
                </a:lnTo>
                <a:lnTo>
                  <a:pt x="511" y="432"/>
                </a:lnTo>
                <a:lnTo>
                  <a:pt x="511" y="439"/>
                </a:lnTo>
                <a:lnTo>
                  <a:pt x="501" y="454"/>
                </a:lnTo>
                <a:lnTo>
                  <a:pt x="506" y="461"/>
                </a:lnTo>
                <a:lnTo>
                  <a:pt x="541" y="474"/>
                </a:lnTo>
                <a:lnTo>
                  <a:pt x="552" y="494"/>
                </a:lnTo>
                <a:lnTo>
                  <a:pt x="587" y="483"/>
                </a:lnTo>
                <a:lnTo>
                  <a:pt x="624" y="474"/>
                </a:lnTo>
                <a:lnTo>
                  <a:pt x="654" y="534"/>
                </a:lnTo>
                <a:lnTo>
                  <a:pt x="665" y="561"/>
                </a:lnTo>
                <a:lnTo>
                  <a:pt x="655" y="568"/>
                </a:lnTo>
                <a:lnTo>
                  <a:pt x="650" y="578"/>
                </a:lnTo>
                <a:lnTo>
                  <a:pt x="679" y="587"/>
                </a:lnTo>
                <a:lnTo>
                  <a:pt x="688" y="600"/>
                </a:lnTo>
                <a:lnTo>
                  <a:pt x="728" y="587"/>
                </a:lnTo>
                <a:lnTo>
                  <a:pt x="742" y="600"/>
                </a:lnTo>
                <a:lnTo>
                  <a:pt x="769" y="584"/>
                </a:lnTo>
                <a:lnTo>
                  <a:pt x="789" y="582"/>
                </a:lnTo>
                <a:lnTo>
                  <a:pt x="813" y="586"/>
                </a:lnTo>
                <a:lnTo>
                  <a:pt x="866" y="586"/>
                </a:lnTo>
                <a:lnTo>
                  <a:pt x="852" y="575"/>
                </a:lnTo>
                <a:lnTo>
                  <a:pt x="852" y="557"/>
                </a:lnTo>
                <a:lnTo>
                  <a:pt x="860" y="546"/>
                </a:lnTo>
                <a:lnTo>
                  <a:pt x="860" y="536"/>
                </a:lnTo>
                <a:lnTo>
                  <a:pt x="844" y="528"/>
                </a:lnTo>
                <a:lnTo>
                  <a:pt x="877" y="525"/>
                </a:lnTo>
                <a:lnTo>
                  <a:pt x="906" y="528"/>
                </a:lnTo>
                <a:lnTo>
                  <a:pt x="912" y="536"/>
                </a:lnTo>
                <a:lnTo>
                  <a:pt x="936" y="534"/>
                </a:lnTo>
                <a:lnTo>
                  <a:pt x="919" y="507"/>
                </a:lnTo>
                <a:lnTo>
                  <a:pt x="937" y="503"/>
                </a:lnTo>
                <a:lnTo>
                  <a:pt x="1018" y="514"/>
                </a:lnTo>
                <a:lnTo>
                  <a:pt x="1086" y="520"/>
                </a:lnTo>
                <a:lnTo>
                  <a:pt x="1135" y="542"/>
                </a:lnTo>
                <a:lnTo>
                  <a:pt x="1160" y="542"/>
                </a:lnTo>
                <a:lnTo>
                  <a:pt x="1168" y="567"/>
                </a:lnTo>
                <a:lnTo>
                  <a:pt x="1187" y="514"/>
                </a:lnTo>
                <a:lnTo>
                  <a:pt x="1160" y="457"/>
                </a:lnTo>
                <a:lnTo>
                  <a:pt x="1242" y="437"/>
                </a:lnTo>
                <a:lnTo>
                  <a:pt x="1252" y="406"/>
                </a:lnTo>
                <a:lnTo>
                  <a:pt x="1264" y="359"/>
                </a:lnTo>
                <a:lnTo>
                  <a:pt x="1349" y="363"/>
                </a:lnTo>
                <a:lnTo>
                  <a:pt x="1362" y="30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9" name="26883305.54782134.1255"/>
          <p:cNvSpPr>
            <a:spLocks/>
          </p:cNvSpPr>
          <p:nvPr/>
        </p:nvSpPr>
        <p:spPr bwMode="invGray">
          <a:xfrm>
            <a:off x="5745163" y="3052763"/>
            <a:ext cx="422275" cy="323850"/>
          </a:xfrm>
          <a:custGeom>
            <a:avLst/>
            <a:gdLst>
              <a:gd name="T0" fmla="*/ 3299193 w 609"/>
              <a:gd name="T1" fmla="*/ 12349329 h 371"/>
              <a:gd name="T2" fmla="*/ 4075423 w 609"/>
              <a:gd name="T3" fmla="*/ 10412489 h 371"/>
              <a:gd name="T4" fmla="*/ 4851651 w 609"/>
              <a:gd name="T5" fmla="*/ 9443576 h 371"/>
              <a:gd name="T6" fmla="*/ 6404549 w 609"/>
              <a:gd name="T7" fmla="*/ 9927786 h 371"/>
              <a:gd name="T8" fmla="*/ 8151286 w 609"/>
              <a:gd name="T9" fmla="*/ 10412489 h 371"/>
              <a:gd name="T10" fmla="*/ 8539400 w 609"/>
              <a:gd name="T11" fmla="*/ 11138804 h 371"/>
              <a:gd name="T12" fmla="*/ 9703743 w 609"/>
              <a:gd name="T13" fmla="*/ 12349329 h 371"/>
              <a:gd name="T14" fmla="*/ 10479972 w 609"/>
              <a:gd name="T15" fmla="*/ 15739291 h 371"/>
              <a:gd name="T16" fmla="*/ 11838592 w 609"/>
              <a:gd name="T17" fmla="*/ 15497186 h 371"/>
              <a:gd name="T18" fmla="*/ 13779164 w 609"/>
              <a:gd name="T19" fmla="*/ 15739291 h 371"/>
              <a:gd name="T20" fmla="*/ 16690245 w 609"/>
              <a:gd name="T21" fmla="*/ 19371855 h 371"/>
              <a:gd name="T22" fmla="*/ 19601323 w 609"/>
              <a:gd name="T23" fmla="*/ 21793397 h 371"/>
              <a:gd name="T24" fmla="*/ 22512401 w 609"/>
              <a:gd name="T25" fmla="*/ 23972342 h 371"/>
              <a:gd name="T26" fmla="*/ 23482907 w 609"/>
              <a:gd name="T27" fmla="*/ 27847007 h 371"/>
              <a:gd name="T28" fmla="*/ 25423919 w 609"/>
              <a:gd name="T29" fmla="*/ 24699150 h 371"/>
              <a:gd name="T30" fmla="*/ 25617756 w 609"/>
              <a:gd name="T31" fmla="*/ 21793397 h 371"/>
              <a:gd name="T32" fmla="*/ 24647250 w 609"/>
              <a:gd name="T33" fmla="*/ 17676627 h 371"/>
              <a:gd name="T34" fmla="*/ 26976376 w 609"/>
              <a:gd name="T35" fmla="*/ 16708207 h 371"/>
              <a:gd name="T36" fmla="*/ 29887461 w 609"/>
              <a:gd name="T37" fmla="*/ 17676627 h 371"/>
              <a:gd name="T38" fmla="*/ 34739111 w 609"/>
              <a:gd name="T39" fmla="*/ 17192417 h 371"/>
              <a:gd name="T40" fmla="*/ 34739111 w 609"/>
              <a:gd name="T41" fmla="*/ 14770871 h 371"/>
              <a:gd name="T42" fmla="*/ 28916955 w 609"/>
              <a:gd name="T43" fmla="*/ 14770871 h 371"/>
              <a:gd name="T44" fmla="*/ 26005870 w 609"/>
              <a:gd name="T45" fmla="*/ 14528766 h 371"/>
              <a:gd name="T46" fmla="*/ 23482907 w 609"/>
              <a:gd name="T47" fmla="*/ 15739291 h 371"/>
              <a:gd name="T48" fmla="*/ 21736172 w 609"/>
              <a:gd name="T49" fmla="*/ 15497186 h 371"/>
              <a:gd name="T50" fmla="*/ 20377992 w 609"/>
              <a:gd name="T51" fmla="*/ 15497186 h 371"/>
              <a:gd name="T52" fmla="*/ 18631257 w 609"/>
              <a:gd name="T53" fmla="*/ 14528766 h 371"/>
              <a:gd name="T54" fmla="*/ 18631257 w 609"/>
              <a:gd name="T55" fmla="*/ 13560346 h 371"/>
              <a:gd name="T56" fmla="*/ 18436980 w 609"/>
              <a:gd name="T57" fmla="*/ 10170383 h 371"/>
              <a:gd name="T58" fmla="*/ 12809098 w 609"/>
              <a:gd name="T59" fmla="*/ 7748839 h 371"/>
              <a:gd name="T60" fmla="*/ 9897580 w 609"/>
              <a:gd name="T61" fmla="*/ 5569402 h 371"/>
              <a:gd name="T62" fmla="*/ 6404549 w 609"/>
              <a:gd name="T63" fmla="*/ 6537822 h 371"/>
              <a:gd name="T64" fmla="*/ 4269700 w 609"/>
              <a:gd name="T65" fmla="*/ 2905753 h 371"/>
              <a:gd name="T66" fmla="*/ 4269700 w 609"/>
              <a:gd name="T67" fmla="*/ 0 h 371"/>
              <a:gd name="T68" fmla="*/ 2522964 w 609"/>
              <a:gd name="T69" fmla="*/ 12591434 h 37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09"/>
              <a:gd name="T106" fmla="*/ 0 h 371"/>
              <a:gd name="T107" fmla="*/ 609 w 609"/>
              <a:gd name="T108" fmla="*/ 371 h 37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09" h="371">
                <a:moveTo>
                  <a:pt x="43" y="169"/>
                </a:moveTo>
                <a:lnTo>
                  <a:pt x="58" y="166"/>
                </a:lnTo>
                <a:lnTo>
                  <a:pt x="63" y="151"/>
                </a:lnTo>
                <a:lnTo>
                  <a:pt x="69" y="139"/>
                </a:lnTo>
                <a:lnTo>
                  <a:pt x="87" y="146"/>
                </a:lnTo>
                <a:lnTo>
                  <a:pt x="83" y="126"/>
                </a:lnTo>
                <a:lnTo>
                  <a:pt x="99" y="119"/>
                </a:lnTo>
                <a:lnTo>
                  <a:pt x="109" y="132"/>
                </a:lnTo>
                <a:lnTo>
                  <a:pt x="124" y="132"/>
                </a:lnTo>
                <a:lnTo>
                  <a:pt x="139" y="140"/>
                </a:lnTo>
                <a:lnTo>
                  <a:pt x="147" y="146"/>
                </a:lnTo>
                <a:lnTo>
                  <a:pt x="147" y="148"/>
                </a:lnTo>
                <a:lnTo>
                  <a:pt x="149" y="161"/>
                </a:lnTo>
                <a:lnTo>
                  <a:pt x="166" y="166"/>
                </a:lnTo>
                <a:lnTo>
                  <a:pt x="166" y="183"/>
                </a:lnTo>
                <a:lnTo>
                  <a:pt x="180" y="209"/>
                </a:lnTo>
                <a:lnTo>
                  <a:pt x="197" y="212"/>
                </a:lnTo>
                <a:lnTo>
                  <a:pt x="204" y="205"/>
                </a:lnTo>
                <a:lnTo>
                  <a:pt x="221" y="195"/>
                </a:lnTo>
                <a:lnTo>
                  <a:pt x="237" y="209"/>
                </a:lnTo>
                <a:lnTo>
                  <a:pt x="256" y="229"/>
                </a:lnTo>
                <a:lnTo>
                  <a:pt x="285" y="258"/>
                </a:lnTo>
                <a:lnTo>
                  <a:pt x="335" y="271"/>
                </a:lnTo>
                <a:lnTo>
                  <a:pt x="337" y="289"/>
                </a:lnTo>
                <a:lnTo>
                  <a:pt x="370" y="301"/>
                </a:lnTo>
                <a:lnTo>
                  <a:pt x="385" y="319"/>
                </a:lnTo>
                <a:lnTo>
                  <a:pt x="374" y="370"/>
                </a:lnTo>
                <a:lnTo>
                  <a:pt x="404" y="371"/>
                </a:lnTo>
                <a:lnTo>
                  <a:pt x="423" y="345"/>
                </a:lnTo>
                <a:lnTo>
                  <a:pt x="436" y="330"/>
                </a:lnTo>
                <a:lnTo>
                  <a:pt x="444" y="316"/>
                </a:lnTo>
                <a:lnTo>
                  <a:pt x="439" y="291"/>
                </a:lnTo>
                <a:lnTo>
                  <a:pt x="415" y="282"/>
                </a:lnTo>
                <a:lnTo>
                  <a:pt x="421" y="236"/>
                </a:lnTo>
                <a:lnTo>
                  <a:pt x="443" y="218"/>
                </a:lnTo>
                <a:lnTo>
                  <a:pt x="461" y="224"/>
                </a:lnTo>
                <a:lnTo>
                  <a:pt x="506" y="216"/>
                </a:lnTo>
                <a:lnTo>
                  <a:pt x="513" y="235"/>
                </a:lnTo>
                <a:lnTo>
                  <a:pt x="539" y="234"/>
                </a:lnTo>
                <a:lnTo>
                  <a:pt x="595" y="229"/>
                </a:lnTo>
                <a:lnTo>
                  <a:pt x="609" y="209"/>
                </a:lnTo>
                <a:lnTo>
                  <a:pt x="595" y="196"/>
                </a:lnTo>
                <a:lnTo>
                  <a:pt x="560" y="196"/>
                </a:lnTo>
                <a:lnTo>
                  <a:pt x="496" y="196"/>
                </a:lnTo>
                <a:lnTo>
                  <a:pt x="472" y="196"/>
                </a:lnTo>
                <a:lnTo>
                  <a:pt x="447" y="192"/>
                </a:lnTo>
                <a:lnTo>
                  <a:pt x="407" y="212"/>
                </a:lnTo>
                <a:lnTo>
                  <a:pt x="403" y="209"/>
                </a:lnTo>
                <a:lnTo>
                  <a:pt x="393" y="199"/>
                </a:lnTo>
                <a:lnTo>
                  <a:pt x="373" y="205"/>
                </a:lnTo>
                <a:lnTo>
                  <a:pt x="353" y="212"/>
                </a:lnTo>
                <a:lnTo>
                  <a:pt x="349" y="207"/>
                </a:lnTo>
                <a:lnTo>
                  <a:pt x="345" y="199"/>
                </a:lnTo>
                <a:lnTo>
                  <a:pt x="320" y="192"/>
                </a:lnTo>
                <a:lnTo>
                  <a:pt x="315" y="190"/>
                </a:lnTo>
                <a:lnTo>
                  <a:pt x="319" y="180"/>
                </a:lnTo>
                <a:lnTo>
                  <a:pt x="331" y="173"/>
                </a:lnTo>
                <a:lnTo>
                  <a:pt x="315" y="137"/>
                </a:lnTo>
                <a:lnTo>
                  <a:pt x="289" y="86"/>
                </a:lnTo>
                <a:lnTo>
                  <a:pt x="219" y="103"/>
                </a:lnTo>
                <a:lnTo>
                  <a:pt x="204" y="86"/>
                </a:lnTo>
                <a:lnTo>
                  <a:pt x="171" y="73"/>
                </a:lnTo>
                <a:lnTo>
                  <a:pt x="140" y="93"/>
                </a:lnTo>
                <a:lnTo>
                  <a:pt x="110" y="88"/>
                </a:lnTo>
                <a:lnTo>
                  <a:pt x="77" y="66"/>
                </a:lnTo>
                <a:lnTo>
                  <a:pt x="72" y="38"/>
                </a:lnTo>
                <a:lnTo>
                  <a:pt x="74" y="19"/>
                </a:lnTo>
                <a:lnTo>
                  <a:pt x="73" y="0"/>
                </a:lnTo>
                <a:lnTo>
                  <a:pt x="0" y="38"/>
                </a:lnTo>
                <a:lnTo>
                  <a:pt x="43" y="16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0" name="26884312.25473.518.37526.1255"/>
          <p:cNvSpPr>
            <a:spLocks/>
          </p:cNvSpPr>
          <p:nvPr/>
        </p:nvSpPr>
        <p:spPr bwMode="invGray">
          <a:xfrm>
            <a:off x="5689600" y="3155950"/>
            <a:ext cx="320675" cy="285750"/>
          </a:xfrm>
          <a:custGeom>
            <a:avLst/>
            <a:gdLst>
              <a:gd name="T0" fmla="*/ 0 w 466"/>
              <a:gd name="T1" fmla="*/ 3650750 h 325"/>
              <a:gd name="T2" fmla="*/ 190118 w 466"/>
              <a:gd name="T3" fmla="*/ 6815062 h 325"/>
              <a:gd name="T4" fmla="*/ 1711066 w 466"/>
              <a:gd name="T5" fmla="*/ 4867831 h 325"/>
              <a:gd name="T6" fmla="*/ 3612687 w 466"/>
              <a:gd name="T7" fmla="*/ 7301499 h 325"/>
              <a:gd name="T8" fmla="*/ 2852213 w 466"/>
              <a:gd name="T9" fmla="*/ 8761801 h 325"/>
              <a:gd name="T10" fmla="*/ 380237 w 466"/>
              <a:gd name="T11" fmla="*/ 7301499 h 325"/>
              <a:gd name="T12" fmla="*/ 190118 w 466"/>
              <a:gd name="T13" fmla="*/ 9491951 h 325"/>
              <a:gd name="T14" fmla="*/ 380237 w 466"/>
              <a:gd name="T15" fmla="*/ 10709031 h 325"/>
              <a:gd name="T16" fmla="*/ 1711066 w 466"/>
              <a:gd name="T17" fmla="*/ 11195962 h 325"/>
              <a:gd name="T18" fmla="*/ 950592 w 466"/>
              <a:gd name="T19" fmla="*/ 12413043 h 325"/>
              <a:gd name="T20" fmla="*/ 2281858 w 466"/>
              <a:gd name="T21" fmla="*/ 13629630 h 325"/>
              <a:gd name="T22" fmla="*/ 2281858 w 466"/>
              <a:gd name="T23" fmla="*/ 18011026 h 325"/>
              <a:gd name="T24" fmla="*/ 5704426 w 466"/>
              <a:gd name="T25" fmla="*/ 16550233 h 325"/>
              <a:gd name="T26" fmla="*/ 7795730 w 466"/>
              <a:gd name="T27" fmla="*/ 15333642 h 325"/>
              <a:gd name="T28" fmla="*/ 12549126 w 466"/>
              <a:gd name="T29" fmla="*/ 18254245 h 325"/>
              <a:gd name="T30" fmla="*/ 15401342 w 466"/>
              <a:gd name="T31" fmla="*/ 19957763 h 325"/>
              <a:gd name="T32" fmla="*/ 15971697 w 466"/>
              <a:gd name="T33" fmla="*/ 20931625 h 325"/>
              <a:gd name="T34" fmla="*/ 16351934 w 466"/>
              <a:gd name="T35" fmla="*/ 22878362 h 325"/>
              <a:gd name="T36" fmla="*/ 19014028 w 466"/>
              <a:gd name="T37" fmla="*/ 24582374 h 325"/>
              <a:gd name="T38" fmla="*/ 23006950 w 466"/>
              <a:gd name="T39" fmla="*/ 18741176 h 325"/>
              <a:gd name="T40" fmla="*/ 25669044 w 466"/>
              <a:gd name="T41" fmla="*/ 18741176 h 325"/>
              <a:gd name="T42" fmla="*/ 26239399 w 466"/>
              <a:gd name="T43" fmla="*/ 16307015 h 325"/>
              <a:gd name="T44" fmla="*/ 26429517 w 466"/>
              <a:gd name="T45" fmla="*/ 15089930 h 325"/>
              <a:gd name="T46" fmla="*/ 25669044 w 466"/>
              <a:gd name="T47" fmla="*/ 13629630 h 325"/>
              <a:gd name="T48" fmla="*/ 23577305 w 466"/>
              <a:gd name="T49" fmla="*/ 12656262 h 325"/>
              <a:gd name="T50" fmla="*/ 23387187 w 466"/>
              <a:gd name="T51" fmla="*/ 11439181 h 325"/>
              <a:gd name="T52" fmla="*/ 20725529 w 466"/>
              <a:gd name="T53" fmla="*/ 10465813 h 325"/>
              <a:gd name="T54" fmla="*/ 19014028 w 466"/>
              <a:gd name="T55" fmla="*/ 8275363 h 325"/>
              <a:gd name="T56" fmla="*/ 18443672 w 466"/>
              <a:gd name="T57" fmla="*/ 7058281 h 325"/>
              <a:gd name="T58" fmla="*/ 17112844 w 466"/>
              <a:gd name="T59" fmla="*/ 5597981 h 325"/>
              <a:gd name="T60" fmla="*/ 16161815 w 466"/>
              <a:gd name="T61" fmla="*/ 6328131 h 325"/>
              <a:gd name="T62" fmla="*/ 15781579 w 466"/>
              <a:gd name="T63" fmla="*/ 7058281 h 325"/>
              <a:gd name="T64" fmla="*/ 14830987 w 466"/>
              <a:gd name="T65" fmla="*/ 6815062 h 325"/>
              <a:gd name="T66" fmla="*/ 13880391 w 466"/>
              <a:gd name="T67" fmla="*/ 4867831 h 325"/>
              <a:gd name="T68" fmla="*/ 13880391 w 466"/>
              <a:gd name="T69" fmla="*/ 3650750 h 325"/>
              <a:gd name="T70" fmla="*/ 12929799 w 466"/>
              <a:gd name="T71" fmla="*/ 3163819 h 325"/>
              <a:gd name="T72" fmla="*/ 12739245 w 466"/>
              <a:gd name="T73" fmla="*/ 1947231 h 325"/>
              <a:gd name="T74" fmla="*/ 11598534 w 466"/>
              <a:gd name="T75" fmla="*/ 973369 h 325"/>
              <a:gd name="T76" fmla="*/ 10647942 w 466"/>
              <a:gd name="T77" fmla="*/ 973369 h 325"/>
              <a:gd name="T78" fmla="*/ 10077587 w 466"/>
              <a:gd name="T79" fmla="*/ 0 h 325"/>
              <a:gd name="T80" fmla="*/ 9317113 w 466"/>
              <a:gd name="T81" fmla="*/ 486931 h 325"/>
              <a:gd name="T82" fmla="*/ 9507232 w 466"/>
              <a:gd name="T83" fmla="*/ 1947231 h 325"/>
              <a:gd name="T84" fmla="*/ 9126559 w 466"/>
              <a:gd name="T85" fmla="*/ 1703519 h 325"/>
              <a:gd name="T86" fmla="*/ 8366085 w 466"/>
              <a:gd name="T87" fmla="*/ 1460300 h 325"/>
              <a:gd name="T88" fmla="*/ 7795730 w 466"/>
              <a:gd name="T89" fmla="*/ 3650750 h 325"/>
              <a:gd name="T90" fmla="*/ 6845136 w 466"/>
              <a:gd name="T91" fmla="*/ 3894462 h 325"/>
              <a:gd name="T92" fmla="*/ 5704426 w 466"/>
              <a:gd name="T93" fmla="*/ 3407531 h 325"/>
              <a:gd name="T94" fmla="*/ 4943516 w 466"/>
              <a:gd name="T95" fmla="*/ 4624613 h 325"/>
              <a:gd name="T96" fmla="*/ 4183043 w 466"/>
              <a:gd name="T97" fmla="*/ 3650750 h 325"/>
              <a:gd name="T98" fmla="*/ 2852213 w 466"/>
              <a:gd name="T99" fmla="*/ 2677381 h 325"/>
              <a:gd name="T100" fmla="*/ 0 w 466"/>
              <a:gd name="T101" fmla="*/ 3650750 h 3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66"/>
              <a:gd name="T154" fmla="*/ 0 h 325"/>
              <a:gd name="T155" fmla="*/ 466 w 466"/>
              <a:gd name="T156" fmla="*/ 325 h 3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66" h="325">
                <a:moveTo>
                  <a:pt x="0" y="47"/>
                </a:moveTo>
                <a:lnTo>
                  <a:pt x="3" y="90"/>
                </a:lnTo>
                <a:lnTo>
                  <a:pt x="29" y="64"/>
                </a:lnTo>
                <a:lnTo>
                  <a:pt x="64" y="97"/>
                </a:lnTo>
                <a:lnTo>
                  <a:pt x="49" y="117"/>
                </a:lnTo>
                <a:lnTo>
                  <a:pt x="6" y="98"/>
                </a:lnTo>
                <a:lnTo>
                  <a:pt x="2" y="127"/>
                </a:lnTo>
                <a:lnTo>
                  <a:pt x="6" y="143"/>
                </a:lnTo>
                <a:lnTo>
                  <a:pt x="29" y="148"/>
                </a:lnTo>
                <a:lnTo>
                  <a:pt x="18" y="165"/>
                </a:lnTo>
                <a:lnTo>
                  <a:pt x="39" y="179"/>
                </a:lnTo>
                <a:lnTo>
                  <a:pt x="39" y="237"/>
                </a:lnTo>
                <a:lnTo>
                  <a:pt x="102" y="220"/>
                </a:lnTo>
                <a:lnTo>
                  <a:pt x="138" y="203"/>
                </a:lnTo>
                <a:lnTo>
                  <a:pt x="220" y="241"/>
                </a:lnTo>
                <a:lnTo>
                  <a:pt x="271" y="265"/>
                </a:lnTo>
                <a:lnTo>
                  <a:pt x="282" y="276"/>
                </a:lnTo>
                <a:lnTo>
                  <a:pt x="288" y="304"/>
                </a:lnTo>
                <a:lnTo>
                  <a:pt x="336" y="325"/>
                </a:lnTo>
                <a:lnTo>
                  <a:pt x="407" y="248"/>
                </a:lnTo>
                <a:lnTo>
                  <a:pt x="454" y="248"/>
                </a:lnTo>
                <a:lnTo>
                  <a:pt x="461" y="215"/>
                </a:lnTo>
                <a:lnTo>
                  <a:pt x="466" y="201"/>
                </a:lnTo>
                <a:lnTo>
                  <a:pt x="451" y="181"/>
                </a:lnTo>
                <a:lnTo>
                  <a:pt x="417" y="168"/>
                </a:lnTo>
                <a:lnTo>
                  <a:pt x="414" y="152"/>
                </a:lnTo>
                <a:lnTo>
                  <a:pt x="365" y="139"/>
                </a:lnTo>
                <a:lnTo>
                  <a:pt x="336" y="110"/>
                </a:lnTo>
                <a:lnTo>
                  <a:pt x="325" y="93"/>
                </a:lnTo>
                <a:lnTo>
                  <a:pt x="301" y="75"/>
                </a:lnTo>
                <a:lnTo>
                  <a:pt x="286" y="84"/>
                </a:lnTo>
                <a:lnTo>
                  <a:pt x="277" y="93"/>
                </a:lnTo>
                <a:lnTo>
                  <a:pt x="260" y="90"/>
                </a:lnTo>
                <a:lnTo>
                  <a:pt x="246" y="64"/>
                </a:lnTo>
                <a:lnTo>
                  <a:pt x="245" y="47"/>
                </a:lnTo>
                <a:lnTo>
                  <a:pt x="229" y="42"/>
                </a:lnTo>
                <a:lnTo>
                  <a:pt x="224" y="27"/>
                </a:lnTo>
                <a:lnTo>
                  <a:pt x="204" y="13"/>
                </a:lnTo>
                <a:lnTo>
                  <a:pt x="189" y="13"/>
                </a:lnTo>
                <a:lnTo>
                  <a:pt x="179" y="0"/>
                </a:lnTo>
                <a:lnTo>
                  <a:pt x="163" y="7"/>
                </a:lnTo>
                <a:lnTo>
                  <a:pt x="168" y="27"/>
                </a:lnTo>
                <a:lnTo>
                  <a:pt x="160" y="22"/>
                </a:lnTo>
                <a:lnTo>
                  <a:pt x="149" y="20"/>
                </a:lnTo>
                <a:lnTo>
                  <a:pt x="138" y="47"/>
                </a:lnTo>
                <a:lnTo>
                  <a:pt x="120" y="50"/>
                </a:lnTo>
                <a:lnTo>
                  <a:pt x="102" y="46"/>
                </a:lnTo>
                <a:lnTo>
                  <a:pt x="87" y="60"/>
                </a:lnTo>
                <a:lnTo>
                  <a:pt x="73" y="47"/>
                </a:lnTo>
                <a:lnTo>
                  <a:pt x="51" y="35"/>
                </a:lnTo>
                <a:lnTo>
                  <a:pt x="0" y="4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1" name="26885312.125502.759.2521.8755"/>
          <p:cNvSpPr>
            <a:spLocks/>
          </p:cNvSpPr>
          <p:nvPr/>
        </p:nvSpPr>
        <p:spPr bwMode="invGray">
          <a:xfrm>
            <a:off x="6053138" y="3154363"/>
            <a:ext cx="269875" cy="146050"/>
          </a:xfrm>
          <a:custGeom>
            <a:avLst/>
            <a:gdLst>
              <a:gd name="T0" fmla="*/ 5827537 w 389"/>
              <a:gd name="T1" fmla="*/ 9040956 h 167"/>
              <a:gd name="T2" fmla="*/ 4079541 w 389"/>
              <a:gd name="T3" fmla="*/ 9040956 h 167"/>
              <a:gd name="T4" fmla="*/ 777034 w 389"/>
              <a:gd name="T5" fmla="*/ 9529335 h 167"/>
              <a:gd name="T6" fmla="*/ 0 w 389"/>
              <a:gd name="T7" fmla="*/ 10995462 h 167"/>
              <a:gd name="T8" fmla="*/ 777034 w 389"/>
              <a:gd name="T9" fmla="*/ 11484336 h 167"/>
              <a:gd name="T10" fmla="*/ 1554069 w 389"/>
              <a:gd name="T11" fmla="*/ 11972715 h 167"/>
              <a:gd name="T12" fmla="*/ 6021906 w 389"/>
              <a:gd name="T13" fmla="*/ 11972715 h 167"/>
              <a:gd name="T14" fmla="*/ 9130044 w 389"/>
              <a:gd name="T15" fmla="*/ 11972715 h 167"/>
              <a:gd name="T16" fmla="*/ 10489743 w 389"/>
              <a:gd name="T17" fmla="*/ 12705779 h 167"/>
              <a:gd name="T18" fmla="*/ 11072408 w 389"/>
              <a:gd name="T19" fmla="*/ 10995462 h 167"/>
              <a:gd name="T20" fmla="*/ 12238180 w 389"/>
              <a:gd name="T21" fmla="*/ 10995462 h 167"/>
              <a:gd name="T22" fmla="*/ 14180545 w 389"/>
              <a:gd name="T23" fmla="*/ 10262399 h 167"/>
              <a:gd name="T24" fmla="*/ 15734616 w 389"/>
              <a:gd name="T25" fmla="*/ 10018209 h 167"/>
              <a:gd name="T26" fmla="*/ 18648825 w 389"/>
              <a:gd name="T27" fmla="*/ 7819016 h 167"/>
              <a:gd name="T28" fmla="*/ 21756520 w 389"/>
              <a:gd name="T29" fmla="*/ 5864016 h 167"/>
              <a:gd name="T30" fmla="*/ 22727923 w 389"/>
              <a:gd name="T31" fmla="*/ 4886762 h 167"/>
              <a:gd name="T32" fmla="*/ 22339626 w 389"/>
              <a:gd name="T33" fmla="*/ 2932255 h 167"/>
              <a:gd name="T34" fmla="*/ 20785558 w 389"/>
              <a:gd name="T35" fmla="*/ 2932255 h 167"/>
              <a:gd name="T36" fmla="*/ 19425859 w 389"/>
              <a:gd name="T37" fmla="*/ 1954507 h 167"/>
              <a:gd name="T38" fmla="*/ 17871791 w 389"/>
              <a:gd name="T39" fmla="*/ 1221938 h 167"/>
              <a:gd name="T40" fmla="*/ 13986617 w 389"/>
              <a:gd name="T41" fmla="*/ 733064 h 167"/>
              <a:gd name="T42" fmla="*/ 9324412 w 389"/>
              <a:gd name="T43" fmla="*/ 0 h 167"/>
              <a:gd name="T44" fmla="*/ 8353010 w 389"/>
              <a:gd name="T45" fmla="*/ 244190 h 167"/>
              <a:gd name="T46" fmla="*/ 8741747 w 389"/>
              <a:gd name="T47" fmla="*/ 1221938 h 167"/>
              <a:gd name="T48" fmla="*/ 9324412 w 389"/>
              <a:gd name="T49" fmla="*/ 2443381 h 167"/>
              <a:gd name="T50" fmla="*/ 7770344 w 389"/>
              <a:gd name="T51" fmla="*/ 2443381 h 167"/>
              <a:gd name="T52" fmla="*/ 7381607 w 389"/>
              <a:gd name="T53" fmla="*/ 1954507 h 167"/>
              <a:gd name="T54" fmla="*/ 5827537 w 389"/>
              <a:gd name="T55" fmla="*/ 1710317 h 167"/>
              <a:gd name="T56" fmla="*/ 3885172 w 389"/>
              <a:gd name="T57" fmla="*/ 1954507 h 167"/>
              <a:gd name="T58" fmla="*/ 4856575 w 389"/>
              <a:gd name="T59" fmla="*/ 2443381 h 167"/>
              <a:gd name="T60" fmla="*/ 5050503 w 389"/>
              <a:gd name="T61" fmla="*/ 3176445 h 167"/>
              <a:gd name="T62" fmla="*/ 4273469 w 389"/>
              <a:gd name="T63" fmla="*/ 4153699 h 167"/>
              <a:gd name="T64" fmla="*/ 4273469 w 389"/>
              <a:gd name="T65" fmla="*/ 5375636 h 167"/>
              <a:gd name="T66" fmla="*/ 5050503 w 389"/>
              <a:gd name="T67" fmla="*/ 6352889 h 167"/>
              <a:gd name="T68" fmla="*/ 7770344 w 389"/>
              <a:gd name="T69" fmla="*/ 6352889 h 167"/>
              <a:gd name="T70" fmla="*/ 8741747 w 389"/>
              <a:gd name="T71" fmla="*/ 6108700 h 167"/>
              <a:gd name="T72" fmla="*/ 9712709 w 389"/>
              <a:gd name="T73" fmla="*/ 7330143 h 167"/>
              <a:gd name="T74" fmla="*/ 8741747 w 389"/>
              <a:gd name="T75" fmla="*/ 8796272 h 167"/>
              <a:gd name="T76" fmla="*/ 7770344 w 389"/>
              <a:gd name="T77" fmla="*/ 8796272 h 167"/>
              <a:gd name="T78" fmla="*/ 6798940 w 389"/>
              <a:gd name="T79" fmla="*/ 8552082 h 167"/>
              <a:gd name="T80" fmla="*/ 6216274 w 389"/>
              <a:gd name="T81" fmla="*/ 8796272 h 167"/>
              <a:gd name="T82" fmla="*/ 5827537 w 389"/>
              <a:gd name="T83" fmla="*/ 9040956 h 1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9"/>
              <a:gd name="T127" fmla="*/ 0 h 167"/>
              <a:gd name="T128" fmla="*/ 389 w 389"/>
              <a:gd name="T129" fmla="*/ 167 h 1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9" h="167">
                <a:moveTo>
                  <a:pt x="99" y="119"/>
                </a:moveTo>
                <a:lnTo>
                  <a:pt x="70" y="119"/>
                </a:lnTo>
                <a:lnTo>
                  <a:pt x="13" y="125"/>
                </a:lnTo>
                <a:lnTo>
                  <a:pt x="0" y="143"/>
                </a:lnTo>
                <a:lnTo>
                  <a:pt x="13" y="152"/>
                </a:lnTo>
                <a:lnTo>
                  <a:pt x="26" y="157"/>
                </a:lnTo>
                <a:lnTo>
                  <a:pt x="104" y="156"/>
                </a:lnTo>
                <a:lnTo>
                  <a:pt x="156" y="156"/>
                </a:lnTo>
                <a:lnTo>
                  <a:pt x="180" y="167"/>
                </a:lnTo>
                <a:lnTo>
                  <a:pt x="188" y="146"/>
                </a:lnTo>
                <a:lnTo>
                  <a:pt x="210" y="143"/>
                </a:lnTo>
                <a:lnTo>
                  <a:pt x="242" y="136"/>
                </a:lnTo>
                <a:lnTo>
                  <a:pt x="269" y="131"/>
                </a:lnTo>
                <a:lnTo>
                  <a:pt x="319" y="103"/>
                </a:lnTo>
                <a:lnTo>
                  <a:pt x="371" y="77"/>
                </a:lnTo>
                <a:lnTo>
                  <a:pt x="389" y="64"/>
                </a:lnTo>
                <a:lnTo>
                  <a:pt x="382" y="39"/>
                </a:lnTo>
                <a:lnTo>
                  <a:pt x="357" y="39"/>
                </a:lnTo>
                <a:lnTo>
                  <a:pt x="332" y="26"/>
                </a:lnTo>
                <a:lnTo>
                  <a:pt x="306" y="17"/>
                </a:lnTo>
                <a:lnTo>
                  <a:pt x="240" y="11"/>
                </a:lnTo>
                <a:lnTo>
                  <a:pt x="159" y="0"/>
                </a:lnTo>
                <a:lnTo>
                  <a:pt x="143" y="4"/>
                </a:lnTo>
                <a:lnTo>
                  <a:pt x="148" y="17"/>
                </a:lnTo>
                <a:lnTo>
                  <a:pt x="158" y="31"/>
                </a:lnTo>
                <a:lnTo>
                  <a:pt x="134" y="33"/>
                </a:lnTo>
                <a:lnTo>
                  <a:pt x="128" y="25"/>
                </a:lnTo>
                <a:lnTo>
                  <a:pt x="101" y="22"/>
                </a:lnTo>
                <a:lnTo>
                  <a:pt x="66" y="25"/>
                </a:lnTo>
                <a:lnTo>
                  <a:pt x="82" y="33"/>
                </a:lnTo>
                <a:lnTo>
                  <a:pt x="85" y="43"/>
                </a:lnTo>
                <a:lnTo>
                  <a:pt x="74" y="54"/>
                </a:lnTo>
                <a:lnTo>
                  <a:pt x="74" y="72"/>
                </a:lnTo>
                <a:lnTo>
                  <a:pt x="88" y="83"/>
                </a:lnTo>
                <a:lnTo>
                  <a:pt x="134" y="83"/>
                </a:lnTo>
                <a:lnTo>
                  <a:pt x="151" y="81"/>
                </a:lnTo>
                <a:lnTo>
                  <a:pt x="166" y="97"/>
                </a:lnTo>
                <a:lnTo>
                  <a:pt x="149" y="116"/>
                </a:lnTo>
                <a:lnTo>
                  <a:pt x="133" y="116"/>
                </a:lnTo>
                <a:lnTo>
                  <a:pt x="117" y="114"/>
                </a:lnTo>
                <a:lnTo>
                  <a:pt x="108" y="116"/>
                </a:lnTo>
                <a:lnTo>
                  <a:pt x="99" y="11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2" name="26886317.625500.759.7513.8755"/>
          <p:cNvSpPr>
            <a:spLocks/>
          </p:cNvSpPr>
          <p:nvPr/>
        </p:nvSpPr>
        <p:spPr bwMode="invGray">
          <a:xfrm>
            <a:off x="6027738" y="3241675"/>
            <a:ext cx="173037" cy="152400"/>
          </a:xfrm>
          <a:custGeom>
            <a:avLst/>
            <a:gdLst>
              <a:gd name="T0" fmla="*/ 0 w 247"/>
              <a:gd name="T1" fmla="*/ 11426345 h 172"/>
              <a:gd name="T2" fmla="*/ 196457 w 247"/>
              <a:gd name="T3" fmla="*/ 11923251 h 172"/>
              <a:gd name="T4" fmla="*/ 1180073 w 247"/>
              <a:gd name="T5" fmla="*/ 12171953 h 172"/>
              <a:gd name="T6" fmla="*/ 3736676 w 247"/>
              <a:gd name="T7" fmla="*/ 12171953 h 172"/>
              <a:gd name="T8" fmla="*/ 6883092 w 247"/>
              <a:gd name="T9" fmla="*/ 7948999 h 172"/>
              <a:gd name="T10" fmla="*/ 7669809 w 247"/>
              <a:gd name="T11" fmla="*/ 10681235 h 172"/>
              <a:gd name="T12" fmla="*/ 8456524 w 247"/>
              <a:gd name="T13" fmla="*/ 13413968 h 172"/>
              <a:gd name="T14" fmla="*/ 10423311 w 247"/>
              <a:gd name="T15" fmla="*/ 12420156 h 172"/>
              <a:gd name="T16" fmla="*/ 12390099 w 247"/>
              <a:gd name="T17" fmla="*/ 11178141 h 172"/>
              <a:gd name="T18" fmla="*/ 14356442 w 247"/>
              <a:gd name="T19" fmla="*/ 12171953 h 172"/>
              <a:gd name="T20" fmla="*/ 14553346 w 247"/>
              <a:gd name="T21" fmla="*/ 8197205 h 172"/>
              <a:gd name="T22" fmla="*/ 13176370 w 247"/>
              <a:gd name="T23" fmla="*/ 7452093 h 172"/>
              <a:gd name="T24" fmla="*/ 12390099 w 247"/>
              <a:gd name="T25" fmla="*/ 7452093 h 172"/>
              <a:gd name="T26" fmla="*/ 12783456 w 247"/>
              <a:gd name="T27" fmla="*/ 4968063 h 172"/>
              <a:gd name="T28" fmla="*/ 11210026 w 247"/>
              <a:gd name="T29" fmla="*/ 4471157 h 172"/>
              <a:gd name="T30" fmla="*/ 9636596 w 247"/>
              <a:gd name="T31" fmla="*/ 4222954 h 172"/>
              <a:gd name="T32" fmla="*/ 7669809 w 247"/>
              <a:gd name="T33" fmla="*/ 4222954 h 172"/>
              <a:gd name="T34" fmla="*/ 6096821 w 247"/>
              <a:gd name="T35" fmla="*/ 4222954 h 172"/>
              <a:gd name="T36" fmla="*/ 4130033 w 247"/>
              <a:gd name="T37" fmla="*/ 4222954 h 172"/>
              <a:gd name="T38" fmla="*/ 2360146 w 247"/>
              <a:gd name="T39" fmla="*/ 3726047 h 172"/>
              <a:gd name="T40" fmla="*/ 2163245 w 247"/>
              <a:gd name="T41" fmla="*/ 3477843 h 172"/>
              <a:gd name="T42" fmla="*/ 2556603 w 247"/>
              <a:gd name="T43" fmla="*/ 2484031 h 172"/>
              <a:gd name="T44" fmla="*/ 3146861 w 247"/>
              <a:gd name="T45" fmla="*/ 1987125 h 172"/>
              <a:gd name="T46" fmla="*/ 6096821 w 247"/>
              <a:gd name="T47" fmla="*/ 1242016 h 172"/>
              <a:gd name="T48" fmla="*/ 5899920 w 247"/>
              <a:gd name="T49" fmla="*/ 0 h 172"/>
              <a:gd name="T50" fmla="*/ 3736676 w 247"/>
              <a:gd name="T51" fmla="*/ 496906 h 172"/>
              <a:gd name="T52" fmla="*/ 1966788 w 247"/>
              <a:gd name="T53" fmla="*/ 248204 h 172"/>
              <a:gd name="T54" fmla="*/ 786715 w 247"/>
              <a:gd name="T55" fmla="*/ 1490219 h 172"/>
              <a:gd name="T56" fmla="*/ 393358 w 247"/>
              <a:gd name="T57" fmla="*/ 4222954 h 172"/>
              <a:gd name="T58" fmla="*/ 393358 w 247"/>
              <a:gd name="T59" fmla="*/ 4968063 h 172"/>
              <a:gd name="T60" fmla="*/ 196457 w 247"/>
              <a:gd name="T61" fmla="*/ 5216267 h 172"/>
              <a:gd name="T62" fmla="*/ 1573430 w 247"/>
              <a:gd name="T63" fmla="*/ 5713172 h 172"/>
              <a:gd name="T64" fmla="*/ 2163245 w 247"/>
              <a:gd name="T65" fmla="*/ 7203890 h 172"/>
              <a:gd name="T66" fmla="*/ 1966788 w 247"/>
              <a:gd name="T67" fmla="*/ 8942314 h 172"/>
              <a:gd name="T68" fmla="*/ 1573430 w 247"/>
              <a:gd name="T69" fmla="*/ 9191016 h 172"/>
              <a:gd name="T70" fmla="*/ 983172 w 247"/>
              <a:gd name="T71" fmla="*/ 9936126 h 172"/>
              <a:gd name="T72" fmla="*/ 0 w 247"/>
              <a:gd name="T73" fmla="*/ 11426345 h 1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7"/>
              <a:gd name="T112" fmla="*/ 0 h 172"/>
              <a:gd name="T113" fmla="*/ 247 w 247"/>
              <a:gd name="T114" fmla="*/ 172 h 1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7" h="172">
                <a:moveTo>
                  <a:pt x="0" y="146"/>
                </a:moveTo>
                <a:lnTo>
                  <a:pt x="3" y="152"/>
                </a:lnTo>
                <a:lnTo>
                  <a:pt x="21" y="155"/>
                </a:lnTo>
                <a:lnTo>
                  <a:pt x="65" y="157"/>
                </a:lnTo>
                <a:lnTo>
                  <a:pt x="117" y="103"/>
                </a:lnTo>
                <a:lnTo>
                  <a:pt x="129" y="137"/>
                </a:lnTo>
                <a:lnTo>
                  <a:pt x="144" y="172"/>
                </a:lnTo>
                <a:lnTo>
                  <a:pt x="176" y="158"/>
                </a:lnTo>
                <a:lnTo>
                  <a:pt x="210" y="144"/>
                </a:lnTo>
                <a:lnTo>
                  <a:pt x="245" y="155"/>
                </a:lnTo>
                <a:lnTo>
                  <a:pt x="247" y="104"/>
                </a:lnTo>
                <a:lnTo>
                  <a:pt x="223" y="95"/>
                </a:lnTo>
                <a:lnTo>
                  <a:pt x="209" y="96"/>
                </a:lnTo>
                <a:lnTo>
                  <a:pt x="218" y="64"/>
                </a:lnTo>
                <a:lnTo>
                  <a:pt x="190" y="57"/>
                </a:lnTo>
                <a:lnTo>
                  <a:pt x="165" y="55"/>
                </a:lnTo>
                <a:lnTo>
                  <a:pt x="131" y="55"/>
                </a:lnTo>
                <a:lnTo>
                  <a:pt x="103" y="55"/>
                </a:lnTo>
                <a:lnTo>
                  <a:pt x="70" y="55"/>
                </a:lnTo>
                <a:lnTo>
                  <a:pt x="41" y="49"/>
                </a:lnTo>
                <a:lnTo>
                  <a:pt x="37" y="45"/>
                </a:lnTo>
                <a:lnTo>
                  <a:pt x="43" y="33"/>
                </a:lnTo>
                <a:lnTo>
                  <a:pt x="55" y="24"/>
                </a:lnTo>
                <a:lnTo>
                  <a:pt x="102" y="16"/>
                </a:lnTo>
                <a:lnTo>
                  <a:pt x="99" y="0"/>
                </a:lnTo>
                <a:lnTo>
                  <a:pt x="63" y="5"/>
                </a:lnTo>
                <a:lnTo>
                  <a:pt x="33" y="4"/>
                </a:lnTo>
                <a:lnTo>
                  <a:pt x="14" y="20"/>
                </a:lnTo>
                <a:lnTo>
                  <a:pt x="7" y="55"/>
                </a:lnTo>
                <a:lnTo>
                  <a:pt x="8" y="63"/>
                </a:lnTo>
                <a:lnTo>
                  <a:pt x="5" y="66"/>
                </a:lnTo>
                <a:lnTo>
                  <a:pt x="27" y="73"/>
                </a:lnTo>
                <a:lnTo>
                  <a:pt x="38" y="92"/>
                </a:lnTo>
                <a:lnTo>
                  <a:pt x="32" y="114"/>
                </a:lnTo>
                <a:lnTo>
                  <a:pt x="26" y="117"/>
                </a:lnTo>
                <a:lnTo>
                  <a:pt x="18" y="126"/>
                </a:lnTo>
                <a:lnTo>
                  <a:pt x="0" y="14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3" name="26887304.5400.12513.87517.55"/>
          <p:cNvSpPr>
            <a:spLocks/>
          </p:cNvSpPr>
          <p:nvPr/>
        </p:nvSpPr>
        <p:spPr bwMode="invGray">
          <a:xfrm>
            <a:off x="4787900" y="3038475"/>
            <a:ext cx="214313" cy="214313"/>
          </a:xfrm>
          <a:custGeom>
            <a:avLst/>
            <a:gdLst>
              <a:gd name="T0" fmla="*/ 0 w 311"/>
              <a:gd name="T1" fmla="*/ 4365069 h 245"/>
              <a:gd name="T2" fmla="*/ 0 w 311"/>
              <a:gd name="T3" fmla="*/ 1455187 h 245"/>
              <a:gd name="T4" fmla="*/ 4625168 w 311"/>
              <a:gd name="T5" fmla="*/ 0 h 245"/>
              <a:gd name="T6" fmla="*/ 8286321 w 311"/>
              <a:gd name="T7" fmla="*/ 3637721 h 245"/>
              <a:gd name="T8" fmla="*/ 12526058 w 311"/>
              <a:gd name="T9" fmla="*/ 2667596 h 245"/>
              <a:gd name="T10" fmla="*/ 17536658 w 311"/>
              <a:gd name="T11" fmla="*/ 8245075 h 245"/>
              <a:gd name="T12" fmla="*/ 16765797 w 311"/>
              <a:gd name="T13" fmla="*/ 14307613 h 245"/>
              <a:gd name="T14" fmla="*/ 17922089 w 311"/>
              <a:gd name="T15" fmla="*/ 16975212 h 245"/>
              <a:gd name="T16" fmla="*/ 14260495 w 311"/>
              <a:gd name="T17" fmla="*/ 18430399 h 245"/>
              <a:gd name="T18" fmla="*/ 12333342 w 311"/>
              <a:gd name="T19" fmla="*/ 13337981 h 245"/>
              <a:gd name="T20" fmla="*/ 10791620 w 311"/>
              <a:gd name="T21" fmla="*/ 15520514 h 245"/>
              <a:gd name="T22" fmla="*/ 4625168 w 311"/>
              <a:gd name="T23" fmla="*/ 10427608 h 245"/>
              <a:gd name="T24" fmla="*/ 1541723 w 311"/>
              <a:gd name="T25" fmla="*/ 5092416 h 245"/>
              <a:gd name="T26" fmla="*/ 192715 w 311"/>
              <a:gd name="T27" fmla="*/ 6305317 h 245"/>
              <a:gd name="T28" fmla="*/ 0 w 311"/>
              <a:gd name="T29" fmla="*/ 4365069 h 2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1"/>
              <a:gd name="T46" fmla="*/ 0 h 245"/>
              <a:gd name="T47" fmla="*/ 311 w 311"/>
              <a:gd name="T48" fmla="*/ 245 h 2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1" h="245">
                <a:moveTo>
                  <a:pt x="0" y="58"/>
                </a:moveTo>
                <a:lnTo>
                  <a:pt x="0" y="18"/>
                </a:lnTo>
                <a:lnTo>
                  <a:pt x="79" y="0"/>
                </a:lnTo>
                <a:lnTo>
                  <a:pt x="144" y="48"/>
                </a:lnTo>
                <a:lnTo>
                  <a:pt x="217" y="34"/>
                </a:lnTo>
                <a:lnTo>
                  <a:pt x="303" y="111"/>
                </a:lnTo>
                <a:lnTo>
                  <a:pt x="291" y="191"/>
                </a:lnTo>
                <a:lnTo>
                  <a:pt x="311" y="227"/>
                </a:lnTo>
                <a:lnTo>
                  <a:pt x="246" y="245"/>
                </a:lnTo>
                <a:lnTo>
                  <a:pt x="215" y="177"/>
                </a:lnTo>
                <a:lnTo>
                  <a:pt x="188" y="205"/>
                </a:lnTo>
                <a:lnTo>
                  <a:pt x="79" y="139"/>
                </a:lnTo>
                <a:lnTo>
                  <a:pt x="28" y="69"/>
                </a:lnTo>
                <a:lnTo>
                  <a:pt x="2" y="84"/>
                </a:lnTo>
                <a:lnTo>
                  <a:pt x="0" y="5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4" name="26888306.75403.58.57.3755"/>
          <p:cNvSpPr>
            <a:spLocks/>
          </p:cNvSpPr>
          <p:nvPr/>
        </p:nvSpPr>
        <p:spPr bwMode="invGray">
          <a:xfrm>
            <a:off x="4827588" y="3068638"/>
            <a:ext cx="92075" cy="136525"/>
          </a:xfrm>
          <a:custGeom>
            <a:avLst/>
            <a:gdLst>
              <a:gd name="T0" fmla="*/ 8292844 w 129"/>
              <a:gd name="T1" fmla="*/ 6709663 h 150"/>
              <a:gd name="T2" fmla="*/ 6634092 w 129"/>
              <a:gd name="T3" fmla="*/ 3354832 h 150"/>
              <a:gd name="T4" fmla="*/ 2902700 w 129"/>
              <a:gd name="T5" fmla="*/ 0 h 150"/>
              <a:gd name="T6" fmla="*/ 0 w 129"/>
              <a:gd name="T7" fmla="*/ 516128 h 150"/>
              <a:gd name="T8" fmla="*/ 414802 w 129"/>
              <a:gd name="T9" fmla="*/ 4903216 h 150"/>
              <a:gd name="T10" fmla="*/ 6634092 w 129"/>
              <a:gd name="T11" fmla="*/ 12387071 h 150"/>
              <a:gd name="T12" fmla="*/ 8292844 w 129"/>
              <a:gd name="T13" fmla="*/ 6709663 h 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"/>
              <a:gd name="T22" fmla="*/ 0 h 150"/>
              <a:gd name="T23" fmla="*/ 129 w 129"/>
              <a:gd name="T24" fmla="*/ 150 h 1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" h="150">
                <a:moveTo>
                  <a:pt x="129" y="81"/>
                </a:moveTo>
                <a:lnTo>
                  <a:pt x="103" y="41"/>
                </a:lnTo>
                <a:lnTo>
                  <a:pt x="45" y="0"/>
                </a:lnTo>
                <a:lnTo>
                  <a:pt x="0" y="5"/>
                </a:lnTo>
                <a:lnTo>
                  <a:pt x="5" y="59"/>
                </a:lnTo>
                <a:lnTo>
                  <a:pt x="103" y="150"/>
                </a:lnTo>
                <a:lnTo>
                  <a:pt x="129" y="81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5" name="26889310.875416.56.62511.755"/>
          <p:cNvSpPr>
            <a:spLocks/>
          </p:cNvSpPr>
          <p:nvPr/>
        </p:nvSpPr>
        <p:spPr bwMode="invGray">
          <a:xfrm>
            <a:off x="4989513" y="3136900"/>
            <a:ext cx="146050" cy="98425"/>
          </a:xfrm>
          <a:custGeom>
            <a:avLst/>
            <a:gdLst>
              <a:gd name="T0" fmla="*/ 0 w 209"/>
              <a:gd name="T1" fmla="*/ 5412881 h 117"/>
              <a:gd name="T2" fmla="*/ 776250 w 209"/>
              <a:gd name="T3" fmla="*/ 0 h 117"/>
              <a:gd name="T4" fmla="*/ 12227472 w 209"/>
              <a:gd name="T5" fmla="*/ 1127407 h 117"/>
              <a:gd name="T6" fmla="*/ 10092566 w 209"/>
              <a:gd name="T7" fmla="*/ 4510577 h 117"/>
              <a:gd name="T8" fmla="*/ 10868815 w 209"/>
              <a:gd name="T9" fmla="*/ 6314711 h 117"/>
              <a:gd name="T10" fmla="*/ 7957660 w 209"/>
              <a:gd name="T11" fmla="*/ 6540288 h 117"/>
              <a:gd name="T12" fmla="*/ 6016595 w 209"/>
              <a:gd name="T13" fmla="*/ 7893272 h 117"/>
              <a:gd name="T14" fmla="*/ 1164374 w 209"/>
              <a:gd name="T15" fmla="*/ 7893272 h 117"/>
              <a:gd name="T16" fmla="*/ 0 w 209"/>
              <a:gd name="T17" fmla="*/ 5412881 h 1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"/>
              <a:gd name="T28" fmla="*/ 0 h 117"/>
              <a:gd name="T29" fmla="*/ 209 w 209"/>
              <a:gd name="T30" fmla="*/ 117 h 1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" h="117">
                <a:moveTo>
                  <a:pt x="0" y="80"/>
                </a:moveTo>
                <a:lnTo>
                  <a:pt x="12" y="0"/>
                </a:lnTo>
                <a:lnTo>
                  <a:pt x="209" y="18"/>
                </a:lnTo>
                <a:lnTo>
                  <a:pt x="172" y="68"/>
                </a:lnTo>
                <a:lnTo>
                  <a:pt x="187" y="94"/>
                </a:lnTo>
                <a:lnTo>
                  <a:pt x="135" y="97"/>
                </a:lnTo>
                <a:lnTo>
                  <a:pt x="103" y="117"/>
                </a:lnTo>
                <a:lnTo>
                  <a:pt x="20" y="116"/>
                </a:lnTo>
                <a:lnTo>
                  <a:pt x="0" y="80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6" name="26890300.75404.6256.62512.6255"/>
          <p:cNvSpPr>
            <a:spLocks/>
          </p:cNvSpPr>
          <p:nvPr/>
        </p:nvSpPr>
        <p:spPr bwMode="invGray">
          <a:xfrm>
            <a:off x="4841875" y="2979738"/>
            <a:ext cx="158750" cy="103187"/>
          </a:xfrm>
          <a:custGeom>
            <a:avLst/>
            <a:gdLst>
              <a:gd name="T0" fmla="*/ 0 w 224"/>
              <a:gd name="T1" fmla="*/ 5544968 h 117"/>
              <a:gd name="T2" fmla="*/ 2192674 w 224"/>
              <a:gd name="T3" fmla="*/ 1512127 h 117"/>
              <a:gd name="T4" fmla="*/ 4784503 w 224"/>
              <a:gd name="T5" fmla="*/ 2520212 h 117"/>
              <a:gd name="T6" fmla="*/ 9568560 w 224"/>
              <a:gd name="T7" fmla="*/ 0 h 117"/>
              <a:gd name="T8" fmla="*/ 12159941 w 224"/>
              <a:gd name="T9" fmla="*/ 504042 h 117"/>
              <a:gd name="T10" fmla="*/ 13555644 w 224"/>
              <a:gd name="T11" fmla="*/ 2016169 h 117"/>
              <a:gd name="T12" fmla="*/ 8372434 w 224"/>
              <a:gd name="T13" fmla="*/ 8317202 h 117"/>
              <a:gd name="T14" fmla="*/ 3987086 w 224"/>
              <a:gd name="T15" fmla="*/ 9325287 h 117"/>
              <a:gd name="T16" fmla="*/ 0 w 224"/>
              <a:gd name="T17" fmla="*/ 5544968 h 1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4"/>
              <a:gd name="T28" fmla="*/ 0 h 117"/>
              <a:gd name="T29" fmla="*/ 224 w 224"/>
              <a:gd name="T30" fmla="*/ 117 h 1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4" h="117">
                <a:moveTo>
                  <a:pt x="0" y="69"/>
                </a:moveTo>
                <a:lnTo>
                  <a:pt x="35" y="19"/>
                </a:lnTo>
                <a:lnTo>
                  <a:pt x="80" y="33"/>
                </a:lnTo>
                <a:lnTo>
                  <a:pt x="157" y="0"/>
                </a:lnTo>
                <a:lnTo>
                  <a:pt x="202" y="7"/>
                </a:lnTo>
                <a:lnTo>
                  <a:pt x="224" y="25"/>
                </a:lnTo>
                <a:lnTo>
                  <a:pt x="138" y="103"/>
                </a:lnTo>
                <a:lnTo>
                  <a:pt x="65" y="117"/>
                </a:lnTo>
                <a:lnTo>
                  <a:pt x="0" y="69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7" name="26891285.2540114.12518.6255"/>
          <p:cNvSpPr>
            <a:spLocks/>
          </p:cNvSpPr>
          <p:nvPr/>
        </p:nvSpPr>
        <p:spPr bwMode="invGray">
          <a:xfrm>
            <a:off x="4800600" y="2736850"/>
            <a:ext cx="227013" cy="219075"/>
          </a:xfrm>
          <a:custGeom>
            <a:avLst/>
            <a:gdLst>
              <a:gd name="T0" fmla="*/ 0 w 333"/>
              <a:gd name="T1" fmla="*/ 3380128 h 252"/>
              <a:gd name="T2" fmla="*/ 1129241 w 333"/>
              <a:gd name="T3" fmla="*/ 13279249 h 252"/>
              <a:gd name="T4" fmla="*/ 10727570 w 333"/>
              <a:gd name="T5" fmla="*/ 18108427 h 252"/>
              <a:gd name="T6" fmla="*/ 15432380 w 333"/>
              <a:gd name="T7" fmla="*/ 18832705 h 252"/>
              <a:gd name="T8" fmla="*/ 18443977 w 333"/>
              <a:gd name="T9" fmla="*/ 14003527 h 252"/>
              <a:gd name="T10" fmla="*/ 16938179 w 333"/>
              <a:gd name="T11" fmla="*/ 8209305 h 252"/>
              <a:gd name="T12" fmla="*/ 18067419 w 333"/>
              <a:gd name="T13" fmla="*/ 6760256 h 252"/>
              <a:gd name="T14" fmla="*/ 17314737 w 333"/>
              <a:gd name="T15" fmla="*/ 2414588 h 252"/>
              <a:gd name="T16" fmla="*/ 10351012 w 333"/>
              <a:gd name="T17" fmla="*/ 965540 h 252"/>
              <a:gd name="T18" fmla="*/ 5646204 w 333"/>
              <a:gd name="T19" fmla="*/ 0 h 252"/>
              <a:gd name="T20" fmla="*/ 0 w 333"/>
              <a:gd name="T21" fmla="*/ 3380128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"/>
              <a:gd name="T34" fmla="*/ 0 h 252"/>
              <a:gd name="T35" fmla="*/ 333 w 333"/>
              <a:gd name="T36" fmla="*/ 252 h 2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" h="252">
                <a:moveTo>
                  <a:pt x="0" y="45"/>
                </a:moveTo>
                <a:lnTo>
                  <a:pt x="19" y="177"/>
                </a:lnTo>
                <a:lnTo>
                  <a:pt x="194" y="243"/>
                </a:lnTo>
                <a:lnTo>
                  <a:pt x="278" y="252"/>
                </a:lnTo>
                <a:lnTo>
                  <a:pt x="333" y="186"/>
                </a:lnTo>
                <a:lnTo>
                  <a:pt x="305" y="110"/>
                </a:lnTo>
                <a:lnTo>
                  <a:pt x="326" y="91"/>
                </a:lnTo>
                <a:lnTo>
                  <a:pt x="312" y="33"/>
                </a:lnTo>
                <a:lnTo>
                  <a:pt x="186" y="14"/>
                </a:lnTo>
                <a:lnTo>
                  <a:pt x="103" y="0"/>
                </a:lnTo>
                <a:lnTo>
                  <a:pt x="0" y="4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8" name="26892301.375412.2510.517.8755"/>
          <p:cNvSpPr>
            <a:spLocks/>
          </p:cNvSpPr>
          <p:nvPr/>
        </p:nvSpPr>
        <p:spPr bwMode="invGray">
          <a:xfrm>
            <a:off x="4937125" y="2987675"/>
            <a:ext cx="215900" cy="163513"/>
          </a:xfrm>
          <a:custGeom>
            <a:avLst/>
            <a:gdLst>
              <a:gd name="T0" fmla="*/ 0 w 317"/>
              <a:gd name="T1" fmla="*/ 6861567 h 186"/>
              <a:gd name="T2" fmla="*/ 4822735 w 317"/>
              <a:gd name="T3" fmla="*/ 12742487 h 186"/>
              <a:gd name="T4" fmla="*/ 15580647 w 317"/>
              <a:gd name="T5" fmla="*/ 14213211 h 186"/>
              <a:gd name="T6" fmla="*/ 17435578 w 317"/>
              <a:gd name="T7" fmla="*/ 9311951 h 186"/>
              <a:gd name="T8" fmla="*/ 14653397 w 317"/>
              <a:gd name="T9" fmla="*/ 8821875 h 186"/>
              <a:gd name="T10" fmla="*/ 14467775 w 317"/>
              <a:gd name="T11" fmla="*/ 4656223 h 186"/>
              <a:gd name="T12" fmla="*/ 12056405 w 317"/>
              <a:gd name="T13" fmla="*/ 0 h 186"/>
              <a:gd name="T14" fmla="*/ 4822735 w 317"/>
              <a:gd name="T15" fmla="*/ 980153 h 186"/>
              <a:gd name="T16" fmla="*/ 0 w 317"/>
              <a:gd name="T17" fmla="*/ 6861567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7"/>
              <a:gd name="T28" fmla="*/ 0 h 186"/>
              <a:gd name="T29" fmla="*/ 317 w 317"/>
              <a:gd name="T30" fmla="*/ 186 h 1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7" h="186">
                <a:moveTo>
                  <a:pt x="0" y="91"/>
                </a:moveTo>
                <a:lnTo>
                  <a:pt x="86" y="168"/>
                </a:lnTo>
                <a:lnTo>
                  <a:pt x="283" y="186"/>
                </a:lnTo>
                <a:lnTo>
                  <a:pt x="317" y="122"/>
                </a:lnTo>
                <a:lnTo>
                  <a:pt x="268" y="117"/>
                </a:lnTo>
                <a:lnTo>
                  <a:pt x="262" y="61"/>
                </a:lnTo>
                <a:lnTo>
                  <a:pt x="218" y="0"/>
                </a:lnTo>
                <a:lnTo>
                  <a:pt x="86" y="13"/>
                </a:lnTo>
                <a:lnTo>
                  <a:pt x="0" y="91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79" name="26893294.5396.758.12519.755"/>
          <p:cNvSpPr>
            <a:spLocks/>
          </p:cNvSpPr>
          <p:nvPr/>
        </p:nvSpPr>
        <p:spPr bwMode="invGray">
          <a:xfrm>
            <a:off x="4741863" y="2879725"/>
            <a:ext cx="247650" cy="127000"/>
          </a:xfrm>
          <a:custGeom>
            <a:avLst/>
            <a:gdLst>
              <a:gd name="T0" fmla="*/ 0 w 351"/>
              <a:gd name="T1" fmla="*/ 2707164 h 144"/>
              <a:gd name="T2" fmla="*/ 3809052 w 351"/>
              <a:gd name="T3" fmla="*/ 7875432 h 144"/>
              <a:gd name="T4" fmla="*/ 9823744 w 351"/>
              <a:gd name="T5" fmla="*/ 7629371 h 144"/>
              <a:gd name="T6" fmla="*/ 10625673 w 351"/>
              <a:gd name="T7" fmla="*/ 10090476 h 144"/>
              <a:gd name="T8" fmla="*/ 13432648 w 351"/>
              <a:gd name="T9" fmla="*/ 11074719 h 144"/>
              <a:gd name="T10" fmla="*/ 18043631 w 351"/>
              <a:gd name="T11" fmla="*/ 8613616 h 144"/>
              <a:gd name="T12" fmla="*/ 20850606 w 351"/>
              <a:gd name="T13" fmla="*/ 9105737 h 144"/>
              <a:gd name="T14" fmla="*/ 21451941 w 351"/>
              <a:gd name="T15" fmla="*/ 6644632 h 144"/>
              <a:gd name="T16" fmla="*/ 16239179 w 351"/>
              <a:gd name="T17" fmla="*/ 6152511 h 144"/>
              <a:gd name="T18" fmla="*/ 5613504 w 351"/>
              <a:gd name="T19" fmla="*/ 984243 h 144"/>
              <a:gd name="T20" fmla="*/ 4610981 w 351"/>
              <a:gd name="T21" fmla="*/ 0 h 144"/>
              <a:gd name="T22" fmla="*/ 0 w 351"/>
              <a:gd name="T23" fmla="*/ 2707164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1"/>
              <a:gd name="T37" fmla="*/ 0 h 144"/>
              <a:gd name="T38" fmla="*/ 351 w 351"/>
              <a:gd name="T39" fmla="*/ 144 h 1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1" h="144">
                <a:moveTo>
                  <a:pt x="0" y="35"/>
                </a:moveTo>
                <a:lnTo>
                  <a:pt x="61" y="101"/>
                </a:lnTo>
                <a:lnTo>
                  <a:pt x="160" y="100"/>
                </a:lnTo>
                <a:lnTo>
                  <a:pt x="174" y="130"/>
                </a:lnTo>
                <a:lnTo>
                  <a:pt x="219" y="144"/>
                </a:lnTo>
                <a:lnTo>
                  <a:pt x="296" y="111"/>
                </a:lnTo>
                <a:lnTo>
                  <a:pt x="341" y="118"/>
                </a:lnTo>
                <a:lnTo>
                  <a:pt x="351" y="88"/>
                </a:lnTo>
                <a:lnTo>
                  <a:pt x="267" y="79"/>
                </a:lnTo>
                <a:lnTo>
                  <a:pt x="92" y="13"/>
                </a:lnTo>
                <a:lnTo>
                  <a:pt x="75" y="0"/>
                </a:lnTo>
                <a:lnTo>
                  <a:pt x="0" y="3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80" name="26894304.5400.12510.759.8755"/>
          <p:cNvSpPr>
            <a:spLocks/>
          </p:cNvSpPr>
          <p:nvPr/>
        </p:nvSpPr>
        <p:spPr bwMode="invGray">
          <a:xfrm>
            <a:off x="4787900" y="3038475"/>
            <a:ext cx="122238" cy="166688"/>
          </a:xfrm>
          <a:custGeom>
            <a:avLst/>
            <a:gdLst>
              <a:gd name="T0" fmla="*/ 0 w 177"/>
              <a:gd name="T1" fmla="*/ 4374016 h 190"/>
              <a:gd name="T2" fmla="*/ 0 w 177"/>
              <a:gd name="T3" fmla="*/ 1458169 h 190"/>
              <a:gd name="T4" fmla="*/ 4635138 w 177"/>
              <a:gd name="T5" fmla="*/ 0 h 190"/>
              <a:gd name="T6" fmla="*/ 8304752 w 177"/>
              <a:gd name="T7" fmla="*/ 3644930 h 190"/>
              <a:gd name="T8" fmla="*/ 10236242 w 177"/>
              <a:gd name="T9" fmla="*/ 3158874 h 190"/>
              <a:gd name="T10" fmla="*/ 9463646 w 177"/>
              <a:gd name="T11" fmla="*/ 6075213 h 190"/>
              <a:gd name="T12" fmla="*/ 4248840 w 177"/>
              <a:gd name="T13" fmla="*/ 4374016 h 190"/>
              <a:gd name="T14" fmla="*/ 9463646 w 177"/>
              <a:gd name="T15" fmla="*/ 14337680 h 190"/>
              <a:gd name="T16" fmla="*/ 4635138 w 177"/>
              <a:gd name="T17" fmla="*/ 10449229 h 190"/>
              <a:gd name="T18" fmla="*/ 1545193 w 177"/>
              <a:gd name="T19" fmla="*/ 5103100 h 190"/>
              <a:gd name="T20" fmla="*/ 192929 w 177"/>
              <a:gd name="T21" fmla="*/ 6318241 h 190"/>
              <a:gd name="T22" fmla="*/ 0 w 177"/>
              <a:gd name="T23" fmla="*/ 4374016 h 1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"/>
              <a:gd name="T37" fmla="*/ 0 h 190"/>
              <a:gd name="T38" fmla="*/ 177 w 177"/>
              <a:gd name="T39" fmla="*/ 190 h 1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7" h="190">
                <a:moveTo>
                  <a:pt x="0" y="58"/>
                </a:moveTo>
                <a:lnTo>
                  <a:pt x="0" y="18"/>
                </a:lnTo>
                <a:lnTo>
                  <a:pt x="79" y="0"/>
                </a:lnTo>
                <a:lnTo>
                  <a:pt x="144" y="48"/>
                </a:lnTo>
                <a:lnTo>
                  <a:pt x="177" y="43"/>
                </a:lnTo>
                <a:lnTo>
                  <a:pt x="163" y="81"/>
                </a:lnTo>
                <a:lnTo>
                  <a:pt x="72" y="59"/>
                </a:lnTo>
                <a:lnTo>
                  <a:pt x="163" y="190"/>
                </a:lnTo>
                <a:lnTo>
                  <a:pt x="79" y="139"/>
                </a:lnTo>
                <a:lnTo>
                  <a:pt x="28" y="69"/>
                </a:lnTo>
                <a:lnTo>
                  <a:pt x="2" y="84"/>
                </a:lnTo>
                <a:lnTo>
                  <a:pt x="0" y="5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81" name="26895304.5400.1253.254.55"/>
          <p:cNvSpPr>
            <a:spLocks/>
          </p:cNvSpPr>
          <p:nvPr/>
        </p:nvSpPr>
        <p:spPr bwMode="invGray">
          <a:xfrm>
            <a:off x="4787900" y="3038475"/>
            <a:ext cx="53975" cy="50800"/>
          </a:xfrm>
          <a:custGeom>
            <a:avLst/>
            <a:gdLst>
              <a:gd name="T0" fmla="*/ 0 w 79"/>
              <a:gd name="T1" fmla="*/ 4369020 h 58"/>
              <a:gd name="T2" fmla="*/ 0 w 79"/>
              <a:gd name="T3" fmla="*/ 1456340 h 58"/>
              <a:gd name="T4" fmla="*/ 4690560 w 79"/>
              <a:gd name="T5" fmla="*/ 0 h 58"/>
              <a:gd name="T6" fmla="*/ 2931489 w 79"/>
              <a:gd name="T7" fmla="*/ 4126132 h 58"/>
              <a:gd name="T8" fmla="*/ 0 w 79"/>
              <a:gd name="T9" fmla="*/ 436902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58"/>
              <a:gd name="T17" fmla="*/ 79 w 7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58">
                <a:moveTo>
                  <a:pt x="0" y="58"/>
                </a:moveTo>
                <a:lnTo>
                  <a:pt x="0" y="18"/>
                </a:lnTo>
                <a:lnTo>
                  <a:pt x="79" y="0"/>
                </a:lnTo>
                <a:lnTo>
                  <a:pt x="49" y="54"/>
                </a:lnTo>
                <a:lnTo>
                  <a:pt x="0" y="58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82" name="26896294.5396.755.62512.8755"/>
          <p:cNvSpPr>
            <a:spLocks/>
          </p:cNvSpPr>
          <p:nvPr/>
        </p:nvSpPr>
        <p:spPr bwMode="invGray">
          <a:xfrm>
            <a:off x="4741863" y="2879725"/>
            <a:ext cx="163512" cy="90488"/>
          </a:xfrm>
          <a:custGeom>
            <a:avLst/>
            <a:gdLst>
              <a:gd name="T0" fmla="*/ 0 w 227"/>
              <a:gd name="T1" fmla="*/ 2782935 h 101"/>
              <a:gd name="T2" fmla="*/ 3926107 w 227"/>
              <a:gd name="T3" fmla="*/ 8095306 h 101"/>
              <a:gd name="T4" fmla="*/ 10125055 w 227"/>
              <a:gd name="T5" fmla="*/ 8095306 h 101"/>
              <a:gd name="T6" fmla="*/ 14464362 w 227"/>
              <a:gd name="T7" fmla="*/ 5059379 h 101"/>
              <a:gd name="T8" fmla="*/ 5785745 w 227"/>
              <a:gd name="T9" fmla="*/ 1011976 h 101"/>
              <a:gd name="T10" fmla="*/ 4752512 w 227"/>
              <a:gd name="T11" fmla="*/ 0 h 101"/>
              <a:gd name="T12" fmla="*/ 0 w 227"/>
              <a:gd name="T13" fmla="*/ 2782935 h 1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7"/>
              <a:gd name="T22" fmla="*/ 0 h 101"/>
              <a:gd name="T23" fmla="*/ 227 w 227"/>
              <a:gd name="T24" fmla="*/ 101 h 1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7" h="101">
                <a:moveTo>
                  <a:pt x="0" y="35"/>
                </a:moveTo>
                <a:lnTo>
                  <a:pt x="61" y="101"/>
                </a:lnTo>
                <a:lnTo>
                  <a:pt x="160" y="100"/>
                </a:lnTo>
                <a:lnTo>
                  <a:pt x="227" y="64"/>
                </a:lnTo>
                <a:lnTo>
                  <a:pt x="92" y="13"/>
                </a:lnTo>
                <a:lnTo>
                  <a:pt x="75" y="0"/>
                </a:lnTo>
                <a:lnTo>
                  <a:pt x="0" y="35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6838" name="26909236.2559.75128189.256"/>
          <p:cNvGrpSpPr>
            <a:grpSpLocks/>
          </p:cNvGrpSpPr>
          <p:nvPr/>
        </p:nvGrpSpPr>
        <p:grpSpPr bwMode="auto">
          <a:xfrm>
            <a:off x="596900" y="1978025"/>
            <a:ext cx="2327275" cy="1985963"/>
            <a:chOff x="478" y="1890"/>
            <a:chExt cx="1514" cy="1024"/>
          </a:xfrm>
        </p:grpSpPr>
        <p:grpSp>
          <p:nvGrpSpPr>
            <p:cNvPr id="26906" name="26906236.2559.7549716"/>
            <p:cNvGrpSpPr>
              <a:grpSpLocks/>
            </p:cNvGrpSpPr>
            <p:nvPr/>
          </p:nvGrpSpPr>
          <p:grpSpPr bwMode="auto">
            <a:xfrm>
              <a:off x="478" y="1890"/>
              <a:ext cx="568" cy="392"/>
              <a:chOff x="478" y="1890"/>
              <a:chExt cx="568" cy="392"/>
            </a:xfrm>
          </p:grpSpPr>
          <p:sp>
            <p:nvSpPr>
              <p:cNvPr id="11586" name="26897236.2559.7548.7555.8755"/>
              <p:cNvSpPr>
                <a:spLocks/>
              </p:cNvSpPr>
              <p:nvPr/>
            </p:nvSpPr>
            <p:spPr bwMode="invGray">
              <a:xfrm>
                <a:off x="478" y="1890"/>
                <a:ext cx="447" cy="390"/>
              </a:xfrm>
              <a:custGeom>
                <a:avLst/>
                <a:gdLst>
                  <a:gd name="T0" fmla="*/ 6 w 997"/>
                  <a:gd name="T1" fmla="*/ 31 h 868"/>
                  <a:gd name="T2" fmla="*/ 6 w 997"/>
                  <a:gd name="T3" fmla="*/ 35 h 868"/>
                  <a:gd name="T4" fmla="*/ 16 w 997"/>
                  <a:gd name="T5" fmla="*/ 37 h 868"/>
                  <a:gd name="T6" fmla="*/ 20 w 997"/>
                  <a:gd name="T7" fmla="*/ 35 h 868"/>
                  <a:gd name="T8" fmla="*/ 9 w 997"/>
                  <a:gd name="T9" fmla="*/ 44 h 868"/>
                  <a:gd name="T10" fmla="*/ 9 w 997"/>
                  <a:gd name="T11" fmla="*/ 49 h 868"/>
                  <a:gd name="T12" fmla="*/ 9 w 997"/>
                  <a:gd name="T13" fmla="*/ 52 h 868"/>
                  <a:gd name="T14" fmla="*/ 10 w 997"/>
                  <a:gd name="T15" fmla="*/ 55 h 868"/>
                  <a:gd name="T16" fmla="*/ 15 w 997"/>
                  <a:gd name="T17" fmla="*/ 58 h 868"/>
                  <a:gd name="T18" fmla="*/ 17 w 997"/>
                  <a:gd name="T19" fmla="*/ 55 h 868"/>
                  <a:gd name="T20" fmla="*/ 18 w 997"/>
                  <a:gd name="T21" fmla="*/ 62 h 868"/>
                  <a:gd name="T22" fmla="*/ 27 w 997"/>
                  <a:gd name="T23" fmla="*/ 63 h 868"/>
                  <a:gd name="T24" fmla="*/ 30 w 997"/>
                  <a:gd name="T25" fmla="*/ 62 h 868"/>
                  <a:gd name="T26" fmla="*/ 28 w 997"/>
                  <a:gd name="T27" fmla="*/ 71 h 868"/>
                  <a:gd name="T28" fmla="*/ 23 w 997"/>
                  <a:gd name="T29" fmla="*/ 75 h 868"/>
                  <a:gd name="T30" fmla="*/ 14 w 997"/>
                  <a:gd name="T31" fmla="*/ 79 h 868"/>
                  <a:gd name="T32" fmla="*/ 25 w 997"/>
                  <a:gd name="T33" fmla="*/ 76 h 868"/>
                  <a:gd name="T34" fmla="*/ 27 w 997"/>
                  <a:gd name="T35" fmla="*/ 71 h 868"/>
                  <a:gd name="T36" fmla="*/ 42 w 997"/>
                  <a:gd name="T37" fmla="*/ 64 h 868"/>
                  <a:gd name="T38" fmla="*/ 42 w 997"/>
                  <a:gd name="T39" fmla="*/ 60 h 868"/>
                  <a:gd name="T40" fmla="*/ 53 w 997"/>
                  <a:gd name="T41" fmla="*/ 46 h 868"/>
                  <a:gd name="T42" fmla="*/ 56 w 997"/>
                  <a:gd name="T43" fmla="*/ 50 h 868"/>
                  <a:gd name="T44" fmla="*/ 57 w 997"/>
                  <a:gd name="T45" fmla="*/ 53 h 868"/>
                  <a:gd name="T46" fmla="*/ 48 w 997"/>
                  <a:gd name="T47" fmla="*/ 58 h 868"/>
                  <a:gd name="T48" fmla="*/ 49 w 997"/>
                  <a:gd name="T49" fmla="*/ 60 h 868"/>
                  <a:gd name="T50" fmla="*/ 60 w 997"/>
                  <a:gd name="T51" fmla="*/ 54 h 868"/>
                  <a:gd name="T52" fmla="*/ 61 w 997"/>
                  <a:gd name="T53" fmla="*/ 51 h 868"/>
                  <a:gd name="T54" fmla="*/ 65 w 997"/>
                  <a:gd name="T55" fmla="*/ 52 h 868"/>
                  <a:gd name="T56" fmla="*/ 72 w 997"/>
                  <a:gd name="T57" fmla="*/ 56 h 868"/>
                  <a:gd name="T58" fmla="*/ 86 w 997"/>
                  <a:gd name="T59" fmla="*/ 56 h 868"/>
                  <a:gd name="T60" fmla="*/ 85 w 997"/>
                  <a:gd name="T61" fmla="*/ 59 h 868"/>
                  <a:gd name="T62" fmla="*/ 90 w 997"/>
                  <a:gd name="T63" fmla="*/ 59 h 868"/>
                  <a:gd name="T64" fmla="*/ 81 w 997"/>
                  <a:gd name="T65" fmla="*/ 55 h 868"/>
                  <a:gd name="T66" fmla="*/ 49 w 997"/>
                  <a:gd name="T67" fmla="*/ 5 h 868"/>
                  <a:gd name="T68" fmla="*/ 39 w 997"/>
                  <a:gd name="T69" fmla="*/ 1 h 868"/>
                  <a:gd name="T70" fmla="*/ 35 w 997"/>
                  <a:gd name="T71" fmla="*/ 3 h 868"/>
                  <a:gd name="T72" fmla="*/ 34 w 997"/>
                  <a:gd name="T73" fmla="*/ 0 h 868"/>
                  <a:gd name="T74" fmla="*/ 25 w 997"/>
                  <a:gd name="T75" fmla="*/ 4 h 868"/>
                  <a:gd name="T76" fmla="*/ 24 w 997"/>
                  <a:gd name="T77" fmla="*/ 4 h 868"/>
                  <a:gd name="T78" fmla="*/ 19 w 997"/>
                  <a:gd name="T79" fmla="*/ 8 h 868"/>
                  <a:gd name="T80" fmla="*/ 13 w 997"/>
                  <a:gd name="T81" fmla="*/ 12 h 868"/>
                  <a:gd name="T82" fmla="*/ 6 w 997"/>
                  <a:gd name="T83" fmla="*/ 16 h 868"/>
                  <a:gd name="T84" fmla="*/ 13 w 997"/>
                  <a:gd name="T85" fmla="*/ 22 h 868"/>
                  <a:gd name="T86" fmla="*/ 18 w 997"/>
                  <a:gd name="T87" fmla="*/ 25 h 868"/>
                  <a:gd name="T88" fmla="*/ 22 w 997"/>
                  <a:gd name="T89" fmla="*/ 27 h 868"/>
                  <a:gd name="T90" fmla="*/ 13 w 997"/>
                  <a:gd name="T91" fmla="*/ 28 h 868"/>
                  <a:gd name="T92" fmla="*/ 10 w 997"/>
                  <a:gd name="T93" fmla="*/ 25 h 86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7"/>
                  <a:gd name="T142" fmla="*/ 0 h 868"/>
                  <a:gd name="T143" fmla="*/ 997 w 997"/>
                  <a:gd name="T144" fmla="*/ 868 h 86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7" h="868">
                    <a:moveTo>
                      <a:pt x="0" y="331"/>
                    </a:moveTo>
                    <a:lnTo>
                      <a:pt x="64" y="348"/>
                    </a:lnTo>
                    <a:lnTo>
                      <a:pt x="39" y="355"/>
                    </a:lnTo>
                    <a:lnTo>
                      <a:pt x="66" y="386"/>
                    </a:lnTo>
                    <a:lnTo>
                      <a:pt x="165" y="384"/>
                    </a:lnTo>
                    <a:lnTo>
                      <a:pt x="180" y="404"/>
                    </a:lnTo>
                    <a:lnTo>
                      <a:pt x="244" y="378"/>
                    </a:lnTo>
                    <a:lnTo>
                      <a:pt x="222" y="389"/>
                    </a:lnTo>
                    <a:lnTo>
                      <a:pt x="234" y="443"/>
                    </a:lnTo>
                    <a:lnTo>
                      <a:pt x="98" y="492"/>
                    </a:lnTo>
                    <a:lnTo>
                      <a:pt x="61" y="549"/>
                    </a:lnTo>
                    <a:lnTo>
                      <a:pt x="94" y="541"/>
                    </a:lnTo>
                    <a:lnTo>
                      <a:pt x="69" y="554"/>
                    </a:lnTo>
                    <a:lnTo>
                      <a:pt x="94" y="574"/>
                    </a:lnTo>
                    <a:lnTo>
                      <a:pt x="145" y="580"/>
                    </a:lnTo>
                    <a:lnTo>
                      <a:pt x="116" y="609"/>
                    </a:lnTo>
                    <a:lnTo>
                      <a:pt x="139" y="638"/>
                    </a:lnTo>
                    <a:lnTo>
                      <a:pt x="165" y="641"/>
                    </a:lnTo>
                    <a:lnTo>
                      <a:pt x="219" y="580"/>
                    </a:lnTo>
                    <a:lnTo>
                      <a:pt x="186" y="609"/>
                    </a:lnTo>
                    <a:lnTo>
                      <a:pt x="213" y="667"/>
                    </a:lnTo>
                    <a:lnTo>
                      <a:pt x="200" y="690"/>
                    </a:lnTo>
                    <a:lnTo>
                      <a:pt x="262" y="657"/>
                    </a:lnTo>
                    <a:lnTo>
                      <a:pt x="303" y="699"/>
                    </a:lnTo>
                    <a:lnTo>
                      <a:pt x="316" y="674"/>
                    </a:lnTo>
                    <a:lnTo>
                      <a:pt x="330" y="690"/>
                    </a:lnTo>
                    <a:lnTo>
                      <a:pt x="377" y="668"/>
                    </a:lnTo>
                    <a:lnTo>
                      <a:pt x="312" y="777"/>
                    </a:lnTo>
                    <a:lnTo>
                      <a:pt x="263" y="799"/>
                    </a:lnTo>
                    <a:lnTo>
                      <a:pt x="262" y="822"/>
                    </a:lnTo>
                    <a:lnTo>
                      <a:pt x="200" y="824"/>
                    </a:lnTo>
                    <a:lnTo>
                      <a:pt x="156" y="868"/>
                    </a:lnTo>
                    <a:lnTo>
                      <a:pt x="213" y="835"/>
                    </a:lnTo>
                    <a:lnTo>
                      <a:pt x="278" y="836"/>
                    </a:lnTo>
                    <a:lnTo>
                      <a:pt x="314" y="810"/>
                    </a:lnTo>
                    <a:lnTo>
                      <a:pt x="297" y="788"/>
                    </a:lnTo>
                    <a:lnTo>
                      <a:pt x="337" y="792"/>
                    </a:lnTo>
                    <a:lnTo>
                      <a:pt x="464" y="710"/>
                    </a:lnTo>
                    <a:lnTo>
                      <a:pt x="488" y="679"/>
                    </a:lnTo>
                    <a:lnTo>
                      <a:pt x="465" y="656"/>
                    </a:lnTo>
                    <a:lnTo>
                      <a:pt x="575" y="557"/>
                    </a:lnTo>
                    <a:lnTo>
                      <a:pt x="591" y="507"/>
                    </a:lnTo>
                    <a:lnTo>
                      <a:pt x="579" y="557"/>
                    </a:lnTo>
                    <a:lnTo>
                      <a:pt x="623" y="547"/>
                    </a:lnTo>
                    <a:lnTo>
                      <a:pt x="600" y="568"/>
                    </a:lnTo>
                    <a:lnTo>
                      <a:pt x="634" y="579"/>
                    </a:lnTo>
                    <a:lnTo>
                      <a:pt x="554" y="586"/>
                    </a:lnTo>
                    <a:lnTo>
                      <a:pt x="539" y="633"/>
                    </a:lnTo>
                    <a:lnTo>
                      <a:pt x="568" y="631"/>
                    </a:lnTo>
                    <a:lnTo>
                      <a:pt x="542" y="664"/>
                    </a:lnTo>
                    <a:lnTo>
                      <a:pt x="648" y="622"/>
                    </a:lnTo>
                    <a:lnTo>
                      <a:pt x="663" y="596"/>
                    </a:lnTo>
                    <a:lnTo>
                      <a:pt x="646" y="583"/>
                    </a:lnTo>
                    <a:lnTo>
                      <a:pt x="671" y="558"/>
                    </a:lnTo>
                    <a:lnTo>
                      <a:pt x="667" y="579"/>
                    </a:lnTo>
                    <a:lnTo>
                      <a:pt x="721" y="567"/>
                    </a:lnTo>
                    <a:lnTo>
                      <a:pt x="710" y="587"/>
                    </a:lnTo>
                    <a:lnTo>
                      <a:pt x="797" y="622"/>
                    </a:lnTo>
                    <a:lnTo>
                      <a:pt x="925" y="638"/>
                    </a:lnTo>
                    <a:lnTo>
                      <a:pt x="947" y="619"/>
                    </a:lnTo>
                    <a:lnTo>
                      <a:pt x="965" y="629"/>
                    </a:lnTo>
                    <a:lnTo>
                      <a:pt x="942" y="648"/>
                    </a:lnTo>
                    <a:lnTo>
                      <a:pt x="979" y="667"/>
                    </a:lnTo>
                    <a:lnTo>
                      <a:pt x="997" y="652"/>
                    </a:lnTo>
                    <a:lnTo>
                      <a:pt x="964" y="609"/>
                    </a:lnTo>
                    <a:lnTo>
                      <a:pt x="902" y="609"/>
                    </a:lnTo>
                    <a:lnTo>
                      <a:pt x="902" y="99"/>
                    </a:lnTo>
                    <a:lnTo>
                      <a:pt x="545" y="58"/>
                    </a:lnTo>
                    <a:lnTo>
                      <a:pt x="531" y="33"/>
                    </a:lnTo>
                    <a:lnTo>
                      <a:pt x="432" y="16"/>
                    </a:lnTo>
                    <a:lnTo>
                      <a:pt x="421" y="37"/>
                    </a:lnTo>
                    <a:lnTo>
                      <a:pt x="392" y="32"/>
                    </a:lnTo>
                    <a:lnTo>
                      <a:pt x="420" y="14"/>
                    </a:lnTo>
                    <a:lnTo>
                      <a:pt x="378" y="0"/>
                    </a:lnTo>
                    <a:lnTo>
                      <a:pt x="338" y="33"/>
                    </a:lnTo>
                    <a:lnTo>
                      <a:pt x="274" y="37"/>
                    </a:lnTo>
                    <a:lnTo>
                      <a:pt x="271" y="67"/>
                    </a:lnTo>
                    <a:lnTo>
                      <a:pt x="264" y="49"/>
                    </a:lnTo>
                    <a:lnTo>
                      <a:pt x="204" y="66"/>
                    </a:lnTo>
                    <a:lnTo>
                      <a:pt x="213" y="89"/>
                    </a:lnTo>
                    <a:lnTo>
                      <a:pt x="186" y="82"/>
                    </a:lnTo>
                    <a:lnTo>
                      <a:pt x="149" y="131"/>
                    </a:lnTo>
                    <a:lnTo>
                      <a:pt x="61" y="150"/>
                    </a:lnTo>
                    <a:lnTo>
                      <a:pt x="66" y="172"/>
                    </a:lnTo>
                    <a:lnTo>
                      <a:pt x="40" y="177"/>
                    </a:lnTo>
                    <a:lnTo>
                      <a:pt x="146" y="249"/>
                    </a:lnTo>
                    <a:lnTo>
                      <a:pt x="286" y="283"/>
                    </a:lnTo>
                    <a:lnTo>
                      <a:pt x="200" y="274"/>
                    </a:lnTo>
                    <a:lnTo>
                      <a:pt x="204" y="294"/>
                    </a:lnTo>
                    <a:lnTo>
                      <a:pt x="238" y="296"/>
                    </a:lnTo>
                    <a:lnTo>
                      <a:pt x="209" y="311"/>
                    </a:lnTo>
                    <a:lnTo>
                      <a:pt x="146" y="307"/>
                    </a:lnTo>
                    <a:lnTo>
                      <a:pt x="146" y="276"/>
                    </a:lnTo>
                    <a:lnTo>
                      <a:pt x="113" y="279"/>
                    </a:lnTo>
                    <a:lnTo>
                      <a:pt x="0" y="331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7" name="26898277.2584.52.8754.8755"/>
              <p:cNvSpPr>
                <a:spLocks/>
              </p:cNvSpPr>
              <p:nvPr/>
            </p:nvSpPr>
            <p:spPr bwMode="invGray">
              <a:xfrm>
                <a:off x="676" y="2218"/>
                <a:ext cx="38" cy="23"/>
              </a:xfrm>
              <a:custGeom>
                <a:avLst/>
                <a:gdLst>
                  <a:gd name="T0" fmla="*/ 0 w 88"/>
                  <a:gd name="T1" fmla="*/ 2 h 51"/>
                  <a:gd name="T2" fmla="*/ 2 w 88"/>
                  <a:gd name="T3" fmla="*/ 5 h 51"/>
                  <a:gd name="T4" fmla="*/ 8 w 88"/>
                  <a:gd name="T5" fmla="*/ 1 h 51"/>
                  <a:gd name="T6" fmla="*/ 3 w 88"/>
                  <a:gd name="T7" fmla="*/ 0 h 51"/>
                  <a:gd name="T8" fmla="*/ 3 w 88"/>
                  <a:gd name="T9" fmla="*/ 2 h 51"/>
                  <a:gd name="T10" fmla="*/ 0 w 88"/>
                  <a:gd name="T11" fmla="*/ 2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1"/>
                  <a:gd name="T20" fmla="*/ 88 w 88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1">
                    <a:moveTo>
                      <a:pt x="0" y="21"/>
                    </a:moveTo>
                    <a:lnTo>
                      <a:pt x="25" y="51"/>
                    </a:lnTo>
                    <a:lnTo>
                      <a:pt x="88" y="8"/>
                    </a:lnTo>
                    <a:lnTo>
                      <a:pt x="29" y="0"/>
                    </a:lnTo>
                    <a:lnTo>
                      <a:pt x="36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8" name="26899271.875115.87513.37514.8755"/>
              <p:cNvSpPr>
                <a:spLocks/>
              </p:cNvSpPr>
              <p:nvPr/>
            </p:nvSpPr>
            <p:spPr bwMode="invGray">
              <a:xfrm>
                <a:off x="927" y="2175"/>
                <a:ext cx="119" cy="107"/>
              </a:xfrm>
              <a:custGeom>
                <a:avLst/>
                <a:gdLst>
                  <a:gd name="T0" fmla="*/ 0 w 266"/>
                  <a:gd name="T1" fmla="*/ 2 h 239"/>
                  <a:gd name="T2" fmla="*/ 1 w 266"/>
                  <a:gd name="T3" fmla="*/ 5 h 239"/>
                  <a:gd name="T4" fmla="*/ 4 w 266"/>
                  <a:gd name="T5" fmla="*/ 7 h 239"/>
                  <a:gd name="T6" fmla="*/ 6 w 266"/>
                  <a:gd name="T7" fmla="*/ 6 h 239"/>
                  <a:gd name="T8" fmla="*/ 3 w 266"/>
                  <a:gd name="T9" fmla="*/ 4 h 239"/>
                  <a:gd name="T10" fmla="*/ 6 w 266"/>
                  <a:gd name="T11" fmla="*/ 4 h 239"/>
                  <a:gd name="T12" fmla="*/ 8 w 266"/>
                  <a:gd name="T13" fmla="*/ 7 h 239"/>
                  <a:gd name="T14" fmla="*/ 8 w 266"/>
                  <a:gd name="T15" fmla="*/ 2 h 239"/>
                  <a:gd name="T16" fmla="*/ 9 w 266"/>
                  <a:gd name="T17" fmla="*/ 6 h 239"/>
                  <a:gd name="T18" fmla="*/ 14 w 266"/>
                  <a:gd name="T19" fmla="*/ 9 h 239"/>
                  <a:gd name="T20" fmla="*/ 13 w 266"/>
                  <a:gd name="T21" fmla="*/ 12 h 239"/>
                  <a:gd name="T22" fmla="*/ 19 w 266"/>
                  <a:gd name="T23" fmla="*/ 15 h 239"/>
                  <a:gd name="T24" fmla="*/ 18 w 266"/>
                  <a:gd name="T25" fmla="*/ 18 h 239"/>
                  <a:gd name="T26" fmla="*/ 21 w 266"/>
                  <a:gd name="T27" fmla="*/ 16 h 239"/>
                  <a:gd name="T28" fmla="*/ 21 w 266"/>
                  <a:gd name="T29" fmla="*/ 21 h 239"/>
                  <a:gd name="T30" fmla="*/ 24 w 266"/>
                  <a:gd name="T31" fmla="*/ 21 h 239"/>
                  <a:gd name="T32" fmla="*/ 24 w 266"/>
                  <a:gd name="T33" fmla="*/ 16 h 239"/>
                  <a:gd name="T34" fmla="*/ 18 w 266"/>
                  <a:gd name="T35" fmla="*/ 14 h 239"/>
                  <a:gd name="T36" fmla="*/ 8 w 266"/>
                  <a:gd name="T37" fmla="*/ 0 h 239"/>
                  <a:gd name="T38" fmla="*/ 2 w 266"/>
                  <a:gd name="T39" fmla="*/ 4 h 239"/>
                  <a:gd name="T40" fmla="*/ 0 w 266"/>
                  <a:gd name="T41" fmla="*/ 2 h 2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6"/>
                  <a:gd name="T64" fmla="*/ 0 h 239"/>
                  <a:gd name="T65" fmla="*/ 266 w 266"/>
                  <a:gd name="T66" fmla="*/ 239 h 2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6" h="239">
                    <a:moveTo>
                      <a:pt x="0" y="23"/>
                    </a:moveTo>
                    <a:lnTo>
                      <a:pt x="11" y="59"/>
                    </a:lnTo>
                    <a:lnTo>
                      <a:pt x="48" y="73"/>
                    </a:lnTo>
                    <a:lnTo>
                      <a:pt x="64" y="62"/>
                    </a:lnTo>
                    <a:lnTo>
                      <a:pt x="33" y="44"/>
                    </a:lnTo>
                    <a:lnTo>
                      <a:pt x="64" y="44"/>
                    </a:lnTo>
                    <a:lnTo>
                      <a:pt x="92" y="74"/>
                    </a:lnTo>
                    <a:lnTo>
                      <a:pt x="84" y="20"/>
                    </a:lnTo>
                    <a:lnTo>
                      <a:pt x="106" y="67"/>
                    </a:lnTo>
                    <a:lnTo>
                      <a:pt x="162" y="95"/>
                    </a:lnTo>
                    <a:lnTo>
                      <a:pt x="151" y="128"/>
                    </a:lnTo>
                    <a:lnTo>
                      <a:pt x="216" y="169"/>
                    </a:lnTo>
                    <a:lnTo>
                      <a:pt x="198" y="203"/>
                    </a:lnTo>
                    <a:lnTo>
                      <a:pt x="232" y="176"/>
                    </a:lnTo>
                    <a:lnTo>
                      <a:pt x="239" y="239"/>
                    </a:lnTo>
                    <a:lnTo>
                      <a:pt x="264" y="228"/>
                    </a:lnTo>
                    <a:lnTo>
                      <a:pt x="266" y="180"/>
                    </a:lnTo>
                    <a:lnTo>
                      <a:pt x="203" y="154"/>
                    </a:lnTo>
                    <a:lnTo>
                      <a:pt x="85" y="0"/>
                    </a:lnTo>
                    <a:lnTo>
                      <a:pt x="18" y="4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9" name="26900276.125119.1252.252.55"/>
              <p:cNvSpPr>
                <a:spLocks/>
              </p:cNvSpPr>
              <p:nvPr/>
            </p:nvSpPr>
            <p:spPr bwMode="invGray">
              <a:xfrm>
                <a:off x="953" y="2209"/>
                <a:ext cx="20" cy="18"/>
              </a:xfrm>
              <a:custGeom>
                <a:avLst/>
                <a:gdLst>
                  <a:gd name="T0" fmla="*/ 0 w 45"/>
                  <a:gd name="T1" fmla="*/ 0 h 38"/>
                  <a:gd name="T2" fmla="*/ 1 w 45"/>
                  <a:gd name="T3" fmla="*/ 4 h 38"/>
                  <a:gd name="T4" fmla="*/ 1 w 45"/>
                  <a:gd name="T5" fmla="*/ 2 h 38"/>
                  <a:gd name="T6" fmla="*/ 4 w 45"/>
                  <a:gd name="T7" fmla="*/ 4 h 38"/>
                  <a:gd name="T8" fmla="*/ 2 w 45"/>
                  <a:gd name="T9" fmla="*/ 2 h 38"/>
                  <a:gd name="T10" fmla="*/ 4 w 45"/>
                  <a:gd name="T11" fmla="*/ 0 h 38"/>
                  <a:gd name="T12" fmla="*/ 0 w 45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38"/>
                  <a:gd name="T23" fmla="*/ 45 w 4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38">
                    <a:moveTo>
                      <a:pt x="0" y="0"/>
                    </a:moveTo>
                    <a:lnTo>
                      <a:pt x="13" y="38"/>
                    </a:lnTo>
                    <a:lnTo>
                      <a:pt x="16" y="19"/>
                    </a:lnTo>
                    <a:lnTo>
                      <a:pt x="45" y="35"/>
                    </a:lnTo>
                    <a:lnTo>
                      <a:pt x="19" y="19"/>
                    </a:lnTo>
                    <a:lnTo>
                      <a:pt x="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0" name="26901278120.3753.251.55"/>
              <p:cNvSpPr>
                <a:spLocks/>
              </p:cNvSpPr>
              <p:nvPr/>
            </p:nvSpPr>
            <p:spPr bwMode="invGray">
              <a:xfrm>
                <a:off x="963" y="2224"/>
                <a:ext cx="4" cy="26"/>
              </a:xfrm>
              <a:custGeom>
                <a:avLst/>
                <a:gdLst>
                  <a:gd name="T0" fmla="*/ 0 w 26"/>
                  <a:gd name="T1" fmla="*/ 0 h 59"/>
                  <a:gd name="T2" fmla="*/ 2 w 26"/>
                  <a:gd name="T3" fmla="*/ 1 h 59"/>
                  <a:gd name="T4" fmla="*/ 3 w 26"/>
                  <a:gd name="T5" fmla="*/ 5 h 59"/>
                  <a:gd name="T6" fmla="*/ 0 w 26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59"/>
                  <a:gd name="T14" fmla="*/ 26 w 26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59">
                    <a:moveTo>
                      <a:pt x="0" y="0"/>
                    </a:moveTo>
                    <a:lnTo>
                      <a:pt x="24" y="11"/>
                    </a:lnTo>
                    <a:lnTo>
                      <a:pt x="2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1" name="26902276.375121.875225"/>
              <p:cNvSpPr>
                <a:spLocks/>
              </p:cNvSpPr>
              <p:nvPr/>
            </p:nvSpPr>
            <p:spPr bwMode="invGray">
              <a:xfrm>
                <a:off x="975" y="2211"/>
                <a:ext cx="24" cy="16"/>
              </a:xfrm>
              <a:custGeom>
                <a:avLst/>
                <a:gdLst>
                  <a:gd name="T0" fmla="*/ 0 w 33"/>
                  <a:gd name="T1" fmla="*/ 0 h 36"/>
                  <a:gd name="T2" fmla="*/ 0 w 33"/>
                  <a:gd name="T3" fmla="*/ 3 h 36"/>
                  <a:gd name="T4" fmla="*/ 3 w 33"/>
                  <a:gd name="T5" fmla="*/ 3 h 36"/>
                  <a:gd name="T6" fmla="*/ 2 w 33"/>
                  <a:gd name="T7" fmla="*/ 0 h 36"/>
                  <a:gd name="T8" fmla="*/ 4 w 33"/>
                  <a:gd name="T9" fmla="*/ 2 h 36"/>
                  <a:gd name="T10" fmla="*/ 2 w 33"/>
                  <a:gd name="T11" fmla="*/ 0 h 36"/>
                  <a:gd name="T12" fmla="*/ 0 w 33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36"/>
                  <a:gd name="T23" fmla="*/ 33 w 33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36">
                    <a:moveTo>
                      <a:pt x="0" y="0"/>
                    </a:moveTo>
                    <a:lnTo>
                      <a:pt x="7" y="36"/>
                    </a:lnTo>
                    <a:lnTo>
                      <a:pt x="28" y="36"/>
                    </a:lnTo>
                    <a:lnTo>
                      <a:pt x="18" y="4"/>
                    </a:lnTo>
                    <a:lnTo>
                      <a:pt x="33" y="26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2" name="26903279.375123.51.51.6255"/>
              <p:cNvSpPr>
                <a:spLocks/>
              </p:cNvSpPr>
              <p:nvPr/>
            </p:nvSpPr>
            <p:spPr bwMode="invGray">
              <a:xfrm>
                <a:off x="988" y="2235"/>
                <a:ext cx="10" cy="11"/>
              </a:xfrm>
              <a:custGeom>
                <a:avLst/>
                <a:gdLst>
                  <a:gd name="T0" fmla="*/ 0 w 29"/>
                  <a:gd name="T1" fmla="*/ 0 h 26"/>
                  <a:gd name="T2" fmla="*/ 2 w 29"/>
                  <a:gd name="T3" fmla="*/ 3 h 26"/>
                  <a:gd name="T4" fmla="*/ 3 w 29"/>
                  <a:gd name="T5" fmla="*/ 0 h 26"/>
                  <a:gd name="T6" fmla="*/ 0 w 29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6"/>
                  <a:gd name="T14" fmla="*/ 29 w 2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6">
                    <a:moveTo>
                      <a:pt x="0" y="0"/>
                    </a:moveTo>
                    <a:lnTo>
                      <a:pt x="27" y="26"/>
                    </a:lnTo>
                    <a:lnTo>
                      <a:pt x="2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3" name="26904281.251243.52.55"/>
              <p:cNvSpPr>
                <a:spLocks/>
              </p:cNvSpPr>
              <p:nvPr/>
            </p:nvSpPr>
            <p:spPr bwMode="invGray">
              <a:xfrm>
                <a:off x="992" y="2250"/>
                <a:ext cx="20" cy="28"/>
              </a:xfrm>
              <a:custGeom>
                <a:avLst/>
                <a:gdLst>
                  <a:gd name="T0" fmla="*/ 0 w 46"/>
                  <a:gd name="T1" fmla="*/ 0 h 62"/>
                  <a:gd name="T2" fmla="*/ 3 w 46"/>
                  <a:gd name="T3" fmla="*/ 2 h 62"/>
                  <a:gd name="T4" fmla="*/ 4 w 46"/>
                  <a:gd name="T5" fmla="*/ 6 h 62"/>
                  <a:gd name="T6" fmla="*/ 0 w 46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2"/>
                  <a:gd name="T14" fmla="*/ 46 w 46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2">
                    <a:moveTo>
                      <a:pt x="0" y="0"/>
                    </a:moveTo>
                    <a:lnTo>
                      <a:pt x="36" y="22"/>
                    </a:lnTo>
                    <a:lnTo>
                      <a:pt x="46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4" name="26905282.251282.1251.3755"/>
              <p:cNvSpPr>
                <a:spLocks/>
              </p:cNvSpPr>
              <p:nvPr/>
            </p:nvSpPr>
            <p:spPr bwMode="invGray">
              <a:xfrm>
                <a:off x="1024" y="2258"/>
                <a:ext cx="6" cy="16"/>
              </a:xfrm>
              <a:custGeom>
                <a:avLst/>
                <a:gdLst>
                  <a:gd name="T0" fmla="*/ 0 w 23"/>
                  <a:gd name="T1" fmla="*/ 2 h 36"/>
                  <a:gd name="T2" fmla="*/ 1 w 23"/>
                  <a:gd name="T3" fmla="*/ 0 h 36"/>
                  <a:gd name="T4" fmla="*/ 2 w 23"/>
                  <a:gd name="T5" fmla="*/ 4 h 36"/>
                  <a:gd name="T6" fmla="*/ 0 w 23"/>
                  <a:gd name="T7" fmla="*/ 2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6"/>
                  <a:gd name="T14" fmla="*/ 23 w 23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6">
                    <a:moveTo>
                      <a:pt x="0" y="21"/>
                    </a:moveTo>
                    <a:lnTo>
                      <a:pt x="11" y="0"/>
                    </a:lnTo>
                    <a:lnTo>
                      <a:pt x="23" y="3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DDDDD">
                  <a:alpha val="89018"/>
                </a:srgb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584" name="26907298.62514152.3751085"/>
            <p:cNvSpPr>
              <a:spLocks/>
            </p:cNvSpPr>
            <p:nvPr/>
          </p:nvSpPr>
          <p:spPr bwMode="invGray">
            <a:xfrm>
              <a:off x="1128" y="2389"/>
              <a:ext cx="864" cy="419"/>
            </a:xfrm>
            <a:custGeom>
              <a:avLst/>
              <a:gdLst>
                <a:gd name="T0" fmla="*/ 2 w 1924"/>
                <a:gd name="T1" fmla="*/ 12 h 934"/>
                <a:gd name="T2" fmla="*/ 2 w 1924"/>
                <a:gd name="T3" fmla="*/ 13 h 934"/>
                <a:gd name="T4" fmla="*/ 5 w 1924"/>
                <a:gd name="T5" fmla="*/ 42 h 934"/>
                <a:gd name="T6" fmla="*/ 7 w 1924"/>
                <a:gd name="T7" fmla="*/ 45 h 934"/>
                <a:gd name="T8" fmla="*/ 18 w 1924"/>
                <a:gd name="T9" fmla="*/ 56 h 934"/>
                <a:gd name="T10" fmla="*/ 30 w 1924"/>
                <a:gd name="T11" fmla="*/ 60 h 934"/>
                <a:gd name="T12" fmla="*/ 55 w 1924"/>
                <a:gd name="T13" fmla="*/ 63 h 934"/>
                <a:gd name="T14" fmla="*/ 70 w 1924"/>
                <a:gd name="T15" fmla="*/ 70 h 934"/>
                <a:gd name="T16" fmla="*/ 84 w 1924"/>
                <a:gd name="T17" fmla="*/ 82 h 934"/>
                <a:gd name="T18" fmla="*/ 89 w 1924"/>
                <a:gd name="T19" fmla="*/ 72 h 934"/>
                <a:gd name="T20" fmla="*/ 99 w 1924"/>
                <a:gd name="T21" fmla="*/ 70 h 934"/>
                <a:gd name="T22" fmla="*/ 107 w 1924"/>
                <a:gd name="T23" fmla="*/ 68 h 934"/>
                <a:gd name="T24" fmla="*/ 110 w 1924"/>
                <a:gd name="T25" fmla="*/ 68 h 934"/>
                <a:gd name="T26" fmla="*/ 111 w 1924"/>
                <a:gd name="T27" fmla="*/ 68 h 934"/>
                <a:gd name="T28" fmla="*/ 127 w 1924"/>
                <a:gd name="T29" fmla="*/ 72 h 934"/>
                <a:gd name="T30" fmla="*/ 131 w 1924"/>
                <a:gd name="T31" fmla="*/ 84 h 934"/>
                <a:gd name="T32" fmla="*/ 134 w 1924"/>
                <a:gd name="T33" fmla="*/ 79 h 934"/>
                <a:gd name="T34" fmla="*/ 132 w 1924"/>
                <a:gd name="T35" fmla="*/ 61 h 934"/>
                <a:gd name="T36" fmla="*/ 145 w 1924"/>
                <a:gd name="T37" fmla="*/ 49 h 934"/>
                <a:gd name="T38" fmla="*/ 146 w 1924"/>
                <a:gd name="T39" fmla="*/ 45 h 934"/>
                <a:gd name="T40" fmla="*/ 143 w 1924"/>
                <a:gd name="T41" fmla="*/ 39 h 934"/>
                <a:gd name="T42" fmla="*/ 145 w 1924"/>
                <a:gd name="T43" fmla="*/ 38 h 934"/>
                <a:gd name="T44" fmla="*/ 148 w 1924"/>
                <a:gd name="T45" fmla="*/ 45 h 934"/>
                <a:gd name="T46" fmla="*/ 149 w 1924"/>
                <a:gd name="T47" fmla="*/ 36 h 934"/>
                <a:gd name="T48" fmla="*/ 154 w 1924"/>
                <a:gd name="T49" fmla="*/ 31 h 934"/>
                <a:gd name="T50" fmla="*/ 163 w 1924"/>
                <a:gd name="T51" fmla="*/ 27 h 934"/>
                <a:gd name="T52" fmla="*/ 174 w 1924"/>
                <a:gd name="T53" fmla="*/ 18 h 934"/>
                <a:gd name="T54" fmla="*/ 172 w 1924"/>
                <a:gd name="T55" fmla="*/ 14 h 934"/>
                <a:gd name="T56" fmla="*/ 167 w 1924"/>
                <a:gd name="T57" fmla="*/ 8 h 934"/>
                <a:gd name="T58" fmla="*/ 148 w 1924"/>
                <a:gd name="T59" fmla="*/ 18 h 934"/>
                <a:gd name="T60" fmla="*/ 138 w 1924"/>
                <a:gd name="T61" fmla="*/ 23 h 934"/>
                <a:gd name="T62" fmla="*/ 130 w 1924"/>
                <a:gd name="T63" fmla="*/ 29 h 934"/>
                <a:gd name="T64" fmla="*/ 126 w 1924"/>
                <a:gd name="T65" fmla="*/ 28 h 934"/>
                <a:gd name="T66" fmla="*/ 127 w 1924"/>
                <a:gd name="T67" fmla="*/ 26 h 934"/>
                <a:gd name="T68" fmla="*/ 126 w 1924"/>
                <a:gd name="T69" fmla="*/ 20 h 934"/>
                <a:gd name="T70" fmla="*/ 124 w 1924"/>
                <a:gd name="T71" fmla="*/ 16 h 934"/>
                <a:gd name="T72" fmla="*/ 116 w 1924"/>
                <a:gd name="T73" fmla="*/ 18 h 934"/>
                <a:gd name="T74" fmla="*/ 112 w 1924"/>
                <a:gd name="T75" fmla="*/ 28 h 934"/>
                <a:gd name="T76" fmla="*/ 113 w 1924"/>
                <a:gd name="T77" fmla="*/ 16 h 934"/>
                <a:gd name="T78" fmla="*/ 115 w 1924"/>
                <a:gd name="T79" fmla="*/ 13 h 934"/>
                <a:gd name="T80" fmla="*/ 122 w 1924"/>
                <a:gd name="T81" fmla="*/ 11 h 934"/>
                <a:gd name="T82" fmla="*/ 109 w 1924"/>
                <a:gd name="T83" fmla="*/ 10 h 934"/>
                <a:gd name="T84" fmla="*/ 104 w 1924"/>
                <a:gd name="T85" fmla="*/ 11 h 934"/>
                <a:gd name="T86" fmla="*/ 105 w 1924"/>
                <a:gd name="T87" fmla="*/ 6 h 934"/>
                <a:gd name="T88" fmla="*/ 89 w 1924"/>
                <a:gd name="T89" fmla="*/ 0 h 934"/>
                <a:gd name="T90" fmla="*/ 6 w 1924"/>
                <a:gd name="T91" fmla="*/ 2 h 934"/>
                <a:gd name="T92" fmla="*/ 5 w 1924"/>
                <a:gd name="T93" fmla="*/ 8 h 934"/>
                <a:gd name="T94" fmla="*/ 0 w 1924"/>
                <a:gd name="T95" fmla="*/ 4 h 9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24"/>
                <a:gd name="T145" fmla="*/ 0 h 934"/>
                <a:gd name="T146" fmla="*/ 1924 w 1924"/>
                <a:gd name="T147" fmla="*/ 934 h 9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24" h="934">
                  <a:moveTo>
                    <a:pt x="0" y="52"/>
                  </a:moveTo>
                  <a:lnTo>
                    <a:pt x="22" y="128"/>
                  </a:lnTo>
                  <a:lnTo>
                    <a:pt x="49" y="136"/>
                  </a:lnTo>
                  <a:lnTo>
                    <a:pt x="27" y="140"/>
                  </a:lnTo>
                  <a:lnTo>
                    <a:pt x="11" y="371"/>
                  </a:lnTo>
                  <a:lnTo>
                    <a:pt x="59" y="461"/>
                  </a:lnTo>
                  <a:lnTo>
                    <a:pt x="91" y="461"/>
                  </a:lnTo>
                  <a:lnTo>
                    <a:pt x="78" y="495"/>
                  </a:lnTo>
                  <a:lnTo>
                    <a:pt x="140" y="593"/>
                  </a:lnTo>
                  <a:lnTo>
                    <a:pt x="203" y="615"/>
                  </a:lnTo>
                  <a:lnTo>
                    <a:pt x="254" y="671"/>
                  </a:lnTo>
                  <a:lnTo>
                    <a:pt x="331" y="664"/>
                  </a:lnTo>
                  <a:lnTo>
                    <a:pt x="458" y="717"/>
                  </a:lnTo>
                  <a:lnTo>
                    <a:pt x="609" y="696"/>
                  </a:lnTo>
                  <a:lnTo>
                    <a:pt x="701" y="795"/>
                  </a:lnTo>
                  <a:lnTo>
                    <a:pt x="771" y="769"/>
                  </a:lnTo>
                  <a:lnTo>
                    <a:pt x="855" y="889"/>
                  </a:lnTo>
                  <a:lnTo>
                    <a:pt x="921" y="911"/>
                  </a:lnTo>
                  <a:lnTo>
                    <a:pt x="914" y="843"/>
                  </a:lnTo>
                  <a:lnTo>
                    <a:pt x="983" y="802"/>
                  </a:lnTo>
                  <a:lnTo>
                    <a:pt x="989" y="770"/>
                  </a:lnTo>
                  <a:lnTo>
                    <a:pt x="1090" y="769"/>
                  </a:lnTo>
                  <a:lnTo>
                    <a:pt x="1176" y="795"/>
                  </a:lnTo>
                  <a:lnTo>
                    <a:pt x="1178" y="755"/>
                  </a:lnTo>
                  <a:lnTo>
                    <a:pt x="1143" y="750"/>
                  </a:lnTo>
                  <a:lnTo>
                    <a:pt x="1216" y="748"/>
                  </a:lnTo>
                  <a:lnTo>
                    <a:pt x="1220" y="729"/>
                  </a:lnTo>
                  <a:lnTo>
                    <a:pt x="1226" y="752"/>
                  </a:lnTo>
                  <a:lnTo>
                    <a:pt x="1362" y="761"/>
                  </a:lnTo>
                  <a:lnTo>
                    <a:pt x="1398" y="794"/>
                  </a:lnTo>
                  <a:lnTo>
                    <a:pt x="1403" y="854"/>
                  </a:lnTo>
                  <a:lnTo>
                    <a:pt x="1447" y="934"/>
                  </a:lnTo>
                  <a:lnTo>
                    <a:pt x="1473" y="931"/>
                  </a:lnTo>
                  <a:lnTo>
                    <a:pt x="1484" y="871"/>
                  </a:lnTo>
                  <a:lnTo>
                    <a:pt x="1439" y="729"/>
                  </a:lnTo>
                  <a:lnTo>
                    <a:pt x="1466" y="670"/>
                  </a:lnTo>
                  <a:lnTo>
                    <a:pt x="1635" y="554"/>
                  </a:lnTo>
                  <a:lnTo>
                    <a:pt x="1602" y="542"/>
                  </a:lnTo>
                  <a:lnTo>
                    <a:pt x="1633" y="538"/>
                  </a:lnTo>
                  <a:lnTo>
                    <a:pt x="1609" y="499"/>
                  </a:lnTo>
                  <a:lnTo>
                    <a:pt x="1615" y="466"/>
                  </a:lnTo>
                  <a:lnTo>
                    <a:pt x="1580" y="440"/>
                  </a:lnTo>
                  <a:lnTo>
                    <a:pt x="1615" y="458"/>
                  </a:lnTo>
                  <a:lnTo>
                    <a:pt x="1604" y="417"/>
                  </a:lnTo>
                  <a:lnTo>
                    <a:pt x="1628" y="404"/>
                  </a:lnTo>
                  <a:lnTo>
                    <a:pt x="1633" y="495"/>
                  </a:lnTo>
                  <a:lnTo>
                    <a:pt x="1659" y="441"/>
                  </a:lnTo>
                  <a:lnTo>
                    <a:pt x="1642" y="399"/>
                  </a:lnTo>
                  <a:lnTo>
                    <a:pt x="1660" y="424"/>
                  </a:lnTo>
                  <a:lnTo>
                    <a:pt x="1694" y="351"/>
                  </a:lnTo>
                  <a:lnTo>
                    <a:pt x="1829" y="318"/>
                  </a:lnTo>
                  <a:lnTo>
                    <a:pt x="1795" y="297"/>
                  </a:lnTo>
                  <a:lnTo>
                    <a:pt x="1819" y="241"/>
                  </a:lnTo>
                  <a:lnTo>
                    <a:pt x="1921" y="199"/>
                  </a:lnTo>
                  <a:lnTo>
                    <a:pt x="1924" y="176"/>
                  </a:lnTo>
                  <a:lnTo>
                    <a:pt x="1899" y="157"/>
                  </a:lnTo>
                  <a:lnTo>
                    <a:pt x="1899" y="103"/>
                  </a:lnTo>
                  <a:lnTo>
                    <a:pt x="1844" y="85"/>
                  </a:lnTo>
                  <a:lnTo>
                    <a:pt x="1803" y="173"/>
                  </a:lnTo>
                  <a:lnTo>
                    <a:pt x="1633" y="206"/>
                  </a:lnTo>
                  <a:lnTo>
                    <a:pt x="1620" y="245"/>
                  </a:lnTo>
                  <a:lnTo>
                    <a:pt x="1523" y="260"/>
                  </a:lnTo>
                  <a:lnTo>
                    <a:pt x="1529" y="272"/>
                  </a:lnTo>
                  <a:lnTo>
                    <a:pt x="1431" y="326"/>
                  </a:lnTo>
                  <a:lnTo>
                    <a:pt x="1389" y="325"/>
                  </a:lnTo>
                  <a:lnTo>
                    <a:pt x="1387" y="308"/>
                  </a:lnTo>
                  <a:lnTo>
                    <a:pt x="1395" y="292"/>
                  </a:lnTo>
                  <a:lnTo>
                    <a:pt x="1404" y="281"/>
                  </a:lnTo>
                  <a:lnTo>
                    <a:pt x="1409" y="264"/>
                  </a:lnTo>
                  <a:lnTo>
                    <a:pt x="1395" y="224"/>
                  </a:lnTo>
                  <a:lnTo>
                    <a:pt x="1360" y="239"/>
                  </a:lnTo>
                  <a:lnTo>
                    <a:pt x="1373" y="175"/>
                  </a:lnTo>
                  <a:lnTo>
                    <a:pt x="1322" y="157"/>
                  </a:lnTo>
                  <a:lnTo>
                    <a:pt x="1282" y="199"/>
                  </a:lnTo>
                  <a:lnTo>
                    <a:pt x="1267" y="311"/>
                  </a:lnTo>
                  <a:lnTo>
                    <a:pt x="1237" y="314"/>
                  </a:lnTo>
                  <a:lnTo>
                    <a:pt x="1227" y="261"/>
                  </a:lnTo>
                  <a:lnTo>
                    <a:pt x="1252" y="177"/>
                  </a:lnTo>
                  <a:lnTo>
                    <a:pt x="1229" y="191"/>
                  </a:lnTo>
                  <a:lnTo>
                    <a:pt x="1270" y="147"/>
                  </a:lnTo>
                  <a:lnTo>
                    <a:pt x="1359" y="146"/>
                  </a:lnTo>
                  <a:lnTo>
                    <a:pt x="1343" y="124"/>
                  </a:lnTo>
                  <a:lnTo>
                    <a:pt x="1337" y="124"/>
                  </a:lnTo>
                  <a:lnTo>
                    <a:pt x="1208" y="111"/>
                  </a:lnTo>
                  <a:lnTo>
                    <a:pt x="1229" y="84"/>
                  </a:lnTo>
                  <a:lnTo>
                    <a:pt x="1149" y="120"/>
                  </a:lnTo>
                  <a:lnTo>
                    <a:pt x="1088" y="120"/>
                  </a:lnTo>
                  <a:lnTo>
                    <a:pt x="1163" y="62"/>
                  </a:lnTo>
                  <a:lnTo>
                    <a:pt x="1005" y="30"/>
                  </a:lnTo>
                  <a:lnTo>
                    <a:pt x="984" y="0"/>
                  </a:lnTo>
                  <a:lnTo>
                    <a:pt x="983" y="19"/>
                  </a:lnTo>
                  <a:lnTo>
                    <a:pt x="63" y="19"/>
                  </a:lnTo>
                  <a:lnTo>
                    <a:pt x="81" y="56"/>
                  </a:lnTo>
                  <a:lnTo>
                    <a:pt x="59" y="85"/>
                  </a:lnTo>
                  <a:lnTo>
                    <a:pt x="66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85" name="26908363.2587.37512.755"/>
            <p:cNvSpPr>
              <a:spLocks/>
            </p:cNvSpPr>
            <p:nvPr/>
          </p:nvSpPr>
          <p:spPr bwMode="invGray">
            <a:xfrm>
              <a:off x="699" y="2906"/>
              <a:ext cx="22" cy="8"/>
            </a:xfrm>
            <a:custGeom>
              <a:avLst/>
              <a:gdLst>
                <a:gd name="T0" fmla="*/ 0 w 50"/>
                <a:gd name="T1" fmla="*/ 0 h 17"/>
                <a:gd name="T2" fmla="*/ 0 w 50"/>
                <a:gd name="T3" fmla="*/ 2 h 17"/>
                <a:gd name="T4" fmla="*/ 4 w 50"/>
                <a:gd name="T5" fmla="*/ 1 h 17"/>
                <a:gd name="T6" fmla="*/ 0 w 5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7"/>
                <a:gd name="T14" fmla="*/ 50 w 5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7">
                  <a:moveTo>
                    <a:pt x="0" y="0"/>
                  </a:moveTo>
                  <a:lnTo>
                    <a:pt x="4" y="17"/>
                  </a:lnTo>
                  <a:lnTo>
                    <a:pt x="5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89018"/>
              </a:srgbClr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484" name="26910365443.12511.5125"/>
          <p:cNvSpPr>
            <a:spLocks/>
          </p:cNvSpPr>
          <p:nvPr/>
        </p:nvSpPr>
        <p:spPr bwMode="invGray">
          <a:xfrm>
            <a:off x="5314950" y="3975100"/>
            <a:ext cx="150813" cy="177800"/>
          </a:xfrm>
          <a:custGeom>
            <a:avLst/>
            <a:gdLst>
              <a:gd name="T0" fmla="*/ 0 w 96"/>
              <a:gd name="T1" fmla="*/ 37816498 h 92"/>
              <a:gd name="T2" fmla="*/ 1968500 w 96"/>
              <a:gd name="T3" fmla="*/ 25998772 h 92"/>
              <a:gd name="T4" fmla="*/ 3937992 w 96"/>
              <a:gd name="T5" fmla="*/ 11817723 h 92"/>
              <a:gd name="T6" fmla="*/ 19688970 w 96"/>
              <a:gd name="T7" fmla="*/ 0 h 92"/>
              <a:gd name="T8" fmla="*/ 30517701 w 96"/>
              <a:gd name="T9" fmla="*/ 35453164 h 92"/>
              <a:gd name="T10" fmla="*/ 63988151 w 96"/>
              <a:gd name="T11" fmla="*/ 64996925 h 92"/>
              <a:gd name="T12" fmla="*/ 59065911 w 96"/>
              <a:gd name="T13" fmla="*/ 74450247 h 92"/>
              <a:gd name="T14" fmla="*/ 36424199 w 96"/>
              <a:gd name="T15" fmla="*/ 53179206 h 92"/>
              <a:gd name="T16" fmla="*/ 0 w 96"/>
              <a:gd name="T17" fmla="*/ 37816498 h 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"/>
              <a:gd name="T28" fmla="*/ 0 h 92"/>
              <a:gd name="T29" fmla="*/ 96 w 96"/>
              <a:gd name="T30" fmla="*/ 92 h 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" h="92">
                <a:moveTo>
                  <a:pt x="0" y="47"/>
                </a:moveTo>
                <a:lnTo>
                  <a:pt x="3" y="32"/>
                </a:lnTo>
                <a:lnTo>
                  <a:pt x="6" y="14"/>
                </a:lnTo>
                <a:lnTo>
                  <a:pt x="29" y="0"/>
                </a:lnTo>
                <a:lnTo>
                  <a:pt x="46" y="44"/>
                </a:lnTo>
                <a:lnTo>
                  <a:pt x="96" y="81"/>
                </a:lnTo>
                <a:lnTo>
                  <a:pt x="88" y="92"/>
                </a:lnTo>
                <a:lnTo>
                  <a:pt x="55" y="65"/>
                </a:lnTo>
                <a:lnTo>
                  <a:pt x="0" y="47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85" name="26911213411.25102.75319.8755"/>
          <p:cNvSpPr>
            <a:spLocks/>
          </p:cNvSpPr>
          <p:nvPr/>
        </p:nvSpPr>
        <p:spPr bwMode="invGray">
          <a:xfrm>
            <a:off x="4922838" y="1619250"/>
            <a:ext cx="3940175" cy="1593850"/>
          </a:xfrm>
          <a:custGeom>
            <a:avLst/>
            <a:gdLst>
              <a:gd name="T0" fmla="*/ 5396272 w 5699"/>
              <a:gd name="T1" fmla="*/ 85373892 h 1829"/>
              <a:gd name="T2" fmla="*/ 17345600 w 5699"/>
              <a:gd name="T3" fmla="*/ 74311496 h 1829"/>
              <a:gd name="T4" fmla="*/ 17152876 w 5699"/>
              <a:gd name="T5" fmla="*/ 44009794 h 1829"/>
              <a:gd name="T6" fmla="*/ 31221731 w 5699"/>
              <a:gd name="T7" fmla="*/ 40402427 h 1829"/>
              <a:gd name="T8" fmla="*/ 34498038 w 5699"/>
              <a:gd name="T9" fmla="*/ 62768004 h 1829"/>
              <a:gd name="T10" fmla="*/ 38737964 w 5699"/>
              <a:gd name="T11" fmla="*/ 55553270 h 1829"/>
              <a:gd name="T12" fmla="*/ 48760048 w 5699"/>
              <a:gd name="T13" fmla="*/ 47857456 h 1829"/>
              <a:gd name="T14" fmla="*/ 75741852 w 5699"/>
              <a:gd name="T15" fmla="*/ 41123802 h 1829"/>
              <a:gd name="T16" fmla="*/ 95399694 w 5699"/>
              <a:gd name="T17" fmla="*/ 42085963 h 1829"/>
              <a:gd name="T18" fmla="*/ 95785142 w 5699"/>
              <a:gd name="T19" fmla="*/ 23568040 h 1829"/>
              <a:gd name="T20" fmla="*/ 102916366 w 5699"/>
              <a:gd name="T21" fmla="*/ 46655000 h 1829"/>
              <a:gd name="T22" fmla="*/ 107349017 w 5699"/>
              <a:gd name="T23" fmla="*/ 42085963 h 1829"/>
              <a:gd name="T24" fmla="*/ 111781668 w 5699"/>
              <a:gd name="T25" fmla="*/ 42085963 h 1829"/>
              <a:gd name="T26" fmla="*/ 106963569 w 5699"/>
              <a:gd name="T27" fmla="*/ 30542479 h 1829"/>
              <a:gd name="T28" fmla="*/ 122574236 w 5699"/>
              <a:gd name="T29" fmla="*/ 29580319 h 1829"/>
              <a:gd name="T30" fmla="*/ 129127288 w 5699"/>
              <a:gd name="T31" fmla="*/ 18998513 h 1829"/>
              <a:gd name="T32" fmla="*/ 146665167 w 5699"/>
              <a:gd name="T33" fmla="*/ 7936111 h 1829"/>
              <a:gd name="T34" fmla="*/ 157265422 w 5699"/>
              <a:gd name="T35" fmla="*/ 3607368 h 1829"/>
              <a:gd name="T36" fmla="*/ 181355915 w 5699"/>
              <a:gd name="T37" fmla="*/ 9138569 h 1829"/>
              <a:gd name="T38" fmla="*/ 167094343 w 5699"/>
              <a:gd name="T39" fmla="*/ 22365585 h 1829"/>
              <a:gd name="T40" fmla="*/ 183090430 w 5699"/>
              <a:gd name="T41" fmla="*/ 22605880 h 1829"/>
              <a:gd name="T42" fmla="*/ 199665128 w 5699"/>
              <a:gd name="T43" fmla="*/ 19720378 h 1829"/>
              <a:gd name="T44" fmla="*/ 223370611 w 5699"/>
              <a:gd name="T45" fmla="*/ 29580319 h 1829"/>
              <a:gd name="T46" fmla="*/ 249196113 w 5699"/>
              <a:gd name="T47" fmla="*/ 29580319 h 1829"/>
              <a:gd name="T48" fmla="*/ 275214284 w 5699"/>
              <a:gd name="T49" fmla="*/ 38237811 h 1829"/>
              <a:gd name="T50" fmla="*/ 291017646 w 5699"/>
              <a:gd name="T51" fmla="*/ 36795060 h 1829"/>
              <a:gd name="T52" fmla="*/ 322046639 w 5699"/>
              <a:gd name="T53" fmla="*/ 50262367 h 1829"/>
              <a:gd name="T54" fmla="*/ 320504848 w 5699"/>
              <a:gd name="T55" fmla="*/ 60122798 h 1829"/>
              <a:gd name="T56" fmla="*/ 310290479 w 5699"/>
              <a:gd name="T57" fmla="*/ 52667279 h 1829"/>
              <a:gd name="T58" fmla="*/ 307206896 w 5699"/>
              <a:gd name="T59" fmla="*/ 68058923 h 1829"/>
              <a:gd name="T60" fmla="*/ 282345069 w 5699"/>
              <a:gd name="T61" fmla="*/ 75032871 h 1829"/>
              <a:gd name="T62" fmla="*/ 274828836 w 5699"/>
              <a:gd name="T63" fmla="*/ 90183714 h 1829"/>
              <a:gd name="T64" fmla="*/ 264421304 w 5699"/>
              <a:gd name="T65" fmla="*/ 108701629 h 1829"/>
              <a:gd name="T66" fmla="*/ 278683314 w 5699"/>
              <a:gd name="T67" fmla="*/ 68780298 h 1829"/>
              <a:gd name="T68" fmla="*/ 259217758 w 5699"/>
              <a:gd name="T69" fmla="*/ 77678568 h 1829"/>
              <a:gd name="T70" fmla="*/ 237054066 w 5699"/>
              <a:gd name="T71" fmla="*/ 80083479 h 1829"/>
              <a:gd name="T72" fmla="*/ 228959605 w 5699"/>
              <a:gd name="T73" fmla="*/ 99803359 h 1829"/>
              <a:gd name="T74" fmla="*/ 233006863 w 5699"/>
              <a:gd name="T75" fmla="*/ 109182710 h 1829"/>
              <a:gd name="T76" fmla="*/ 215083482 w 5699"/>
              <a:gd name="T77" fmla="*/ 132029398 h 1829"/>
              <a:gd name="T78" fmla="*/ 204290502 w 5699"/>
              <a:gd name="T79" fmla="*/ 101727190 h 1829"/>
              <a:gd name="T80" fmla="*/ 182704982 w 5699"/>
              <a:gd name="T81" fmla="*/ 110865755 h 1829"/>
              <a:gd name="T82" fmla="*/ 150712370 w 5699"/>
              <a:gd name="T83" fmla="*/ 111346836 h 1829"/>
              <a:gd name="T84" fmla="*/ 116214346 w 5699"/>
              <a:gd name="T85" fmla="*/ 111346836 h 1829"/>
              <a:gd name="T86" fmla="*/ 100796403 w 5699"/>
              <a:gd name="T87" fmla="*/ 101246600 h 1829"/>
              <a:gd name="T88" fmla="*/ 81909018 w 5699"/>
              <a:gd name="T89" fmla="*/ 94031867 h 1829"/>
              <a:gd name="T90" fmla="*/ 68803351 w 5699"/>
              <a:gd name="T91" fmla="*/ 97158153 h 1829"/>
              <a:gd name="T92" fmla="*/ 71887373 w 5699"/>
              <a:gd name="T93" fmla="*/ 108701629 h 1829"/>
              <a:gd name="T94" fmla="*/ 62828909 w 5699"/>
              <a:gd name="T95" fmla="*/ 107499174 h 1829"/>
              <a:gd name="T96" fmla="*/ 51650907 w 5699"/>
              <a:gd name="T97" fmla="*/ 110144380 h 1829"/>
              <a:gd name="T98" fmla="*/ 51265459 w 5699"/>
              <a:gd name="T99" fmla="*/ 117118819 h 1829"/>
              <a:gd name="T100" fmla="*/ 53770870 w 5699"/>
              <a:gd name="T101" fmla="*/ 122650017 h 1829"/>
              <a:gd name="T102" fmla="*/ 50301840 w 5699"/>
              <a:gd name="T103" fmla="*/ 133231853 h 1829"/>
              <a:gd name="T104" fmla="*/ 37196173 w 5699"/>
              <a:gd name="T105" fmla="*/ 129143406 h 1829"/>
              <a:gd name="T106" fmla="*/ 37774345 w 5699"/>
              <a:gd name="T107" fmla="*/ 113270667 h 1829"/>
              <a:gd name="T108" fmla="*/ 25440006 w 5699"/>
              <a:gd name="T109" fmla="*/ 103891807 h 1829"/>
              <a:gd name="T110" fmla="*/ 22163699 w 5699"/>
              <a:gd name="T111" fmla="*/ 101246600 h 1829"/>
              <a:gd name="T112" fmla="*/ 13297955 w 5699"/>
              <a:gd name="T113" fmla="*/ 93069706 h 1829"/>
              <a:gd name="T114" fmla="*/ 8094409 w 5699"/>
              <a:gd name="T115" fmla="*/ 99563064 h 182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699"/>
              <a:gd name="T175" fmla="*/ 0 h 1829"/>
              <a:gd name="T176" fmla="*/ 5699 w 5699"/>
              <a:gd name="T177" fmla="*/ 1829 h 182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699" h="1829">
                <a:moveTo>
                  <a:pt x="0" y="1300"/>
                </a:moveTo>
                <a:lnTo>
                  <a:pt x="47" y="1257"/>
                </a:lnTo>
                <a:lnTo>
                  <a:pt x="31" y="1275"/>
                </a:lnTo>
                <a:lnTo>
                  <a:pt x="52" y="1280"/>
                </a:lnTo>
                <a:lnTo>
                  <a:pt x="47" y="1194"/>
                </a:lnTo>
                <a:lnTo>
                  <a:pt x="66" y="1154"/>
                </a:lnTo>
                <a:lnTo>
                  <a:pt x="93" y="1148"/>
                </a:lnTo>
                <a:lnTo>
                  <a:pt x="148" y="1186"/>
                </a:lnTo>
                <a:lnTo>
                  <a:pt x="161" y="1114"/>
                </a:lnTo>
                <a:lnTo>
                  <a:pt x="137" y="1115"/>
                </a:lnTo>
                <a:lnTo>
                  <a:pt x="128" y="1074"/>
                </a:lnTo>
                <a:lnTo>
                  <a:pt x="353" y="1037"/>
                </a:lnTo>
                <a:lnTo>
                  <a:pt x="298" y="1022"/>
                </a:lnTo>
                <a:lnTo>
                  <a:pt x="301" y="1001"/>
                </a:lnTo>
                <a:lnTo>
                  <a:pt x="266" y="1008"/>
                </a:lnTo>
                <a:lnTo>
                  <a:pt x="394" y="901"/>
                </a:lnTo>
                <a:lnTo>
                  <a:pt x="338" y="787"/>
                </a:lnTo>
                <a:lnTo>
                  <a:pt x="352" y="733"/>
                </a:lnTo>
                <a:lnTo>
                  <a:pt x="317" y="673"/>
                </a:lnTo>
                <a:lnTo>
                  <a:pt x="345" y="638"/>
                </a:lnTo>
                <a:lnTo>
                  <a:pt x="298" y="591"/>
                </a:lnTo>
                <a:lnTo>
                  <a:pt x="312" y="553"/>
                </a:lnTo>
                <a:lnTo>
                  <a:pt x="374" y="509"/>
                </a:lnTo>
                <a:lnTo>
                  <a:pt x="408" y="503"/>
                </a:lnTo>
                <a:lnTo>
                  <a:pt x="451" y="513"/>
                </a:lnTo>
                <a:lnTo>
                  <a:pt x="413" y="523"/>
                </a:lnTo>
                <a:lnTo>
                  <a:pt x="442" y="539"/>
                </a:lnTo>
                <a:lnTo>
                  <a:pt x="541" y="545"/>
                </a:lnTo>
                <a:lnTo>
                  <a:pt x="716" y="637"/>
                </a:lnTo>
                <a:lnTo>
                  <a:pt x="720" y="681"/>
                </a:lnTo>
                <a:lnTo>
                  <a:pt x="644" y="721"/>
                </a:lnTo>
                <a:lnTo>
                  <a:pt x="409" y="666"/>
                </a:lnTo>
                <a:lnTo>
                  <a:pt x="506" y="732"/>
                </a:lnTo>
                <a:lnTo>
                  <a:pt x="503" y="807"/>
                </a:lnTo>
                <a:lnTo>
                  <a:pt x="598" y="844"/>
                </a:lnTo>
                <a:lnTo>
                  <a:pt x="622" y="838"/>
                </a:lnTo>
                <a:lnTo>
                  <a:pt x="610" y="807"/>
                </a:lnTo>
                <a:lnTo>
                  <a:pt x="566" y="795"/>
                </a:lnTo>
                <a:lnTo>
                  <a:pt x="577" y="769"/>
                </a:lnTo>
                <a:lnTo>
                  <a:pt x="620" y="798"/>
                </a:lnTo>
                <a:lnTo>
                  <a:pt x="712" y="807"/>
                </a:lnTo>
                <a:lnTo>
                  <a:pt x="672" y="747"/>
                </a:lnTo>
                <a:lnTo>
                  <a:pt x="757" y="696"/>
                </a:lnTo>
                <a:lnTo>
                  <a:pt x="819" y="732"/>
                </a:lnTo>
                <a:lnTo>
                  <a:pt x="817" y="595"/>
                </a:lnTo>
                <a:lnTo>
                  <a:pt x="791" y="575"/>
                </a:lnTo>
                <a:lnTo>
                  <a:pt x="894" y="605"/>
                </a:lnTo>
                <a:lnTo>
                  <a:pt x="901" y="622"/>
                </a:lnTo>
                <a:lnTo>
                  <a:pt x="846" y="645"/>
                </a:lnTo>
                <a:lnTo>
                  <a:pt x="901" y="689"/>
                </a:lnTo>
                <a:lnTo>
                  <a:pt x="948" y="638"/>
                </a:lnTo>
                <a:lnTo>
                  <a:pt x="1140" y="558"/>
                </a:lnTo>
                <a:lnTo>
                  <a:pt x="1169" y="554"/>
                </a:lnTo>
                <a:lnTo>
                  <a:pt x="1140" y="568"/>
                </a:lnTo>
                <a:lnTo>
                  <a:pt x="1172" y="607"/>
                </a:lnTo>
                <a:lnTo>
                  <a:pt x="1311" y="554"/>
                </a:lnTo>
                <a:lnTo>
                  <a:pt x="1342" y="593"/>
                </a:lnTo>
                <a:lnTo>
                  <a:pt x="1375" y="564"/>
                </a:lnTo>
                <a:lnTo>
                  <a:pt x="1359" y="520"/>
                </a:lnTo>
                <a:lnTo>
                  <a:pt x="1378" y="506"/>
                </a:lnTo>
                <a:lnTo>
                  <a:pt x="1484" y="527"/>
                </a:lnTo>
                <a:lnTo>
                  <a:pt x="1624" y="604"/>
                </a:lnTo>
                <a:lnTo>
                  <a:pt x="1652" y="567"/>
                </a:lnTo>
                <a:lnTo>
                  <a:pt x="1621" y="528"/>
                </a:lnTo>
                <a:lnTo>
                  <a:pt x="1579" y="517"/>
                </a:lnTo>
                <a:lnTo>
                  <a:pt x="1595" y="457"/>
                </a:lnTo>
                <a:lnTo>
                  <a:pt x="1566" y="448"/>
                </a:lnTo>
                <a:lnTo>
                  <a:pt x="1576" y="421"/>
                </a:lnTo>
                <a:lnTo>
                  <a:pt x="1627" y="391"/>
                </a:lnTo>
                <a:lnTo>
                  <a:pt x="1660" y="318"/>
                </a:lnTo>
                <a:lnTo>
                  <a:pt x="1733" y="319"/>
                </a:lnTo>
                <a:lnTo>
                  <a:pt x="1767" y="330"/>
                </a:lnTo>
                <a:lnTo>
                  <a:pt x="1741" y="407"/>
                </a:lnTo>
                <a:lnTo>
                  <a:pt x="1771" y="446"/>
                </a:lnTo>
                <a:lnTo>
                  <a:pt x="1762" y="553"/>
                </a:lnTo>
                <a:lnTo>
                  <a:pt x="1797" y="590"/>
                </a:lnTo>
                <a:lnTo>
                  <a:pt x="1784" y="629"/>
                </a:lnTo>
                <a:lnTo>
                  <a:pt x="1729" y="659"/>
                </a:lnTo>
                <a:lnTo>
                  <a:pt x="1747" y="673"/>
                </a:lnTo>
                <a:lnTo>
                  <a:pt x="1674" y="688"/>
                </a:lnTo>
                <a:lnTo>
                  <a:pt x="1751" y="714"/>
                </a:lnTo>
                <a:lnTo>
                  <a:pt x="1837" y="629"/>
                </a:lnTo>
                <a:lnTo>
                  <a:pt x="1828" y="575"/>
                </a:lnTo>
                <a:lnTo>
                  <a:pt x="1858" y="567"/>
                </a:lnTo>
                <a:lnTo>
                  <a:pt x="1903" y="557"/>
                </a:lnTo>
                <a:lnTo>
                  <a:pt x="1925" y="587"/>
                </a:lnTo>
                <a:lnTo>
                  <a:pt x="1922" y="627"/>
                </a:lnTo>
                <a:lnTo>
                  <a:pt x="1979" y="640"/>
                </a:lnTo>
                <a:lnTo>
                  <a:pt x="1935" y="626"/>
                </a:lnTo>
                <a:lnTo>
                  <a:pt x="1954" y="602"/>
                </a:lnTo>
                <a:lnTo>
                  <a:pt x="1938" y="567"/>
                </a:lnTo>
                <a:lnTo>
                  <a:pt x="1807" y="543"/>
                </a:lnTo>
                <a:lnTo>
                  <a:pt x="1828" y="459"/>
                </a:lnTo>
                <a:lnTo>
                  <a:pt x="1782" y="407"/>
                </a:lnTo>
                <a:lnTo>
                  <a:pt x="1847" y="359"/>
                </a:lnTo>
                <a:lnTo>
                  <a:pt x="1839" y="325"/>
                </a:lnTo>
                <a:lnTo>
                  <a:pt x="1869" y="344"/>
                </a:lnTo>
                <a:lnTo>
                  <a:pt x="1854" y="411"/>
                </a:lnTo>
                <a:lnTo>
                  <a:pt x="1874" y="421"/>
                </a:lnTo>
                <a:lnTo>
                  <a:pt x="1962" y="441"/>
                </a:lnTo>
                <a:lnTo>
                  <a:pt x="1883" y="385"/>
                </a:lnTo>
                <a:lnTo>
                  <a:pt x="1943" y="388"/>
                </a:lnTo>
                <a:lnTo>
                  <a:pt x="1929" y="366"/>
                </a:lnTo>
                <a:lnTo>
                  <a:pt x="1962" y="355"/>
                </a:lnTo>
                <a:lnTo>
                  <a:pt x="2123" y="399"/>
                </a:lnTo>
                <a:lnTo>
                  <a:pt x="2093" y="428"/>
                </a:lnTo>
                <a:lnTo>
                  <a:pt x="2089" y="472"/>
                </a:lnTo>
                <a:lnTo>
                  <a:pt x="2122" y="496"/>
                </a:lnTo>
                <a:lnTo>
                  <a:pt x="2138" y="399"/>
                </a:lnTo>
                <a:lnTo>
                  <a:pt x="2050" y="349"/>
                </a:lnTo>
                <a:lnTo>
                  <a:pt x="2032" y="282"/>
                </a:lnTo>
                <a:lnTo>
                  <a:pt x="2237" y="257"/>
                </a:lnTo>
                <a:lnTo>
                  <a:pt x="2211" y="195"/>
                </a:lnTo>
                <a:lnTo>
                  <a:pt x="2237" y="209"/>
                </a:lnTo>
                <a:lnTo>
                  <a:pt x="2271" y="184"/>
                </a:lnTo>
                <a:lnTo>
                  <a:pt x="2247" y="177"/>
                </a:lnTo>
                <a:lnTo>
                  <a:pt x="2461" y="126"/>
                </a:lnTo>
                <a:lnTo>
                  <a:pt x="2443" y="113"/>
                </a:lnTo>
                <a:lnTo>
                  <a:pt x="2542" y="107"/>
                </a:lnTo>
                <a:lnTo>
                  <a:pt x="2541" y="124"/>
                </a:lnTo>
                <a:lnTo>
                  <a:pt x="2566" y="124"/>
                </a:lnTo>
                <a:lnTo>
                  <a:pt x="2637" y="102"/>
                </a:lnTo>
                <a:lnTo>
                  <a:pt x="2671" y="114"/>
                </a:lnTo>
                <a:lnTo>
                  <a:pt x="2640" y="87"/>
                </a:lnTo>
                <a:lnTo>
                  <a:pt x="2721" y="81"/>
                </a:lnTo>
                <a:lnTo>
                  <a:pt x="2724" y="47"/>
                </a:lnTo>
                <a:lnTo>
                  <a:pt x="2820" y="0"/>
                </a:lnTo>
                <a:lnTo>
                  <a:pt x="2886" y="27"/>
                </a:lnTo>
                <a:lnTo>
                  <a:pt x="2829" y="52"/>
                </a:lnTo>
                <a:lnTo>
                  <a:pt x="2926" y="51"/>
                </a:lnTo>
                <a:lnTo>
                  <a:pt x="2887" y="87"/>
                </a:lnTo>
                <a:lnTo>
                  <a:pt x="3052" y="69"/>
                </a:lnTo>
                <a:lnTo>
                  <a:pt x="3143" y="124"/>
                </a:lnTo>
                <a:lnTo>
                  <a:pt x="3129" y="144"/>
                </a:lnTo>
                <a:lnTo>
                  <a:pt x="3099" y="132"/>
                </a:lnTo>
                <a:lnTo>
                  <a:pt x="3140" y="150"/>
                </a:lnTo>
                <a:lnTo>
                  <a:pt x="3119" y="183"/>
                </a:lnTo>
                <a:lnTo>
                  <a:pt x="2820" y="342"/>
                </a:lnTo>
                <a:lnTo>
                  <a:pt x="2915" y="322"/>
                </a:lnTo>
                <a:lnTo>
                  <a:pt x="2895" y="301"/>
                </a:lnTo>
                <a:lnTo>
                  <a:pt x="3047" y="271"/>
                </a:lnTo>
                <a:lnTo>
                  <a:pt x="3005" y="276"/>
                </a:lnTo>
                <a:lnTo>
                  <a:pt x="3015" y="249"/>
                </a:lnTo>
                <a:lnTo>
                  <a:pt x="3099" y="271"/>
                </a:lnTo>
                <a:lnTo>
                  <a:pt x="3111" y="249"/>
                </a:lnTo>
                <a:lnTo>
                  <a:pt x="3130" y="301"/>
                </a:lnTo>
                <a:lnTo>
                  <a:pt x="3172" y="304"/>
                </a:lnTo>
                <a:lnTo>
                  <a:pt x="3133" y="283"/>
                </a:lnTo>
                <a:lnTo>
                  <a:pt x="3213" y="270"/>
                </a:lnTo>
                <a:lnTo>
                  <a:pt x="3309" y="282"/>
                </a:lnTo>
                <a:lnTo>
                  <a:pt x="3301" y="301"/>
                </a:lnTo>
                <a:lnTo>
                  <a:pt x="3385" y="318"/>
                </a:lnTo>
                <a:lnTo>
                  <a:pt x="3458" y="314"/>
                </a:lnTo>
                <a:lnTo>
                  <a:pt x="3460" y="264"/>
                </a:lnTo>
                <a:lnTo>
                  <a:pt x="3482" y="259"/>
                </a:lnTo>
                <a:lnTo>
                  <a:pt x="3668" y="314"/>
                </a:lnTo>
                <a:lnTo>
                  <a:pt x="3642" y="399"/>
                </a:lnTo>
                <a:lnTo>
                  <a:pt x="3728" y="457"/>
                </a:lnTo>
                <a:lnTo>
                  <a:pt x="3775" y="377"/>
                </a:lnTo>
                <a:lnTo>
                  <a:pt x="3807" y="411"/>
                </a:lnTo>
                <a:lnTo>
                  <a:pt x="3868" y="399"/>
                </a:lnTo>
                <a:lnTo>
                  <a:pt x="3951" y="428"/>
                </a:lnTo>
                <a:lnTo>
                  <a:pt x="4018" y="410"/>
                </a:lnTo>
                <a:lnTo>
                  <a:pt x="4011" y="377"/>
                </a:lnTo>
                <a:lnTo>
                  <a:pt x="4057" y="323"/>
                </a:lnTo>
                <a:lnTo>
                  <a:pt x="4334" y="362"/>
                </a:lnTo>
                <a:lnTo>
                  <a:pt x="4352" y="386"/>
                </a:lnTo>
                <a:lnTo>
                  <a:pt x="4318" y="397"/>
                </a:lnTo>
                <a:lnTo>
                  <a:pt x="4407" y="410"/>
                </a:lnTo>
                <a:lnTo>
                  <a:pt x="4440" y="448"/>
                </a:lnTo>
                <a:lnTo>
                  <a:pt x="4649" y="441"/>
                </a:lnTo>
                <a:lnTo>
                  <a:pt x="4687" y="472"/>
                </a:lnTo>
                <a:lnTo>
                  <a:pt x="4674" y="509"/>
                </a:lnTo>
                <a:lnTo>
                  <a:pt x="4734" y="535"/>
                </a:lnTo>
                <a:lnTo>
                  <a:pt x="4766" y="514"/>
                </a:lnTo>
                <a:lnTo>
                  <a:pt x="4914" y="529"/>
                </a:lnTo>
                <a:lnTo>
                  <a:pt x="4944" y="509"/>
                </a:lnTo>
                <a:lnTo>
                  <a:pt x="4962" y="542"/>
                </a:lnTo>
                <a:lnTo>
                  <a:pt x="5024" y="569"/>
                </a:lnTo>
                <a:lnTo>
                  <a:pt x="5053" y="550"/>
                </a:lnTo>
                <a:lnTo>
                  <a:pt x="5023" y="520"/>
                </a:lnTo>
                <a:lnTo>
                  <a:pt x="5041" y="496"/>
                </a:lnTo>
                <a:lnTo>
                  <a:pt x="5300" y="534"/>
                </a:lnTo>
                <a:lnTo>
                  <a:pt x="5472" y="630"/>
                </a:lnTo>
                <a:lnTo>
                  <a:pt x="5508" y="630"/>
                </a:lnTo>
                <a:lnTo>
                  <a:pt x="5552" y="708"/>
                </a:lnTo>
                <a:lnTo>
                  <a:pt x="5534" y="666"/>
                </a:lnTo>
                <a:lnTo>
                  <a:pt x="5562" y="662"/>
                </a:lnTo>
                <a:lnTo>
                  <a:pt x="5579" y="678"/>
                </a:lnTo>
                <a:lnTo>
                  <a:pt x="5629" y="673"/>
                </a:lnTo>
                <a:lnTo>
                  <a:pt x="5699" y="718"/>
                </a:lnTo>
                <a:lnTo>
                  <a:pt x="5599" y="767"/>
                </a:lnTo>
                <a:lnTo>
                  <a:pt x="5619" y="781"/>
                </a:lnTo>
                <a:lnTo>
                  <a:pt x="5584" y="791"/>
                </a:lnTo>
                <a:lnTo>
                  <a:pt x="5612" y="809"/>
                </a:lnTo>
                <a:lnTo>
                  <a:pt x="5552" y="810"/>
                </a:lnTo>
                <a:lnTo>
                  <a:pt x="5533" y="781"/>
                </a:lnTo>
                <a:lnTo>
                  <a:pt x="5509" y="792"/>
                </a:lnTo>
                <a:lnTo>
                  <a:pt x="5471" y="747"/>
                </a:lnTo>
                <a:lnTo>
                  <a:pt x="5403" y="748"/>
                </a:lnTo>
                <a:lnTo>
                  <a:pt x="5386" y="721"/>
                </a:lnTo>
                <a:lnTo>
                  <a:pt x="5402" y="708"/>
                </a:lnTo>
                <a:lnTo>
                  <a:pt x="5376" y="708"/>
                </a:lnTo>
                <a:lnTo>
                  <a:pt x="5354" y="718"/>
                </a:lnTo>
                <a:lnTo>
                  <a:pt x="5379" y="750"/>
                </a:lnTo>
                <a:lnTo>
                  <a:pt x="5364" y="769"/>
                </a:lnTo>
                <a:lnTo>
                  <a:pt x="5306" y="800"/>
                </a:lnTo>
                <a:lnTo>
                  <a:pt x="5267" y="794"/>
                </a:lnTo>
                <a:lnTo>
                  <a:pt x="5332" y="883"/>
                </a:lnTo>
                <a:lnTo>
                  <a:pt x="5321" y="917"/>
                </a:lnTo>
                <a:lnTo>
                  <a:pt x="5255" y="893"/>
                </a:lnTo>
                <a:lnTo>
                  <a:pt x="5258" y="906"/>
                </a:lnTo>
                <a:lnTo>
                  <a:pt x="5137" y="950"/>
                </a:lnTo>
                <a:lnTo>
                  <a:pt x="5030" y="1041"/>
                </a:lnTo>
                <a:lnTo>
                  <a:pt x="4957" y="1007"/>
                </a:lnTo>
                <a:lnTo>
                  <a:pt x="4890" y="1044"/>
                </a:lnTo>
                <a:lnTo>
                  <a:pt x="4890" y="1011"/>
                </a:lnTo>
                <a:lnTo>
                  <a:pt x="4851" y="1045"/>
                </a:lnTo>
                <a:lnTo>
                  <a:pt x="4804" y="1043"/>
                </a:lnTo>
                <a:lnTo>
                  <a:pt x="4753" y="1131"/>
                </a:lnTo>
                <a:lnTo>
                  <a:pt x="4793" y="1148"/>
                </a:lnTo>
                <a:lnTo>
                  <a:pt x="4777" y="1177"/>
                </a:lnTo>
                <a:lnTo>
                  <a:pt x="4796" y="1223"/>
                </a:lnTo>
                <a:lnTo>
                  <a:pt x="4762" y="1214"/>
                </a:lnTo>
                <a:lnTo>
                  <a:pt x="4741" y="1254"/>
                </a:lnTo>
                <a:lnTo>
                  <a:pt x="4755" y="1290"/>
                </a:lnTo>
                <a:lnTo>
                  <a:pt x="4682" y="1320"/>
                </a:lnTo>
                <a:lnTo>
                  <a:pt x="4687" y="1360"/>
                </a:lnTo>
                <a:lnTo>
                  <a:pt x="4639" y="1371"/>
                </a:lnTo>
                <a:lnTo>
                  <a:pt x="4626" y="1415"/>
                </a:lnTo>
                <a:lnTo>
                  <a:pt x="4582" y="1462"/>
                </a:lnTo>
                <a:lnTo>
                  <a:pt x="4545" y="1290"/>
                </a:lnTo>
                <a:lnTo>
                  <a:pt x="4549" y="1198"/>
                </a:lnTo>
                <a:lnTo>
                  <a:pt x="4582" y="1143"/>
                </a:lnTo>
                <a:lnTo>
                  <a:pt x="4633" y="1132"/>
                </a:lnTo>
                <a:lnTo>
                  <a:pt x="4751" y="1016"/>
                </a:lnTo>
                <a:lnTo>
                  <a:pt x="4807" y="993"/>
                </a:lnTo>
                <a:lnTo>
                  <a:pt x="4826" y="926"/>
                </a:lnTo>
                <a:lnTo>
                  <a:pt x="4851" y="908"/>
                </a:lnTo>
                <a:lnTo>
                  <a:pt x="4806" y="906"/>
                </a:lnTo>
                <a:lnTo>
                  <a:pt x="4792" y="961"/>
                </a:lnTo>
                <a:lnTo>
                  <a:pt x="4692" y="1008"/>
                </a:lnTo>
                <a:lnTo>
                  <a:pt x="4701" y="938"/>
                </a:lnTo>
                <a:lnTo>
                  <a:pt x="4594" y="953"/>
                </a:lnTo>
                <a:lnTo>
                  <a:pt x="4492" y="1044"/>
                </a:lnTo>
                <a:lnTo>
                  <a:pt x="4512" y="1081"/>
                </a:lnTo>
                <a:lnTo>
                  <a:pt x="4403" y="1093"/>
                </a:lnTo>
                <a:lnTo>
                  <a:pt x="4389" y="1082"/>
                </a:lnTo>
                <a:lnTo>
                  <a:pt x="4426" y="1077"/>
                </a:lnTo>
                <a:lnTo>
                  <a:pt x="4336" y="1054"/>
                </a:lnTo>
                <a:lnTo>
                  <a:pt x="4311" y="1077"/>
                </a:lnTo>
                <a:lnTo>
                  <a:pt x="4106" y="1078"/>
                </a:lnTo>
                <a:lnTo>
                  <a:pt x="3862" y="1287"/>
                </a:lnTo>
                <a:lnTo>
                  <a:pt x="3911" y="1296"/>
                </a:lnTo>
                <a:lnTo>
                  <a:pt x="3911" y="1333"/>
                </a:lnTo>
                <a:lnTo>
                  <a:pt x="3940" y="1309"/>
                </a:lnTo>
                <a:lnTo>
                  <a:pt x="3932" y="1341"/>
                </a:lnTo>
                <a:lnTo>
                  <a:pt x="3969" y="1323"/>
                </a:lnTo>
                <a:lnTo>
                  <a:pt x="3965" y="1344"/>
                </a:lnTo>
                <a:lnTo>
                  <a:pt x="3976" y="1309"/>
                </a:lnTo>
                <a:lnTo>
                  <a:pt x="4011" y="1311"/>
                </a:lnTo>
                <a:lnTo>
                  <a:pt x="4064" y="1355"/>
                </a:lnTo>
                <a:lnTo>
                  <a:pt x="4017" y="1359"/>
                </a:lnTo>
                <a:lnTo>
                  <a:pt x="4058" y="1373"/>
                </a:lnTo>
                <a:lnTo>
                  <a:pt x="4068" y="1403"/>
                </a:lnTo>
                <a:lnTo>
                  <a:pt x="4035" y="1469"/>
                </a:lnTo>
                <a:lnTo>
                  <a:pt x="4028" y="1568"/>
                </a:lnTo>
                <a:lnTo>
                  <a:pt x="3856" y="1776"/>
                </a:lnTo>
                <a:lnTo>
                  <a:pt x="3796" y="1803"/>
                </a:lnTo>
                <a:lnTo>
                  <a:pt x="3749" y="1776"/>
                </a:lnTo>
                <a:lnTo>
                  <a:pt x="3708" y="1816"/>
                </a:lnTo>
                <a:lnTo>
                  <a:pt x="3703" y="1807"/>
                </a:lnTo>
                <a:lnTo>
                  <a:pt x="3727" y="1776"/>
                </a:lnTo>
                <a:lnTo>
                  <a:pt x="3717" y="1723"/>
                </a:lnTo>
                <a:lnTo>
                  <a:pt x="3790" y="1703"/>
                </a:lnTo>
                <a:lnTo>
                  <a:pt x="3848" y="1564"/>
                </a:lnTo>
                <a:lnTo>
                  <a:pt x="3723" y="1597"/>
                </a:lnTo>
                <a:lnTo>
                  <a:pt x="3703" y="1545"/>
                </a:lnTo>
                <a:lnTo>
                  <a:pt x="3602" y="1513"/>
                </a:lnTo>
                <a:lnTo>
                  <a:pt x="3540" y="1370"/>
                </a:lnTo>
                <a:lnTo>
                  <a:pt x="3473" y="1344"/>
                </a:lnTo>
                <a:lnTo>
                  <a:pt x="3352" y="1382"/>
                </a:lnTo>
                <a:lnTo>
                  <a:pt x="3375" y="1413"/>
                </a:lnTo>
                <a:lnTo>
                  <a:pt x="3326" y="1498"/>
                </a:lnTo>
                <a:lnTo>
                  <a:pt x="3277" y="1520"/>
                </a:lnTo>
                <a:lnTo>
                  <a:pt x="3227" y="1501"/>
                </a:lnTo>
                <a:lnTo>
                  <a:pt x="3166" y="1491"/>
                </a:lnTo>
                <a:lnTo>
                  <a:pt x="3008" y="1529"/>
                </a:lnTo>
                <a:lnTo>
                  <a:pt x="2869" y="1473"/>
                </a:lnTo>
                <a:lnTo>
                  <a:pt x="2780" y="1481"/>
                </a:lnTo>
                <a:lnTo>
                  <a:pt x="2747" y="1435"/>
                </a:lnTo>
                <a:lnTo>
                  <a:pt x="2659" y="1403"/>
                </a:lnTo>
                <a:lnTo>
                  <a:pt x="2612" y="1436"/>
                </a:lnTo>
                <a:lnTo>
                  <a:pt x="2610" y="1499"/>
                </a:lnTo>
                <a:lnTo>
                  <a:pt x="2409" y="1472"/>
                </a:lnTo>
                <a:lnTo>
                  <a:pt x="2303" y="1529"/>
                </a:lnTo>
                <a:lnTo>
                  <a:pt x="2247" y="1553"/>
                </a:lnTo>
                <a:lnTo>
                  <a:pt x="2175" y="1507"/>
                </a:lnTo>
                <a:lnTo>
                  <a:pt x="2130" y="1532"/>
                </a:lnTo>
                <a:lnTo>
                  <a:pt x="2045" y="1501"/>
                </a:lnTo>
                <a:lnTo>
                  <a:pt x="2013" y="1498"/>
                </a:lnTo>
                <a:lnTo>
                  <a:pt x="1988" y="1448"/>
                </a:lnTo>
                <a:lnTo>
                  <a:pt x="1943" y="1448"/>
                </a:lnTo>
                <a:lnTo>
                  <a:pt x="1924" y="1457"/>
                </a:lnTo>
                <a:lnTo>
                  <a:pt x="1888" y="1419"/>
                </a:lnTo>
                <a:lnTo>
                  <a:pt x="1863" y="1429"/>
                </a:lnTo>
                <a:lnTo>
                  <a:pt x="1840" y="1441"/>
                </a:lnTo>
                <a:lnTo>
                  <a:pt x="1747" y="1363"/>
                </a:lnTo>
                <a:lnTo>
                  <a:pt x="1719" y="1356"/>
                </a:lnTo>
                <a:lnTo>
                  <a:pt x="1656" y="1297"/>
                </a:lnTo>
                <a:lnTo>
                  <a:pt x="1597" y="1333"/>
                </a:lnTo>
                <a:lnTo>
                  <a:pt x="1586" y="1308"/>
                </a:lnTo>
                <a:lnTo>
                  <a:pt x="1498" y="1305"/>
                </a:lnTo>
                <a:lnTo>
                  <a:pt x="1465" y="1261"/>
                </a:lnTo>
                <a:lnTo>
                  <a:pt x="1418" y="1265"/>
                </a:lnTo>
                <a:lnTo>
                  <a:pt x="1402" y="1283"/>
                </a:lnTo>
                <a:lnTo>
                  <a:pt x="1342" y="1294"/>
                </a:lnTo>
                <a:lnTo>
                  <a:pt x="1326" y="1283"/>
                </a:lnTo>
                <a:lnTo>
                  <a:pt x="1304" y="1316"/>
                </a:lnTo>
                <a:lnTo>
                  <a:pt x="1286" y="1308"/>
                </a:lnTo>
                <a:lnTo>
                  <a:pt x="1216" y="1318"/>
                </a:lnTo>
                <a:lnTo>
                  <a:pt x="1193" y="1308"/>
                </a:lnTo>
                <a:lnTo>
                  <a:pt x="1184" y="1318"/>
                </a:lnTo>
                <a:lnTo>
                  <a:pt x="1220" y="1356"/>
                </a:lnTo>
                <a:lnTo>
                  <a:pt x="1195" y="1378"/>
                </a:lnTo>
                <a:lnTo>
                  <a:pt x="1198" y="1410"/>
                </a:lnTo>
                <a:lnTo>
                  <a:pt x="1238" y="1411"/>
                </a:lnTo>
                <a:lnTo>
                  <a:pt x="1255" y="1441"/>
                </a:lnTo>
                <a:lnTo>
                  <a:pt x="1245" y="1463"/>
                </a:lnTo>
                <a:lnTo>
                  <a:pt x="1216" y="1448"/>
                </a:lnTo>
                <a:lnTo>
                  <a:pt x="1193" y="1462"/>
                </a:lnTo>
                <a:lnTo>
                  <a:pt x="1171" y="1450"/>
                </a:lnTo>
                <a:lnTo>
                  <a:pt x="1160" y="1429"/>
                </a:lnTo>
                <a:lnTo>
                  <a:pt x="1132" y="1441"/>
                </a:lnTo>
                <a:lnTo>
                  <a:pt x="1112" y="1430"/>
                </a:lnTo>
                <a:lnTo>
                  <a:pt x="1090" y="1448"/>
                </a:lnTo>
                <a:lnTo>
                  <a:pt x="1058" y="1452"/>
                </a:lnTo>
                <a:lnTo>
                  <a:pt x="1040" y="1429"/>
                </a:lnTo>
                <a:lnTo>
                  <a:pt x="932" y="1422"/>
                </a:lnTo>
                <a:lnTo>
                  <a:pt x="919" y="1435"/>
                </a:lnTo>
                <a:lnTo>
                  <a:pt x="908" y="1433"/>
                </a:lnTo>
                <a:lnTo>
                  <a:pt x="893" y="1458"/>
                </a:lnTo>
                <a:lnTo>
                  <a:pt x="894" y="1483"/>
                </a:lnTo>
                <a:lnTo>
                  <a:pt x="882" y="1484"/>
                </a:lnTo>
                <a:lnTo>
                  <a:pt x="872" y="1463"/>
                </a:lnTo>
                <a:lnTo>
                  <a:pt x="857" y="1466"/>
                </a:lnTo>
                <a:lnTo>
                  <a:pt x="853" y="1536"/>
                </a:lnTo>
                <a:lnTo>
                  <a:pt x="870" y="1558"/>
                </a:lnTo>
                <a:lnTo>
                  <a:pt x="870" y="1578"/>
                </a:lnTo>
                <a:lnTo>
                  <a:pt x="888" y="1575"/>
                </a:lnTo>
                <a:lnTo>
                  <a:pt x="908" y="1565"/>
                </a:lnTo>
                <a:lnTo>
                  <a:pt x="929" y="1597"/>
                </a:lnTo>
                <a:lnTo>
                  <a:pt x="944" y="1617"/>
                </a:lnTo>
                <a:lnTo>
                  <a:pt x="959" y="1644"/>
                </a:lnTo>
                <a:lnTo>
                  <a:pt x="982" y="1651"/>
                </a:lnTo>
                <a:lnTo>
                  <a:pt x="952" y="1671"/>
                </a:lnTo>
                <a:lnTo>
                  <a:pt x="930" y="1652"/>
                </a:lnTo>
                <a:lnTo>
                  <a:pt x="907" y="1732"/>
                </a:lnTo>
                <a:lnTo>
                  <a:pt x="934" y="1752"/>
                </a:lnTo>
                <a:lnTo>
                  <a:pt x="958" y="1829"/>
                </a:lnTo>
                <a:lnTo>
                  <a:pt x="936" y="1816"/>
                </a:lnTo>
                <a:lnTo>
                  <a:pt x="914" y="1807"/>
                </a:lnTo>
                <a:lnTo>
                  <a:pt x="888" y="1803"/>
                </a:lnTo>
                <a:lnTo>
                  <a:pt x="870" y="1795"/>
                </a:lnTo>
                <a:lnTo>
                  <a:pt x="852" y="1792"/>
                </a:lnTo>
                <a:lnTo>
                  <a:pt x="837" y="1765"/>
                </a:lnTo>
                <a:lnTo>
                  <a:pt x="802" y="1781"/>
                </a:lnTo>
                <a:lnTo>
                  <a:pt x="771" y="1780"/>
                </a:lnTo>
                <a:lnTo>
                  <a:pt x="750" y="1756"/>
                </a:lnTo>
                <a:lnTo>
                  <a:pt x="697" y="1734"/>
                </a:lnTo>
                <a:lnTo>
                  <a:pt x="643" y="1739"/>
                </a:lnTo>
                <a:lnTo>
                  <a:pt x="587" y="1700"/>
                </a:lnTo>
                <a:lnTo>
                  <a:pt x="631" y="1664"/>
                </a:lnTo>
                <a:lnTo>
                  <a:pt x="636" y="1634"/>
                </a:lnTo>
                <a:lnTo>
                  <a:pt x="635" y="1604"/>
                </a:lnTo>
                <a:lnTo>
                  <a:pt x="639" y="1580"/>
                </a:lnTo>
                <a:lnTo>
                  <a:pt x="668" y="1572"/>
                </a:lnTo>
                <a:lnTo>
                  <a:pt x="653" y="1525"/>
                </a:lnTo>
                <a:lnTo>
                  <a:pt x="618" y="1513"/>
                </a:lnTo>
                <a:lnTo>
                  <a:pt x="602" y="1505"/>
                </a:lnTo>
                <a:lnTo>
                  <a:pt x="578" y="1512"/>
                </a:lnTo>
                <a:lnTo>
                  <a:pt x="529" y="1499"/>
                </a:lnTo>
                <a:lnTo>
                  <a:pt x="489" y="1454"/>
                </a:lnTo>
                <a:lnTo>
                  <a:pt x="457" y="1440"/>
                </a:lnTo>
                <a:lnTo>
                  <a:pt x="442" y="1397"/>
                </a:lnTo>
                <a:lnTo>
                  <a:pt x="413" y="1393"/>
                </a:lnTo>
                <a:lnTo>
                  <a:pt x="387" y="1407"/>
                </a:lnTo>
                <a:lnTo>
                  <a:pt x="369" y="1415"/>
                </a:lnTo>
                <a:lnTo>
                  <a:pt x="361" y="1396"/>
                </a:lnTo>
                <a:lnTo>
                  <a:pt x="347" y="1377"/>
                </a:lnTo>
                <a:lnTo>
                  <a:pt x="386" y="1374"/>
                </a:lnTo>
                <a:lnTo>
                  <a:pt x="383" y="1362"/>
                </a:lnTo>
                <a:lnTo>
                  <a:pt x="374" y="1352"/>
                </a:lnTo>
                <a:lnTo>
                  <a:pt x="361" y="1342"/>
                </a:lnTo>
                <a:lnTo>
                  <a:pt x="341" y="1294"/>
                </a:lnTo>
                <a:lnTo>
                  <a:pt x="312" y="1268"/>
                </a:lnTo>
                <a:lnTo>
                  <a:pt x="282" y="1267"/>
                </a:lnTo>
                <a:lnTo>
                  <a:pt x="253" y="1267"/>
                </a:lnTo>
                <a:lnTo>
                  <a:pt x="231" y="1252"/>
                </a:lnTo>
                <a:lnTo>
                  <a:pt x="211" y="1249"/>
                </a:lnTo>
                <a:lnTo>
                  <a:pt x="194" y="1249"/>
                </a:lnTo>
                <a:lnTo>
                  <a:pt x="183" y="1261"/>
                </a:lnTo>
                <a:lnTo>
                  <a:pt x="162" y="1282"/>
                </a:lnTo>
                <a:lnTo>
                  <a:pt x="159" y="1303"/>
                </a:lnTo>
                <a:lnTo>
                  <a:pt x="150" y="1308"/>
                </a:lnTo>
                <a:lnTo>
                  <a:pt x="139" y="1341"/>
                </a:lnTo>
                <a:lnTo>
                  <a:pt x="130" y="1331"/>
                </a:lnTo>
                <a:lnTo>
                  <a:pt x="126" y="1319"/>
                </a:lnTo>
                <a:lnTo>
                  <a:pt x="0" y="13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86" name="26912199.625461.754.1259.55"/>
          <p:cNvSpPr>
            <a:spLocks/>
          </p:cNvSpPr>
          <p:nvPr/>
        </p:nvSpPr>
        <p:spPr bwMode="invGray">
          <a:xfrm>
            <a:off x="5548313" y="1411288"/>
            <a:ext cx="119062" cy="61912"/>
          </a:xfrm>
          <a:custGeom>
            <a:avLst/>
            <a:gdLst>
              <a:gd name="T0" fmla="*/ 0 w 166"/>
              <a:gd name="T1" fmla="*/ 3871263 h 71"/>
              <a:gd name="T2" fmla="*/ 2317674 w 166"/>
              <a:gd name="T3" fmla="*/ 2661678 h 71"/>
              <a:gd name="T4" fmla="*/ 632093 w 166"/>
              <a:gd name="T5" fmla="*/ 1693616 h 71"/>
              <a:gd name="T6" fmla="*/ 8428363 w 166"/>
              <a:gd name="T7" fmla="*/ 0 h 71"/>
              <a:gd name="T8" fmla="*/ 9693007 w 166"/>
              <a:gd name="T9" fmla="*/ 0 h 71"/>
              <a:gd name="T10" fmla="*/ 8217666 w 166"/>
              <a:gd name="T11" fmla="*/ 1451601 h 71"/>
              <a:gd name="T12" fmla="*/ 10957192 w 166"/>
              <a:gd name="T13" fmla="*/ 1451601 h 71"/>
              <a:gd name="T14" fmla="*/ 3793016 w 166"/>
              <a:gd name="T15" fmla="*/ 4355295 h 71"/>
              <a:gd name="T16" fmla="*/ 2317674 w 166"/>
              <a:gd name="T17" fmla="*/ 5323357 h 71"/>
              <a:gd name="T18" fmla="*/ 2739069 w 166"/>
              <a:gd name="T19" fmla="*/ 4113280 h 71"/>
              <a:gd name="T20" fmla="*/ 0 w 166"/>
              <a:gd name="T21" fmla="*/ 3871263 h 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6"/>
              <a:gd name="T34" fmla="*/ 0 h 71"/>
              <a:gd name="T35" fmla="*/ 166 w 166"/>
              <a:gd name="T36" fmla="*/ 71 h 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6" h="71">
                <a:moveTo>
                  <a:pt x="0" y="51"/>
                </a:moveTo>
                <a:lnTo>
                  <a:pt x="34" y="34"/>
                </a:lnTo>
                <a:lnTo>
                  <a:pt x="8" y="21"/>
                </a:lnTo>
                <a:lnTo>
                  <a:pt x="128" y="0"/>
                </a:lnTo>
                <a:lnTo>
                  <a:pt x="148" y="1"/>
                </a:lnTo>
                <a:lnTo>
                  <a:pt x="125" y="19"/>
                </a:lnTo>
                <a:lnTo>
                  <a:pt x="166" y="18"/>
                </a:lnTo>
                <a:lnTo>
                  <a:pt x="59" y="59"/>
                </a:lnTo>
                <a:lnTo>
                  <a:pt x="34" y="71"/>
                </a:lnTo>
                <a:lnTo>
                  <a:pt x="40" y="54"/>
                </a:lnTo>
                <a:lnTo>
                  <a:pt x="0" y="51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87" name="26913242.75464.8752.1253.6255"/>
          <p:cNvSpPr>
            <a:spLocks/>
          </p:cNvSpPr>
          <p:nvPr/>
        </p:nvSpPr>
        <p:spPr bwMode="invGray">
          <a:xfrm>
            <a:off x="5583238" y="2079625"/>
            <a:ext cx="49212" cy="36513"/>
          </a:xfrm>
          <a:custGeom>
            <a:avLst/>
            <a:gdLst>
              <a:gd name="T0" fmla="*/ 0 w 66"/>
              <a:gd name="T1" fmla="*/ 3834137 h 38"/>
              <a:gd name="T2" fmla="*/ 1388341 w 66"/>
              <a:gd name="T3" fmla="*/ 0 h 38"/>
              <a:gd name="T4" fmla="*/ 4859674 w 66"/>
              <a:gd name="T5" fmla="*/ 2064786 h 38"/>
              <a:gd name="T6" fmla="*/ 0 w 66"/>
              <a:gd name="T7" fmla="*/ 383413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38"/>
              <a:gd name="T14" fmla="*/ 66 w 66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38">
                <a:moveTo>
                  <a:pt x="0" y="38"/>
                </a:moveTo>
                <a:lnTo>
                  <a:pt x="19" y="0"/>
                </a:lnTo>
                <a:lnTo>
                  <a:pt x="66" y="21"/>
                </a:lnTo>
                <a:lnTo>
                  <a:pt x="0" y="38"/>
                </a:lnTo>
                <a:close/>
              </a:path>
            </a:pathLst>
          </a:custGeom>
          <a:solidFill>
            <a:srgbClr val="C0C0C0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88" name="26915216475.12513.87528.755"/>
          <p:cNvSpPr>
            <a:spLocks/>
          </p:cNvSpPr>
          <p:nvPr/>
        </p:nvSpPr>
        <p:spPr bwMode="invGray">
          <a:xfrm>
            <a:off x="5710238" y="1663700"/>
            <a:ext cx="352425" cy="217488"/>
          </a:xfrm>
          <a:custGeom>
            <a:avLst/>
            <a:gdLst>
              <a:gd name="T0" fmla="*/ 0 w 513"/>
              <a:gd name="T1" fmla="*/ 15905667 h 249"/>
              <a:gd name="T2" fmla="*/ 2665548 w 513"/>
              <a:gd name="T3" fmla="*/ 16387750 h 249"/>
              <a:gd name="T4" fmla="*/ 952075 w 513"/>
              <a:gd name="T5" fmla="*/ 18075027 h 249"/>
              <a:gd name="T6" fmla="*/ 5711577 w 513"/>
              <a:gd name="T7" fmla="*/ 18557106 h 249"/>
              <a:gd name="T8" fmla="*/ 5901817 w 513"/>
              <a:gd name="T9" fmla="*/ 16387750 h 249"/>
              <a:gd name="T10" fmla="*/ 7234811 w 513"/>
              <a:gd name="T11" fmla="*/ 16869829 h 249"/>
              <a:gd name="T12" fmla="*/ 5901817 w 513"/>
              <a:gd name="T13" fmla="*/ 15665119 h 249"/>
              <a:gd name="T14" fmla="*/ 7805968 w 513"/>
              <a:gd name="T15" fmla="*/ 15905667 h 249"/>
              <a:gd name="T16" fmla="*/ 7425051 w 513"/>
              <a:gd name="T17" fmla="*/ 13736803 h 249"/>
              <a:gd name="T18" fmla="*/ 8377126 w 513"/>
              <a:gd name="T19" fmla="*/ 14942000 h 249"/>
              <a:gd name="T20" fmla="*/ 9709681 w 513"/>
              <a:gd name="T21" fmla="*/ 13736803 h 249"/>
              <a:gd name="T22" fmla="*/ 8948283 w 513"/>
              <a:gd name="T23" fmla="*/ 12050017 h 249"/>
              <a:gd name="T24" fmla="*/ 11804071 w 513"/>
              <a:gd name="T25" fmla="*/ 12291056 h 249"/>
              <a:gd name="T26" fmla="*/ 11042236 w 513"/>
              <a:gd name="T27" fmla="*/ 11567938 h 249"/>
              <a:gd name="T28" fmla="*/ 12375228 w 513"/>
              <a:gd name="T29" fmla="*/ 11808977 h 249"/>
              <a:gd name="T30" fmla="*/ 13136626 w 513"/>
              <a:gd name="T31" fmla="*/ 9881152 h 249"/>
              <a:gd name="T32" fmla="*/ 27605808 w 513"/>
              <a:gd name="T33" fmla="*/ 3856143 h 249"/>
              <a:gd name="T34" fmla="*/ 29129047 w 513"/>
              <a:gd name="T35" fmla="*/ 1686786 h 249"/>
              <a:gd name="T36" fmla="*/ 26273252 w 513"/>
              <a:gd name="T37" fmla="*/ 0 h 249"/>
              <a:gd name="T38" fmla="*/ 20180760 w 513"/>
              <a:gd name="T39" fmla="*/ 3615103 h 249"/>
              <a:gd name="T40" fmla="*/ 13898024 w 513"/>
              <a:gd name="T41" fmla="*/ 3615103 h 249"/>
              <a:gd name="T42" fmla="*/ 7234811 w 513"/>
              <a:gd name="T43" fmla="*/ 8675954 h 249"/>
              <a:gd name="T44" fmla="*/ 3426946 w 513"/>
              <a:gd name="T45" fmla="*/ 9399073 h 249"/>
              <a:gd name="T46" fmla="*/ 3617187 w 513"/>
              <a:gd name="T47" fmla="*/ 11567938 h 249"/>
              <a:gd name="T48" fmla="*/ 5711577 w 513"/>
              <a:gd name="T49" fmla="*/ 11808977 h 249"/>
              <a:gd name="T50" fmla="*/ 3426946 w 513"/>
              <a:gd name="T51" fmla="*/ 11808977 h 249"/>
              <a:gd name="T52" fmla="*/ 4569262 w 513"/>
              <a:gd name="T53" fmla="*/ 12773135 h 249"/>
              <a:gd name="T54" fmla="*/ 2665548 w 513"/>
              <a:gd name="T55" fmla="*/ 13736803 h 249"/>
              <a:gd name="T56" fmla="*/ 4759502 w 513"/>
              <a:gd name="T57" fmla="*/ 14700961 h 249"/>
              <a:gd name="T58" fmla="*/ 0 w 513"/>
              <a:gd name="T59" fmla="*/ 15905667 h 2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3"/>
              <a:gd name="T91" fmla="*/ 0 h 249"/>
              <a:gd name="T92" fmla="*/ 513 w 513"/>
              <a:gd name="T93" fmla="*/ 249 h 2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3" h="249">
                <a:moveTo>
                  <a:pt x="0" y="213"/>
                </a:moveTo>
                <a:lnTo>
                  <a:pt x="48" y="220"/>
                </a:lnTo>
                <a:lnTo>
                  <a:pt x="17" y="242"/>
                </a:lnTo>
                <a:lnTo>
                  <a:pt x="102" y="249"/>
                </a:lnTo>
                <a:lnTo>
                  <a:pt x="105" y="220"/>
                </a:lnTo>
                <a:lnTo>
                  <a:pt x="128" y="225"/>
                </a:lnTo>
                <a:lnTo>
                  <a:pt x="103" y="209"/>
                </a:lnTo>
                <a:lnTo>
                  <a:pt x="138" y="214"/>
                </a:lnTo>
                <a:lnTo>
                  <a:pt x="130" y="183"/>
                </a:lnTo>
                <a:lnTo>
                  <a:pt x="147" y="202"/>
                </a:lnTo>
                <a:lnTo>
                  <a:pt x="171" y="184"/>
                </a:lnTo>
                <a:lnTo>
                  <a:pt x="156" y="163"/>
                </a:lnTo>
                <a:lnTo>
                  <a:pt x="208" y="166"/>
                </a:lnTo>
                <a:lnTo>
                  <a:pt x="194" y="154"/>
                </a:lnTo>
                <a:lnTo>
                  <a:pt x="217" y="157"/>
                </a:lnTo>
                <a:lnTo>
                  <a:pt x="231" y="132"/>
                </a:lnTo>
                <a:lnTo>
                  <a:pt x="487" y="52"/>
                </a:lnTo>
                <a:lnTo>
                  <a:pt x="513" y="22"/>
                </a:lnTo>
                <a:lnTo>
                  <a:pt x="463" y="0"/>
                </a:lnTo>
                <a:lnTo>
                  <a:pt x="356" y="49"/>
                </a:lnTo>
                <a:lnTo>
                  <a:pt x="245" y="49"/>
                </a:lnTo>
                <a:lnTo>
                  <a:pt x="127" y="117"/>
                </a:lnTo>
                <a:lnTo>
                  <a:pt x="62" y="125"/>
                </a:lnTo>
                <a:lnTo>
                  <a:pt x="65" y="154"/>
                </a:lnTo>
                <a:lnTo>
                  <a:pt x="101" y="157"/>
                </a:lnTo>
                <a:lnTo>
                  <a:pt x="61" y="158"/>
                </a:lnTo>
                <a:lnTo>
                  <a:pt x="79" y="170"/>
                </a:lnTo>
                <a:lnTo>
                  <a:pt x="48" y="184"/>
                </a:lnTo>
                <a:lnTo>
                  <a:pt x="83" y="198"/>
                </a:lnTo>
                <a:lnTo>
                  <a:pt x="0" y="213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89" name="26916197.5491.62535.55"/>
          <p:cNvSpPr>
            <a:spLocks/>
          </p:cNvSpPr>
          <p:nvPr/>
        </p:nvSpPr>
        <p:spPr bwMode="invGray">
          <a:xfrm>
            <a:off x="5910263" y="1379538"/>
            <a:ext cx="73025" cy="47625"/>
          </a:xfrm>
          <a:custGeom>
            <a:avLst/>
            <a:gdLst>
              <a:gd name="T0" fmla="*/ 0 w 99"/>
              <a:gd name="T1" fmla="*/ 3360146 h 51"/>
              <a:gd name="T2" fmla="*/ 2162391 w 99"/>
              <a:gd name="T3" fmla="*/ 4760296 h 51"/>
              <a:gd name="T4" fmla="*/ 6703877 w 99"/>
              <a:gd name="T5" fmla="*/ 3080222 h 51"/>
              <a:gd name="T6" fmla="*/ 3892769 w 99"/>
              <a:gd name="T7" fmla="*/ 0 h 51"/>
              <a:gd name="T8" fmla="*/ 0 w 99"/>
              <a:gd name="T9" fmla="*/ 33601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51"/>
              <a:gd name="T17" fmla="*/ 99 w 9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51">
                <a:moveTo>
                  <a:pt x="0" y="36"/>
                </a:moveTo>
                <a:lnTo>
                  <a:pt x="31" y="51"/>
                </a:lnTo>
                <a:lnTo>
                  <a:pt x="99" y="33"/>
                </a:lnTo>
                <a:lnTo>
                  <a:pt x="58" y="0"/>
                </a:lnTo>
                <a:lnTo>
                  <a:pt x="0" y="36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90" name="26917286.564020.255.8755"/>
          <p:cNvSpPr>
            <a:spLocks/>
          </p:cNvSpPr>
          <p:nvPr/>
        </p:nvSpPr>
        <p:spPr bwMode="invGray">
          <a:xfrm>
            <a:off x="7737475" y="2759075"/>
            <a:ext cx="76200" cy="309563"/>
          </a:xfrm>
          <a:custGeom>
            <a:avLst/>
            <a:gdLst>
              <a:gd name="T0" fmla="*/ 0 w 103"/>
              <a:gd name="T1" fmla="*/ 6479886 h 363"/>
              <a:gd name="T2" fmla="*/ 1282638 w 103"/>
              <a:gd name="T3" fmla="*/ 9719830 h 363"/>
              <a:gd name="T4" fmla="*/ 1282638 w 103"/>
              <a:gd name="T5" fmla="*/ 25456283 h 363"/>
              <a:gd name="T6" fmla="*/ 2351658 w 103"/>
              <a:gd name="T7" fmla="*/ 23604681 h 363"/>
              <a:gd name="T8" fmla="*/ 4061997 w 103"/>
              <a:gd name="T9" fmla="*/ 24761632 h 363"/>
              <a:gd name="T10" fmla="*/ 2138039 w 103"/>
              <a:gd name="T11" fmla="*/ 20364739 h 363"/>
              <a:gd name="T12" fmla="*/ 3207058 w 103"/>
              <a:gd name="T13" fmla="*/ 15967847 h 363"/>
              <a:gd name="T14" fmla="*/ 6841354 w 103"/>
              <a:gd name="T15" fmla="*/ 17356668 h 363"/>
              <a:gd name="T16" fmla="*/ 3420677 w 103"/>
              <a:gd name="T17" fmla="*/ 9025179 h 363"/>
              <a:gd name="T18" fmla="*/ 2351658 w 103"/>
              <a:gd name="T19" fmla="*/ 0 h 363"/>
              <a:gd name="T20" fmla="*/ 0 w 103"/>
              <a:gd name="T21" fmla="*/ 6479886 h 3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3"/>
              <a:gd name="T34" fmla="*/ 0 h 363"/>
              <a:gd name="T35" fmla="*/ 103 w 103"/>
              <a:gd name="T36" fmla="*/ 363 h 3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3" h="363">
                <a:moveTo>
                  <a:pt x="0" y="92"/>
                </a:moveTo>
                <a:lnTo>
                  <a:pt x="18" y="137"/>
                </a:lnTo>
                <a:lnTo>
                  <a:pt x="18" y="363"/>
                </a:lnTo>
                <a:lnTo>
                  <a:pt x="36" y="335"/>
                </a:lnTo>
                <a:lnTo>
                  <a:pt x="62" y="353"/>
                </a:lnTo>
                <a:lnTo>
                  <a:pt x="32" y="291"/>
                </a:lnTo>
                <a:lnTo>
                  <a:pt x="48" y="228"/>
                </a:lnTo>
                <a:lnTo>
                  <a:pt x="103" y="247"/>
                </a:lnTo>
                <a:lnTo>
                  <a:pt x="51" y="128"/>
                </a:lnTo>
                <a:lnTo>
                  <a:pt x="36" y="0"/>
                </a:lnTo>
                <a:lnTo>
                  <a:pt x="0" y="92"/>
                </a:lnTo>
                <a:close/>
              </a:path>
            </a:pathLst>
          </a:custGeom>
          <a:solidFill>
            <a:srgbClr val="FF8D8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91" name="26918272.25411.2515.515.255"/>
          <p:cNvSpPr>
            <a:spLocks/>
          </p:cNvSpPr>
          <p:nvPr/>
        </p:nvSpPr>
        <p:spPr bwMode="invGray">
          <a:xfrm>
            <a:off x="4922838" y="2536825"/>
            <a:ext cx="192087" cy="239713"/>
          </a:xfrm>
          <a:custGeom>
            <a:avLst/>
            <a:gdLst>
              <a:gd name="T0" fmla="*/ 0 w 272"/>
              <a:gd name="T1" fmla="*/ 17797557 h 277"/>
              <a:gd name="T2" fmla="*/ 2827629 w 272"/>
              <a:gd name="T3" fmla="*/ 14712515 h 277"/>
              <a:gd name="T4" fmla="*/ 1817826 w 272"/>
              <a:gd name="T5" fmla="*/ 16136420 h 277"/>
              <a:gd name="T6" fmla="*/ 3231191 w 272"/>
              <a:gd name="T7" fmla="*/ 16373655 h 277"/>
              <a:gd name="T8" fmla="*/ 2827629 w 272"/>
              <a:gd name="T9" fmla="*/ 10204062 h 277"/>
              <a:gd name="T10" fmla="*/ 4039214 w 272"/>
              <a:gd name="T11" fmla="*/ 7356257 h 277"/>
              <a:gd name="T12" fmla="*/ 5654809 w 272"/>
              <a:gd name="T13" fmla="*/ 6881786 h 277"/>
              <a:gd name="T14" fmla="*/ 9088231 w 272"/>
              <a:gd name="T15" fmla="*/ 9729590 h 277"/>
              <a:gd name="T16" fmla="*/ 9896253 w 272"/>
              <a:gd name="T17" fmla="*/ 4271219 h 277"/>
              <a:gd name="T18" fmla="*/ 8482439 w 272"/>
              <a:gd name="T19" fmla="*/ 4508942 h 277"/>
              <a:gd name="T20" fmla="*/ 7876647 w 272"/>
              <a:gd name="T21" fmla="*/ 1423902 h 277"/>
              <a:gd name="T22" fmla="*/ 16762647 w 272"/>
              <a:gd name="T23" fmla="*/ 0 h 277"/>
              <a:gd name="T24" fmla="*/ 16358636 w 272"/>
              <a:gd name="T25" fmla="*/ 1898373 h 277"/>
              <a:gd name="T26" fmla="*/ 14743041 w 272"/>
              <a:gd name="T27" fmla="*/ 3085039 h 277"/>
              <a:gd name="T28" fmla="*/ 15955074 w 272"/>
              <a:gd name="T29" fmla="*/ 5695120 h 277"/>
              <a:gd name="T30" fmla="*/ 15147052 w 272"/>
              <a:gd name="T31" fmla="*/ 6407314 h 277"/>
              <a:gd name="T32" fmla="*/ 8078428 w 272"/>
              <a:gd name="T33" fmla="*/ 20170888 h 277"/>
              <a:gd name="T34" fmla="*/ 7674416 w 272"/>
              <a:gd name="T35" fmla="*/ 19221458 h 277"/>
              <a:gd name="T36" fmla="*/ 0 w 272"/>
              <a:gd name="T37" fmla="*/ 17797557 h 2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2"/>
              <a:gd name="T58" fmla="*/ 0 h 277"/>
              <a:gd name="T59" fmla="*/ 272 w 272"/>
              <a:gd name="T60" fmla="*/ 277 h 2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2" h="277">
                <a:moveTo>
                  <a:pt x="0" y="246"/>
                </a:moveTo>
                <a:lnTo>
                  <a:pt x="47" y="203"/>
                </a:lnTo>
                <a:lnTo>
                  <a:pt x="31" y="221"/>
                </a:lnTo>
                <a:lnTo>
                  <a:pt x="52" y="226"/>
                </a:lnTo>
                <a:lnTo>
                  <a:pt x="47" y="140"/>
                </a:lnTo>
                <a:lnTo>
                  <a:pt x="66" y="100"/>
                </a:lnTo>
                <a:lnTo>
                  <a:pt x="93" y="94"/>
                </a:lnTo>
                <a:lnTo>
                  <a:pt x="148" y="132"/>
                </a:lnTo>
                <a:lnTo>
                  <a:pt x="161" y="60"/>
                </a:lnTo>
                <a:lnTo>
                  <a:pt x="137" y="61"/>
                </a:lnTo>
                <a:lnTo>
                  <a:pt x="128" y="20"/>
                </a:lnTo>
                <a:lnTo>
                  <a:pt x="272" y="0"/>
                </a:lnTo>
                <a:lnTo>
                  <a:pt x="264" y="26"/>
                </a:lnTo>
                <a:lnTo>
                  <a:pt x="240" y="42"/>
                </a:lnTo>
                <a:lnTo>
                  <a:pt x="260" y="79"/>
                </a:lnTo>
                <a:lnTo>
                  <a:pt x="247" y="88"/>
                </a:lnTo>
                <a:lnTo>
                  <a:pt x="130" y="277"/>
                </a:lnTo>
                <a:lnTo>
                  <a:pt x="126" y="265"/>
                </a:lnTo>
                <a:lnTo>
                  <a:pt x="0" y="24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92" name="26919276.125411.2512.2514.55"/>
          <p:cNvSpPr>
            <a:spLocks/>
          </p:cNvSpPr>
          <p:nvPr/>
        </p:nvSpPr>
        <p:spPr bwMode="invGray">
          <a:xfrm>
            <a:off x="4922838" y="2598738"/>
            <a:ext cx="179387" cy="188912"/>
          </a:xfrm>
          <a:custGeom>
            <a:avLst/>
            <a:gdLst>
              <a:gd name="T0" fmla="*/ 0 w 257"/>
              <a:gd name="T1" fmla="*/ 12973223 h 217"/>
              <a:gd name="T2" fmla="*/ 2768995 w 257"/>
              <a:gd name="T3" fmla="*/ 9850005 h 217"/>
              <a:gd name="T4" fmla="*/ 1780322 w 257"/>
              <a:gd name="T5" fmla="*/ 11291528 h 217"/>
              <a:gd name="T6" fmla="*/ 3164820 w 257"/>
              <a:gd name="T7" fmla="*/ 11531700 h 217"/>
              <a:gd name="T8" fmla="*/ 2768995 w 257"/>
              <a:gd name="T9" fmla="*/ 5285261 h 217"/>
              <a:gd name="T10" fmla="*/ 3956025 w 257"/>
              <a:gd name="T11" fmla="*/ 2162041 h 217"/>
              <a:gd name="T12" fmla="*/ 5538435 w 257"/>
              <a:gd name="T13" fmla="*/ 1681696 h 217"/>
              <a:gd name="T14" fmla="*/ 8901167 w 257"/>
              <a:gd name="T15" fmla="*/ 4564744 h 217"/>
              <a:gd name="T16" fmla="*/ 9296547 w 257"/>
              <a:gd name="T17" fmla="*/ 720517 h 217"/>
              <a:gd name="T18" fmla="*/ 10878957 w 257"/>
              <a:gd name="T19" fmla="*/ 0 h 217"/>
              <a:gd name="T20" fmla="*/ 12857191 w 257"/>
              <a:gd name="T21" fmla="*/ 1441524 h 217"/>
              <a:gd name="T22" fmla="*/ 14834984 w 257"/>
              <a:gd name="T23" fmla="*/ 1441524 h 217"/>
              <a:gd name="T24" fmla="*/ 15428276 w 257"/>
              <a:gd name="T25" fmla="*/ 2402213 h 217"/>
              <a:gd name="T26" fmla="*/ 14043775 w 257"/>
              <a:gd name="T27" fmla="*/ 4324572 h 217"/>
              <a:gd name="T28" fmla="*/ 15032896 w 257"/>
              <a:gd name="T29" fmla="*/ 6006267 h 217"/>
              <a:gd name="T30" fmla="*/ 14241688 w 257"/>
              <a:gd name="T31" fmla="*/ 9850005 h 217"/>
              <a:gd name="T32" fmla="*/ 12659278 w 257"/>
              <a:gd name="T33" fmla="*/ 9369660 h 217"/>
              <a:gd name="T34" fmla="*/ 11670161 w 257"/>
              <a:gd name="T35" fmla="*/ 9369660 h 217"/>
              <a:gd name="T36" fmla="*/ 11076869 w 257"/>
              <a:gd name="T37" fmla="*/ 10090177 h 217"/>
              <a:gd name="T38" fmla="*/ 9692372 w 257"/>
              <a:gd name="T39" fmla="*/ 11771872 h 217"/>
              <a:gd name="T40" fmla="*/ 9494460 w 257"/>
              <a:gd name="T41" fmla="*/ 13213395 h 217"/>
              <a:gd name="T42" fmla="*/ 9098635 w 257"/>
              <a:gd name="T43" fmla="*/ 13693740 h 217"/>
              <a:gd name="T44" fmla="*/ 8307430 w 257"/>
              <a:gd name="T45" fmla="*/ 16096446 h 217"/>
              <a:gd name="T46" fmla="*/ 7714138 w 257"/>
              <a:gd name="T47" fmla="*/ 15375435 h 217"/>
              <a:gd name="T48" fmla="*/ 7516226 w 257"/>
              <a:gd name="T49" fmla="*/ 14414747 h 217"/>
              <a:gd name="T50" fmla="*/ 0 w 257"/>
              <a:gd name="T51" fmla="*/ 12973223 h 2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57"/>
              <a:gd name="T79" fmla="*/ 0 h 217"/>
              <a:gd name="T80" fmla="*/ 257 w 257"/>
              <a:gd name="T81" fmla="*/ 217 h 2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57" h="217">
                <a:moveTo>
                  <a:pt x="0" y="176"/>
                </a:moveTo>
                <a:lnTo>
                  <a:pt x="47" y="133"/>
                </a:lnTo>
                <a:lnTo>
                  <a:pt x="31" y="151"/>
                </a:lnTo>
                <a:lnTo>
                  <a:pt x="52" y="156"/>
                </a:lnTo>
                <a:lnTo>
                  <a:pt x="47" y="70"/>
                </a:lnTo>
                <a:lnTo>
                  <a:pt x="66" y="30"/>
                </a:lnTo>
                <a:lnTo>
                  <a:pt x="93" y="24"/>
                </a:lnTo>
                <a:lnTo>
                  <a:pt x="148" y="62"/>
                </a:lnTo>
                <a:lnTo>
                  <a:pt x="155" y="11"/>
                </a:lnTo>
                <a:lnTo>
                  <a:pt x="181" y="0"/>
                </a:lnTo>
                <a:lnTo>
                  <a:pt x="214" y="18"/>
                </a:lnTo>
                <a:lnTo>
                  <a:pt x="246" y="18"/>
                </a:lnTo>
                <a:lnTo>
                  <a:pt x="257" y="34"/>
                </a:lnTo>
                <a:lnTo>
                  <a:pt x="235" y="57"/>
                </a:lnTo>
                <a:lnTo>
                  <a:pt x="251" y="82"/>
                </a:lnTo>
                <a:lnTo>
                  <a:pt x="238" y="133"/>
                </a:lnTo>
                <a:lnTo>
                  <a:pt x="211" y="125"/>
                </a:lnTo>
                <a:lnTo>
                  <a:pt x="194" y="125"/>
                </a:lnTo>
                <a:lnTo>
                  <a:pt x="183" y="137"/>
                </a:lnTo>
                <a:lnTo>
                  <a:pt x="162" y="158"/>
                </a:lnTo>
                <a:lnTo>
                  <a:pt x="159" y="179"/>
                </a:lnTo>
                <a:lnTo>
                  <a:pt x="150" y="184"/>
                </a:lnTo>
                <a:lnTo>
                  <a:pt x="139" y="217"/>
                </a:lnTo>
                <a:lnTo>
                  <a:pt x="130" y="207"/>
                </a:lnTo>
                <a:lnTo>
                  <a:pt x="126" y="195"/>
                </a:lnTo>
                <a:lnTo>
                  <a:pt x="0" y="176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93" name="26920280.25411.258.12510.3755"/>
          <p:cNvSpPr>
            <a:spLocks/>
          </p:cNvSpPr>
          <p:nvPr/>
        </p:nvSpPr>
        <p:spPr bwMode="invGray">
          <a:xfrm>
            <a:off x="4922838" y="2660650"/>
            <a:ext cx="127000" cy="127000"/>
          </a:xfrm>
          <a:custGeom>
            <a:avLst/>
            <a:gdLst>
              <a:gd name="T0" fmla="*/ 0 w 183"/>
              <a:gd name="T1" fmla="*/ 7985956 h 143"/>
              <a:gd name="T2" fmla="*/ 2740320 w 183"/>
              <a:gd name="T3" fmla="*/ 4741818 h 143"/>
              <a:gd name="T4" fmla="*/ 1761698 w 183"/>
              <a:gd name="T5" fmla="*/ 5989218 h 143"/>
              <a:gd name="T6" fmla="*/ 3131858 w 183"/>
              <a:gd name="T7" fmla="*/ 6488777 h 143"/>
              <a:gd name="T8" fmla="*/ 2935868 w 183"/>
              <a:gd name="T9" fmla="*/ 499060 h 143"/>
              <a:gd name="T10" fmla="*/ 6850800 w 183"/>
              <a:gd name="T11" fmla="*/ 0 h 143"/>
              <a:gd name="T12" fmla="*/ 10373754 w 183"/>
              <a:gd name="T13" fmla="*/ 1497179 h 143"/>
              <a:gd name="T14" fmla="*/ 10765291 w 183"/>
              <a:gd name="T15" fmla="*/ 4991098 h 143"/>
              <a:gd name="T16" fmla="*/ 9590679 w 183"/>
              <a:gd name="T17" fmla="*/ 6488777 h 143"/>
              <a:gd name="T18" fmla="*/ 9395132 w 183"/>
              <a:gd name="T19" fmla="*/ 8235238 h 143"/>
              <a:gd name="T20" fmla="*/ 8808047 w 183"/>
              <a:gd name="T21" fmla="*/ 8734797 h 143"/>
              <a:gd name="T22" fmla="*/ 8220519 w 183"/>
              <a:gd name="T23" fmla="*/ 11230095 h 143"/>
              <a:gd name="T24" fmla="*/ 7633435 w 183"/>
              <a:gd name="T25" fmla="*/ 10481256 h 143"/>
              <a:gd name="T26" fmla="*/ 7437887 w 183"/>
              <a:gd name="T27" fmla="*/ 9483137 h 143"/>
              <a:gd name="T28" fmla="*/ 0 w 183"/>
              <a:gd name="T29" fmla="*/ 7985956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3"/>
              <a:gd name="T46" fmla="*/ 0 h 143"/>
              <a:gd name="T47" fmla="*/ 183 w 183"/>
              <a:gd name="T48" fmla="*/ 143 h 1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3" h="143">
                <a:moveTo>
                  <a:pt x="0" y="102"/>
                </a:moveTo>
                <a:lnTo>
                  <a:pt x="47" y="59"/>
                </a:lnTo>
                <a:lnTo>
                  <a:pt x="31" y="77"/>
                </a:lnTo>
                <a:lnTo>
                  <a:pt x="52" y="82"/>
                </a:lnTo>
                <a:lnTo>
                  <a:pt x="49" y="5"/>
                </a:lnTo>
                <a:lnTo>
                  <a:pt x="115" y="0"/>
                </a:lnTo>
                <a:lnTo>
                  <a:pt x="178" y="19"/>
                </a:lnTo>
                <a:lnTo>
                  <a:pt x="183" y="63"/>
                </a:lnTo>
                <a:lnTo>
                  <a:pt x="162" y="84"/>
                </a:lnTo>
                <a:lnTo>
                  <a:pt x="159" y="105"/>
                </a:lnTo>
                <a:lnTo>
                  <a:pt x="150" y="110"/>
                </a:lnTo>
                <a:lnTo>
                  <a:pt x="139" y="143"/>
                </a:lnTo>
                <a:lnTo>
                  <a:pt x="130" y="133"/>
                </a:lnTo>
                <a:lnTo>
                  <a:pt x="126" y="121"/>
                </a:lnTo>
                <a:lnTo>
                  <a:pt x="0" y="102"/>
                </a:lnTo>
                <a:close/>
              </a:path>
            </a:pathLst>
          </a:custGeom>
          <a:solidFill>
            <a:schemeClr val="tx2">
              <a:alpha val="89018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94" name="26921283.625411.253.254.755"/>
          <p:cNvSpPr>
            <a:spLocks/>
          </p:cNvSpPr>
          <p:nvPr/>
        </p:nvSpPr>
        <p:spPr bwMode="invGray">
          <a:xfrm>
            <a:off x="4922838" y="2713038"/>
            <a:ext cx="57150" cy="50800"/>
          </a:xfrm>
          <a:custGeom>
            <a:avLst/>
            <a:gdLst>
              <a:gd name="T0" fmla="*/ 0 w 82"/>
              <a:gd name="T1" fmla="*/ 3155567 h 58"/>
              <a:gd name="T2" fmla="*/ 2775802 w 82"/>
              <a:gd name="T3" fmla="*/ 0 h 58"/>
              <a:gd name="T4" fmla="*/ 1784190 w 82"/>
              <a:gd name="T5" fmla="*/ 1456340 h 58"/>
              <a:gd name="T6" fmla="*/ 3172091 w 82"/>
              <a:gd name="T7" fmla="*/ 1699227 h 58"/>
              <a:gd name="T8" fmla="*/ 4559993 w 82"/>
              <a:gd name="T9" fmla="*/ 1456340 h 58"/>
              <a:gd name="T10" fmla="*/ 4956727 w 82"/>
              <a:gd name="T11" fmla="*/ 4369020 h 58"/>
              <a:gd name="T12" fmla="*/ 0 w 82"/>
              <a:gd name="T13" fmla="*/ 315556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2"/>
              <a:gd name="T22" fmla="*/ 0 h 58"/>
              <a:gd name="T23" fmla="*/ 82 w 82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2" h="58">
                <a:moveTo>
                  <a:pt x="0" y="43"/>
                </a:moveTo>
                <a:lnTo>
                  <a:pt x="47" y="0"/>
                </a:lnTo>
                <a:lnTo>
                  <a:pt x="31" y="18"/>
                </a:lnTo>
                <a:lnTo>
                  <a:pt x="52" y="23"/>
                </a:lnTo>
                <a:lnTo>
                  <a:pt x="77" y="19"/>
                </a:lnTo>
                <a:lnTo>
                  <a:pt x="82" y="58"/>
                </a:lnTo>
                <a:lnTo>
                  <a:pt x="0" y="4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96" name="AutoShape 270"/>
          <p:cNvSpPr>
            <a:spLocks noChangeArrowheads="1"/>
          </p:cNvSpPr>
          <p:nvPr/>
        </p:nvSpPr>
        <p:spPr bwMode="invGray">
          <a:xfrm>
            <a:off x="3106738" y="4254500"/>
            <a:ext cx="69850" cy="84138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498" name="Rectangle 272"/>
          <p:cNvSpPr>
            <a:spLocks noChangeArrowheads="1"/>
          </p:cNvSpPr>
          <p:nvPr/>
        </p:nvSpPr>
        <p:spPr bwMode="invGray">
          <a:xfrm>
            <a:off x="5259388" y="2127250"/>
            <a:ext cx="65087" cy="7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499" name="AutoShape 273"/>
          <p:cNvSpPr>
            <a:spLocks noChangeArrowheads="1"/>
          </p:cNvSpPr>
          <p:nvPr/>
        </p:nvSpPr>
        <p:spPr bwMode="invGray">
          <a:xfrm>
            <a:off x="2774950" y="3852863"/>
            <a:ext cx="65088" cy="76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00" name="AutoShape 274"/>
          <p:cNvSpPr>
            <a:spLocks noChangeArrowheads="1"/>
          </p:cNvSpPr>
          <p:nvPr/>
        </p:nvSpPr>
        <p:spPr bwMode="invGray">
          <a:xfrm>
            <a:off x="2849563" y="3870325"/>
            <a:ext cx="65087" cy="76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02" name="AutoShape 276"/>
          <p:cNvSpPr>
            <a:spLocks noChangeArrowheads="1"/>
          </p:cNvSpPr>
          <p:nvPr/>
        </p:nvSpPr>
        <p:spPr bwMode="invGray">
          <a:xfrm>
            <a:off x="4230688" y="4132263"/>
            <a:ext cx="69850" cy="79375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000000"/>
              </a:solidFill>
            </a:endParaRPr>
          </a:p>
        </p:txBody>
      </p:sp>
      <p:sp>
        <p:nvSpPr>
          <p:cNvPr id="11503" name="Rectangle 277"/>
          <p:cNvSpPr>
            <a:spLocks noChangeArrowheads="1"/>
          </p:cNvSpPr>
          <p:nvPr/>
        </p:nvSpPr>
        <p:spPr bwMode="invGray">
          <a:xfrm>
            <a:off x="4576763" y="4211638"/>
            <a:ext cx="63500" cy="61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504" name="AutoShape 278"/>
          <p:cNvSpPr>
            <a:spLocks noChangeArrowheads="1"/>
          </p:cNvSpPr>
          <p:nvPr/>
        </p:nvSpPr>
        <p:spPr bwMode="invGray">
          <a:xfrm>
            <a:off x="4787900" y="3249613"/>
            <a:ext cx="61913" cy="76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 i="1">
              <a:solidFill>
                <a:srgbClr val="000000"/>
              </a:solidFill>
            </a:endParaRPr>
          </a:p>
        </p:txBody>
      </p:sp>
      <p:sp>
        <p:nvSpPr>
          <p:cNvPr id="11506" name="Rectangle 280"/>
          <p:cNvSpPr>
            <a:spLocks noChangeArrowheads="1"/>
          </p:cNvSpPr>
          <p:nvPr/>
        </p:nvSpPr>
        <p:spPr bwMode="invGray">
          <a:xfrm>
            <a:off x="4797425" y="2295525"/>
            <a:ext cx="69850" cy="63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07" name="AutoShape 281"/>
          <p:cNvSpPr>
            <a:spLocks noChangeArrowheads="1"/>
          </p:cNvSpPr>
          <p:nvPr/>
        </p:nvSpPr>
        <p:spPr bwMode="invGray">
          <a:xfrm>
            <a:off x="7885113" y="5130800"/>
            <a:ext cx="92075" cy="104775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08" name="AutoShape 282"/>
          <p:cNvSpPr>
            <a:spLocks noChangeArrowheads="1"/>
          </p:cNvSpPr>
          <p:nvPr/>
        </p:nvSpPr>
        <p:spPr bwMode="invGray">
          <a:xfrm>
            <a:off x="5348288" y="2705100"/>
            <a:ext cx="74612" cy="84138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09" name="Rectangle 283"/>
          <p:cNvSpPr>
            <a:spLocks noChangeArrowheads="1"/>
          </p:cNvSpPr>
          <p:nvPr/>
        </p:nvSpPr>
        <p:spPr bwMode="invGray">
          <a:xfrm>
            <a:off x="5202238" y="2632075"/>
            <a:ext cx="57150" cy="58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10" name="AutoShape 284"/>
          <p:cNvSpPr>
            <a:spLocks noChangeArrowheads="1"/>
          </p:cNvSpPr>
          <p:nvPr/>
        </p:nvSpPr>
        <p:spPr bwMode="invGray">
          <a:xfrm>
            <a:off x="5148263" y="2536825"/>
            <a:ext cx="63500" cy="74613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11" name="AutoShape 285"/>
          <p:cNvSpPr>
            <a:spLocks noChangeArrowheads="1"/>
          </p:cNvSpPr>
          <p:nvPr/>
        </p:nvSpPr>
        <p:spPr bwMode="invGray">
          <a:xfrm>
            <a:off x="6211888" y="2540000"/>
            <a:ext cx="63500" cy="79375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12" name="AutoShape 286"/>
          <p:cNvSpPr>
            <a:spLocks noChangeArrowheads="1"/>
          </p:cNvSpPr>
          <p:nvPr/>
        </p:nvSpPr>
        <p:spPr bwMode="invGray">
          <a:xfrm>
            <a:off x="5153025" y="2432050"/>
            <a:ext cx="74613" cy="76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13" name="AutoShape 287"/>
          <p:cNvSpPr>
            <a:spLocks noChangeArrowheads="1"/>
          </p:cNvSpPr>
          <p:nvPr/>
        </p:nvSpPr>
        <p:spPr bwMode="invGray">
          <a:xfrm>
            <a:off x="5275263" y="2944813"/>
            <a:ext cx="73025" cy="79375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1514" name="Oval 288"/>
          <p:cNvSpPr>
            <a:spLocks noChangeArrowheads="1"/>
          </p:cNvSpPr>
          <p:nvPr/>
        </p:nvSpPr>
        <p:spPr bwMode="invGray">
          <a:xfrm>
            <a:off x="5502275" y="3194050"/>
            <a:ext cx="71438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 i="1">
              <a:solidFill>
                <a:srgbClr val="FFFFFF"/>
              </a:solidFill>
            </a:endParaRPr>
          </a:p>
        </p:txBody>
      </p:sp>
      <p:sp>
        <p:nvSpPr>
          <p:cNvPr id="11515" name="Text Box 290"/>
          <p:cNvSpPr txBox="1">
            <a:spLocks noChangeArrowheads="1"/>
          </p:cNvSpPr>
          <p:nvPr/>
        </p:nvSpPr>
        <p:spPr bwMode="invGray">
          <a:xfrm>
            <a:off x="6999288" y="3260725"/>
            <a:ext cx="52387" cy="46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DDDDDD"/>
              </a:solidFill>
              <a:sym typeface="Trebuchet MS" pitchFamily="34" charset="0"/>
            </a:endParaRPr>
          </a:p>
        </p:txBody>
      </p:sp>
      <p:sp>
        <p:nvSpPr>
          <p:cNvPr id="11516" name="AutoShape 300"/>
          <p:cNvSpPr>
            <a:spLocks noChangeArrowheads="1"/>
          </p:cNvSpPr>
          <p:nvPr/>
        </p:nvSpPr>
        <p:spPr bwMode="invGray">
          <a:xfrm>
            <a:off x="6858000" y="2640013"/>
            <a:ext cx="68263" cy="76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17" name="Rectangle 302"/>
          <p:cNvSpPr>
            <a:spLocks noChangeArrowheads="1"/>
          </p:cNvSpPr>
          <p:nvPr/>
        </p:nvSpPr>
        <p:spPr bwMode="invGray">
          <a:xfrm>
            <a:off x="5176838" y="2944813"/>
            <a:ext cx="6350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18" name="AutoShape 303"/>
          <p:cNvSpPr>
            <a:spLocks noChangeArrowheads="1"/>
          </p:cNvSpPr>
          <p:nvPr/>
        </p:nvSpPr>
        <p:spPr bwMode="invGray">
          <a:xfrm>
            <a:off x="5554663" y="2374900"/>
            <a:ext cx="65087" cy="76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20" name="Text Box 323"/>
          <p:cNvSpPr txBox="1">
            <a:spLocks noChangeArrowheads="1"/>
          </p:cNvSpPr>
          <p:nvPr/>
        </p:nvSpPr>
        <p:spPr bwMode="invGray">
          <a:xfrm>
            <a:off x="6978650" y="2516188"/>
            <a:ext cx="88900" cy="1698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b="1" dirty="0">
                <a:solidFill>
                  <a:srgbClr val="0070C0"/>
                </a:solidFill>
                <a:sym typeface="Wingdings 3" pitchFamily="18" charset="2"/>
              </a:rPr>
              <a:t></a:t>
            </a:r>
          </a:p>
        </p:txBody>
      </p:sp>
      <p:sp>
        <p:nvSpPr>
          <p:cNvPr id="11522" name="AutoShape 270"/>
          <p:cNvSpPr>
            <a:spLocks noChangeArrowheads="1"/>
          </p:cNvSpPr>
          <p:nvPr/>
        </p:nvSpPr>
        <p:spPr bwMode="invGray">
          <a:xfrm>
            <a:off x="4111625" y="4092575"/>
            <a:ext cx="63500" cy="762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000000"/>
              </a:solidFill>
            </a:endParaRPr>
          </a:p>
        </p:txBody>
      </p:sp>
      <p:sp>
        <p:nvSpPr>
          <p:cNvPr id="11524" name="AutoShape 270"/>
          <p:cNvSpPr>
            <a:spLocks noChangeArrowheads="1"/>
          </p:cNvSpPr>
          <p:nvPr/>
        </p:nvSpPr>
        <p:spPr bwMode="invGray">
          <a:xfrm>
            <a:off x="4217988" y="2741613"/>
            <a:ext cx="74612" cy="90487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11525" name="Rectangle 301"/>
          <p:cNvSpPr>
            <a:spLocks noChangeArrowheads="1"/>
          </p:cNvSpPr>
          <p:nvPr/>
        </p:nvSpPr>
        <p:spPr bwMode="invGray">
          <a:xfrm>
            <a:off x="5372100" y="2992438"/>
            <a:ext cx="6350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26" name="Rectangle 280"/>
          <p:cNvSpPr>
            <a:spLocks noChangeArrowheads="1"/>
          </p:cNvSpPr>
          <p:nvPr/>
        </p:nvSpPr>
        <p:spPr bwMode="invGray">
          <a:xfrm>
            <a:off x="6294438" y="2532063"/>
            <a:ext cx="6350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27" name="Rectangle 280"/>
          <p:cNvSpPr>
            <a:spLocks noChangeArrowheads="1"/>
          </p:cNvSpPr>
          <p:nvPr/>
        </p:nvSpPr>
        <p:spPr bwMode="invGray">
          <a:xfrm>
            <a:off x="6302375" y="2625725"/>
            <a:ext cx="63500" cy="80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28" name="Rectangle 280"/>
          <p:cNvSpPr>
            <a:spLocks noChangeArrowheads="1"/>
          </p:cNvSpPr>
          <p:nvPr/>
        </p:nvSpPr>
        <p:spPr bwMode="invGray">
          <a:xfrm>
            <a:off x="6719888" y="2624138"/>
            <a:ext cx="6350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29" name="Rectangle 280"/>
          <p:cNvSpPr>
            <a:spLocks noChangeArrowheads="1"/>
          </p:cNvSpPr>
          <p:nvPr/>
        </p:nvSpPr>
        <p:spPr bwMode="invGray">
          <a:xfrm>
            <a:off x="6858000" y="2479675"/>
            <a:ext cx="61913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30" name="Rectangle 280"/>
          <p:cNvSpPr>
            <a:spLocks noChangeArrowheads="1"/>
          </p:cNvSpPr>
          <p:nvPr/>
        </p:nvSpPr>
        <p:spPr bwMode="invGray">
          <a:xfrm>
            <a:off x="6908800" y="2776538"/>
            <a:ext cx="58738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31" name="Rectangle 280"/>
          <p:cNvSpPr>
            <a:spLocks noChangeArrowheads="1"/>
          </p:cNvSpPr>
          <p:nvPr/>
        </p:nvSpPr>
        <p:spPr bwMode="invGray">
          <a:xfrm>
            <a:off x="7107238" y="2584450"/>
            <a:ext cx="60325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32" name="Rectangle 280"/>
          <p:cNvSpPr>
            <a:spLocks noChangeArrowheads="1"/>
          </p:cNvSpPr>
          <p:nvPr/>
        </p:nvSpPr>
        <p:spPr bwMode="invGray">
          <a:xfrm>
            <a:off x="7135813" y="2716213"/>
            <a:ext cx="6350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33" name="AutoShape 311"/>
          <p:cNvSpPr>
            <a:spLocks noChangeArrowheads="1"/>
          </p:cNvSpPr>
          <p:nvPr/>
        </p:nvSpPr>
        <p:spPr bwMode="invGray">
          <a:xfrm>
            <a:off x="5422900" y="3167063"/>
            <a:ext cx="61913" cy="8255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34" name="AutoShape 312"/>
          <p:cNvSpPr>
            <a:spLocks noChangeArrowheads="1"/>
          </p:cNvSpPr>
          <p:nvPr/>
        </p:nvSpPr>
        <p:spPr bwMode="invGray">
          <a:xfrm>
            <a:off x="6115050" y="2546350"/>
            <a:ext cx="52388" cy="46038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35" name="AutoShape 313"/>
          <p:cNvSpPr>
            <a:spLocks noChangeArrowheads="1"/>
          </p:cNvSpPr>
          <p:nvPr/>
        </p:nvSpPr>
        <p:spPr bwMode="invGray">
          <a:xfrm>
            <a:off x="6905625" y="2700338"/>
            <a:ext cx="73025" cy="80962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884" name="Text Box 11"/>
          <p:cNvSpPr txBox="1">
            <a:spLocks noChangeArrowheads="1"/>
          </p:cNvSpPr>
          <p:nvPr/>
        </p:nvSpPr>
        <p:spPr bwMode="invGray">
          <a:xfrm>
            <a:off x="8159750" y="4151313"/>
            <a:ext cx="885825" cy="1524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Фольга</a:t>
            </a:r>
            <a:endParaRPr lang="en-GB" sz="100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11538" name="Rectangle 280"/>
          <p:cNvSpPr>
            <a:spLocks noChangeArrowheads="1"/>
          </p:cNvSpPr>
          <p:nvPr/>
        </p:nvSpPr>
        <p:spPr bwMode="invGray">
          <a:xfrm>
            <a:off x="6992938" y="2778125"/>
            <a:ext cx="6350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1539" name="Rectangle 280"/>
          <p:cNvSpPr>
            <a:spLocks noChangeArrowheads="1"/>
          </p:cNvSpPr>
          <p:nvPr/>
        </p:nvSpPr>
        <p:spPr bwMode="invGray">
          <a:xfrm>
            <a:off x="6970713" y="2686050"/>
            <a:ext cx="61912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26887" name="Text Box 5"/>
          <p:cNvSpPr txBox="1">
            <a:spLocks noChangeArrowheads="1"/>
          </p:cNvSpPr>
          <p:nvPr/>
        </p:nvSpPr>
        <p:spPr bwMode="invGray">
          <a:xfrm>
            <a:off x="8175625" y="3111500"/>
            <a:ext cx="762000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Бокситы и глинозем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26888" name="Text Box 9"/>
          <p:cNvSpPr txBox="1">
            <a:spLocks noChangeArrowheads="1"/>
          </p:cNvSpPr>
          <p:nvPr/>
        </p:nvSpPr>
        <p:spPr bwMode="invGray">
          <a:xfrm>
            <a:off x="8164513" y="3432175"/>
            <a:ext cx="742950" cy="1524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Алюминий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1542" name="Text Box 290"/>
          <p:cNvSpPr txBox="1">
            <a:spLocks noChangeArrowheads="1"/>
          </p:cNvSpPr>
          <p:nvPr/>
        </p:nvSpPr>
        <p:spPr bwMode="invGray">
          <a:xfrm>
            <a:off x="7102475" y="3292475"/>
            <a:ext cx="52388" cy="46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DDDDDD"/>
              </a:solidFill>
              <a:sym typeface="Trebuchet MS" pitchFamily="34" charset="0"/>
            </a:endParaRPr>
          </a:p>
        </p:txBody>
      </p:sp>
      <p:sp>
        <p:nvSpPr>
          <p:cNvPr id="11548" name="26734336155.2535.7556.6255"/>
          <p:cNvSpPr>
            <a:spLocks/>
          </p:cNvSpPr>
          <p:nvPr/>
        </p:nvSpPr>
        <p:spPr bwMode="invGray">
          <a:xfrm>
            <a:off x="1770063" y="3525838"/>
            <a:ext cx="700087" cy="555625"/>
          </a:xfrm>
          <a:custGeom>
            <a:avLst/>
            <a:gdLst>
              <a:gd name="T0" fmla="*/ 0 w 1007"/>
              <a:gd name="T1" fmla="*/ 482117 h 637"/>
              <a:gd name="T2" fmla="*/ 2727915 w 1007"/>
              <a:gd name="T3" fmla="*/ 7953952 h 637"/>
              <a:gd name="T4" fmla="*/ 6234918 w 1007"/>
              <a:gd name="T5" fmla="*/ 11328774 h 637"/>
              <a:gd name="T6" fmla="*/ 5845153 w 1007"/>
              <a:gd name="T7" fmla="*/ 13256751 h 637"/>
              <a:gd name="T8" fmla="*/ 4286534 w 1007"/>
              <a:gd name="T9" fmla="*/ 13738869 h 637"/>
              <a:gd name="T10" fmla="*/ 7988642 w 1007"/>
              <a:gd name="T11" fmla="*/ 15426278 h 637"/>
              <a:gd name="T12" fmla="*/ 9937026 w 1007"/>
              <a:gd name="T13" fmla="*/ 18800611 h 637"/>
              <a:gd name="T14" fmla="*/ 9742364 w 1007"/>
              <a:gd name="T15" fmla="*/ 21452255 h 637"/>
              <a:gd name="T16" fmla="*/ 14028897 w 1007"/>
              <a:gd name="T17" fmla="*/ 26272935 h 637"/>
              <a:gd name="T18" fmla="*/ 15003092 w 1007"/>
              <a:gd name="T19" fmla="*/ 24585525 h 637"/>
              <a:gd name="T20" fmla="*/ 5066065 w 1007"/>
              <a:gd name="T21" fmla="*/ 6749150 h 637"/>
              <a:gd name="T22" fmla="*/ 4286534 w 1007"/>
              <a:gd name="T23" fmla="*/ 1928469 h 637"/>
              <a:gd name="T24" fmla="*/ 6430022 w 1007"/>
              <a:gd name="T25" fmla="*/ 3133271 h 637"/>
              <a:gd name="T26" fmla="*/ 10326791 w 1007"/>
              <a:gd name="T27" fmla="*/ 10846657 h 637"/>
              <a:gd name="T28" fmla="*/ 15392416 w 1007"/>
              <a:gd name="T29" fmla="*/ 16872634 h 637"/>
              <a:gd name="T30" fmla="*/ 15392416 w 1007"/>
              <a:gd name="T31" fmla="*/ 19041670 h 637"/>
              <a:gd name="T32" fmla="*/ 22601966 w 1007"/>
              <a:gd name="T33" fmla="*/ 26996111 h 637"/>
              <a:gd name="T34" fmla="*/ 23381054 w 1007"/>
              <a:gd name="T35" fmla="*/ 30370440 h 637"/>
              <a:gd name="T36" fmla="*/ 22601966 w 1007"/>
              <a:gd name="T37" fmla="*/ 32781033 h 637"/>
              <a:gd name="T38" fmla="*/ 24355246 w 1007"/>
              <a:gd name="T39" fmla="*/ 35673245 h 637"/>
              <a:gd name="T40" fmla="*/ 38189043 w 1007"/>
              <a:gd name="T41" fmla="*/ 44109803 h 637"/>
              <a:gd name="T42" fmla="*/ 44424401 w 1007"/>
              <a:gd name="T43" fmla="*/ 43627686 h 637"/>
              <a:gd name="T44" fmla="*/ 48515831 w 1007"/>
              <a:gd name="T45" fmla="*/ 47484132 h 637"/>
              <a:gd name="T46" fmla="*/ 50074450 w 1007"/>
              <a:gd name="T47" fmla="*/ 43627686 h 637"/>
              <a:gd name="T48" fmla="*/ 52023275 w 1007"/>
              <a:gd name="T49" fmla="*/ 43627686 h 637"/>
              <a:gd name="T50" fmla="*/ 49879788 w 1007"/>
              <a:gd name="T51" fmla="*/ 40252866 h 637"/>
              <a:gd name="T52" fmla="*/ 54556085 w 1007"/>
              <a:gd name="T53" fmla="*/ 38807006 h 637"/>
              <a:gd name="T54" fmla="*/ 56114704 w 1007"/>
              <a:gd name="T55" fmla="*/ 37360655 h 637"/>
              <a:gd name="T56" fmla="*/ 56699131 w 1007"/>
              <a:gd name="T57" fmla="*/ 36637479 h 637"/>
              <a:gd name="T58" fmla="*/ 57088896 w 1007"/>
              <a:gd name="T59" fmla="*/ 38565947 h 637"/>
              <a:gd name="T60" fmla="*/ 59037294 w 1007"/>
              <a:gd name="T61" fmla="*/ 30611498 h 637"/>
              <a:gd name="T62" fmla="*/ 56504469 w 1007"/>
              <a:gd name="T63" fmla="*/ 29406206 h 637"/>
              <a:gd name="T64" fmla="*/ 52023275 w 1007"/>
              <a:gd name="T65" fmla="*/ 30611498 h 637"/>
              <a:gd name="T66" fmla="*/ 49685126 w 1007"/>
              <a:gd name="T67" fmla="*/ 37360655 h 637"/>
              <a:gd name="T68" fmla="*/ 44034636 w 1007"/>
              <a:gd name="T69" fmla="*/ 38083830 h 637"/>
              <a:gd name="T70" fmla="*/ 41696487 w 1007"/>
              <a:gd name="T71" fmla="*/ 36396420 h 637"/>
              <a:gd name="T72" fmla="*/ 37994381 w 1007"/>
              <a:gd name="T73" fmla="*/ 27960345 h 637"/>
              <a:gd name="T74" fmla="*/ 37799720 w 1007"/>
              <a:gd name="T75" fmla="*/ 21452255 h 637"/>
              <a:gd name="T76" fmla="*/ 39163235 w 1007"/>
              <a:gd name="T77" fmla="*/ 18318985 h 637"/>
              <a:gd name="T78" fmla="*/ 35266468 w 1007"/>
              <a:gd name="T79" fmla="*/ 16872634 h 637"/>
              <a:gd name="T80" fmla="*/ 30395508 w 1007"/>
              <a:gd name="T81" fmla="*/ 7713385 h 637"/>
              <a:gd name="T82" fmla="*/ 26108968 w 1007"/>
              <a:gd name="T83" fmla="*/ 9882423 h 637"/>
              <a:gd name="T84" fmla="*/ 20848244 w 1007"/>
              <a:gd name="T85" fmla="*/ 2410587 h 637"/>
              <a:gd name="T86" fmla="*/ 11885410 w 1007"/>
              <a:gd name="T87" fmla="*/ 3856447 h 637"/>
              <a:gd name="T88" fmla="*/ 4481196 w 1007"/>
              <a:gd name="T89" fmla="*/ 0 h 637"/>
              <a:gd name="T90" fmla="*/ 0 w 1007"/>
              <a:gd name="T91" fmla="*/ 482117 h 6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07"/>
              <a:gd name="T139" fmla="*/ 0 h 637"/>
              <a:gd name="T140" fmla="*/ 1007 w 1007"/>
              <a:gd name="T141" fmla="*/ 637 h 6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07" h="637">
                <a:moveTo>
                  <a:pt x="0" y="7"/>
                </a:moveTo>
                <a:lnTo>
                  <a:pt x="48" y="106"/>
                </a:lnTo>
                <a:lnTo>
                  <a:pt x="105" y="152"/>
                </a:lnTo>
                <a:lnTo>
                  <a:pt x="100" y="179"/>
                </a:lnTo>
                <a:lnTo>
                  <a:pt x="72" y="185"/>
                </a:lnTo>
                <a:lnTo>
                  <a:pt x="135" y="207"/>
                </a:lnTo>
                <a:lnTo>
                  <a:pt x="169" y="252"/>
                </a:lnTo>
                <a:lnTo>
                  <a:pt x="166" y="289"/>
                </a:lnTo>
                <a:lnTo>
                  <a:pt x="239" y="351"/>
                </a:lnTo>
                <a:lnTo>
                  <a:pt x="256" y="330"/>
                </a:lnTo>
                <a:lnTo>
                  <a:pt x="85" y="91"/>
                </a:lnTo>
                <a:lnTo>
                  <a:pt x="74" y="26"/>
                </a:lnTo>
                <a:lnTo>
                  <a:pt x="111" y="43"/>
                </a:lnTo>
                <a:lnTo>
                  <a:pt x="175" y="147"/>
                </a:lnTo>
                <a:lnTo>
                  <a:pt x="264" y="226"/>
                </a:lnTo>
                <a:lnTo>
                  <a:pt x="261" y="256"/>
                </a:lnTo>
                <a:lnTo>
                  <a:pt x="385" y="363"/>
                </a:lnTo>
                <a:lnTo>
                  <a:pt x="400" y="409"/>
                </a:lnTo>
                <a:lnTo>
                  <a:pt x="385" y="439"/>
                </a:lnTo>
                <a:lnTo>
                  <a:pt x="414" y="480"/>
                </a:lnTo>
                <a:lnTo>
                  <a:pt x="653" y="592"/>
                </a:lnTo>
                <a:lnTo>
                  <a:pt x="757" y="584"/>
                </a:lnTo>
                <a:lnTo>
                  <a:pt x="826" y="637"/>
                </a:lnTo>
                <a:lnTo>
                  <a:pt x="854" y="585"/>
                </a:lnTo>
                <a:lnTo>
                  <a:pt x="888" y="584"/>
                </a:lnTo>
                <a:lnTo>
                  <a:pt x="852" y="540"/>
                </a:lnTo>
                <a:lnTo>
                  <a:pt x="929" y="522"/>
                </a:lnTo>
                <a:lnTo>
                  <a:pt x="957" y="502"/>
                </a:lnTo>
                <a:lnTo>
                  <a:pt x="966" y="491"/>
                </a:lnTo>
                <a:lnTo>
                  <a:pt x="975" y="516"/>
                </a:lnTo>
                <a:lnTo>
                  <a:pt x="1007" y="410"/>
                </a:lnTo>
                <a:lnTo>
                  <a:pt x="965" y="394"/>
                </a:lnTo>
                <a:lnTo>
                  <a:pt x="889" y="410"/>
                </a:lnTo>
                <a:lnTo>
                  <a:pt x="849" y="502"/>
                </a:lnTo>
                <a:lnTo>
                  <a:pt x="752" y="512"/>
                </a:lnTo>
                <a:lnTo>
                  <a:pt x="712" y="489"/>
                </a:lnTo>
                <a:lnTo>
                  <a:pt x="647" y="376"/>
                </a:lnTo>
                <a:lnTo>
                  <a:pt x="645" y="289"/>
                </a:lnTo>
                <a:lnTo>
                  <a:pt x="667" y="247"/>
                </a:lnTo>
                <a:lnTo>
                  <a:pt x="601" y="225"/>
                </a:lnTo>
                <a:lnTo>
                  <a:pt x="517" y="105"/>
                </a:lnTo>
                <a:lnTo>
                  <a:pt x="447" y="131"/>
                </a:lnTo>
                <a:lnTo>
                  <a:pt x="355" y="32"/>
                </a:lnTo>
                <a:lnTo>
                  <a:pt x="204" y="53"/>
                </a:lnTo>
                <a:lnTo>
                  <a:pt x="77" y="0"/>
                </a:lnTo>
                <a:lnTo>
                  <a:pt x="0" y="7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49" name="26741370.75210.8757.757.6255"/>
          <p:cNvSpPr>
            <a:spLocks/>
          </p:cNvSpPr>
          <p:nvPr/>
        </p:nvSpPr>
        <p:spPr bwMode="invGray">
          <a:xfrm>
            <a:off x="2457450" y="4067175"/>
            <a:ext cx="92075" cy="119063"/>
          </a:xfrm>
          <a:custGeom>
            <a:avLst/>
            <a:gdLst>
              <a:gd name="T0" fmla="*/ 0 w 134"/>
              <a:gd name="T1" fmla="*/ 4831779 h 139"/>
              <a:gd name="T2" fmla="*/ 3074049 w 134"/>
              <a:gd name="T3" fmla="*/ 9433793 h 139"/>
              <a:gd name="T4" fmla="*/ 7108929 w 134"/>
              <a:gd name="T5" fmla="*/ 9663557 h 139"/>
              <a:gd name="T6" fmla="*/ 7685342 w 134"/>
              <a:gd name="T7" fmla="*/ 0 h 139"/>
              <a:gd name="T8" fmla="*/ 4995713 w 134"/>
              <a:gd name="T9" fmla="*/ 460009 h 139"/>
              <a:gd name="T10" fmla="*/ 0 w 134"/>
              <a:gd name="T11" fmla="*/ 4831779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"/>
              <a:gd name="T19" fmla="*/ 0 h 139"/>
              <a:gd name="T20" fmla="*/ 134 w 134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" h="139">
                <a:moveTo>
                  <a:pt x="0" y="70"/>
                </a:moveTo>
                <a:lnTo>
                  <a:pt x="54" y="136"/>
                </a:lnTo>
                <a:lnTo>
                  <a:pt x="123" y="139"/>
                </a:lnTo>
                <a:lnTo>
                  <a:pt x="134" y="0"/>
                </a:lnTo>
                <a:lnTo>
                  <a:pt x="86" y="7"/>
                </a:lnTo>
                <a:lnTo>
                  <a:pt x="0" y="7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50" name="26700378.521455.755"/>
          <p:cNvSpPr>
            <a:spLocks/>
          </p:cNvSpPr>
          <p:nvPr/>
        </p:nvSpPr>
        <p:spPr bwMode="invGray">
          <a:xfrm>
            <a:off x="2493963" y="4186238"/>
            <a:ext cx="73025" cy="76200"/>
          </a:xfrm>
          <a:custGeom>
            <a:avLst/>
            <a:gdLst>
              <a:gd name="T0" fmla="*/ 0 w 104"/>
              <a:gd name="T1" fmla="*/ 0 h 89"/>
              <a:gd name="T2" fmla="*/ 0 w 104"/>
              <a:gd name="T3" fmla="*/ 2319418 h 89"/>
              <a:gd name="T4" fmla="*/ 1371844 w 104"/>
              <a:gd name="T5" fmla="*/ 2087284 h 89"/>
              <a:gd name="T6" fmla="*/ 5290829 w 104"/>
              <a:gd name="T7" fmla="*/ 6262332 h 89"/>
              <a:gd name="T8" fmla="*/ 6074803 w 104"/>
              <a:gd name="T9" fmla="*/ 3015340 h 89"/>
              <a:gd name="T10" fmla="*/ 4115089 w 104"/>
              <a:gd name="T11" fmla="*/ 232134 h 89"/>
              <a:gd name="T12" fmla="*/ 0 w 104"/>
              <a:gd name="T13" fmla="*/ 0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"/>
              <a:gd name="T22" fmla="*/ 0 h 89"/>
              <a:gd name="T23" fmla="*/ 104 w 104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" h="89">
                <a:moveTo>
                  <a:pt x="0" y="0"/>
                </a:moveTo>
                <a:lnTo>
                  <a:pt x="1" y="34"/>
                </a:lnTo>
                <a:lnTo>
                  <a:pt x="23" y="29"/>
                </a:lnTo>
                <a:lnTo>
                  <a:pt x="89" y="89"/>
                </a:lnTo>
                <a:lnTo>
                  <a:pt x="104" y="44"/>
                </a:lnTo>
                <a:lnTo>
                  <a:pt x="69" y="3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51" name="26706371.875205.7524.3755"/>
          <p:cNvSpPr>
            <a:spLocks/>
          </p:cNvSpPr>
          <p:nvPr/>
        </p:nvSpPr>
        <p:spPr bwMode="invGray">
          <a:xfrm>
            <a:off x="2392363" y="4084638"/>
            <a:ext cx="55562" cy="28575"/>
          </a:xfrm>
          <a:custGeom>
            <a:avLst/>
            <a:gdLst>
              <a:gd name="T0" fmla="*/ 0 w 77"/>
              <a:gd name="T1" fmla="*/ 1743915 h 34"/>
              <a:gd name="T2" fmla="*/ 1440089 w 77"/>
              <a:gd name="T3" fmla="*/ 0 h 34"/>
              <a:gd name="T4" fmla="*/ 4731657 w 77"/>
              <a:gd name="T5" fmla="*/ 2180011 h 34"/>
              <a:gd name="T6" fmla="*/ 0 w 77"/>
              <a:gd name="T7" fmla="*/ 1743915 h 34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4"/>
              <a:gd name="T14" fmla="*/ 77 w 77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4">
                <a:moveTo>
                  <a:pt x="0" y="26"/>
                </a:moveTo>
                <a:lnTo>
                  <a:pt x="22" y="0"/>
                </a:lnTo>
                <a:lnTo>
                  <a:pt x="77" y="34"/>
                </a:lnTo>
                <a:lnTo>
                  <a:pt x="0" y="26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52" name="26720369.1252075.62511.55"/>
          <p:cNvSpPr>
            <a:spLocks/>
          </p:cNvSpPr>
          <p:nvPr/>
        </p:nvSpPr>
        <p:spPr bwMode="invGray">
          <a:xfrm>
            <a:off x="2409825" y="4040188"/>
            <a:ext cx="139700" cy="87312"/>
          </a:xfrm>
          <a:custGeom>
            <a:avLst/>
            <a:gdLst>
              <a:gd name="T0" fmla="*/ 0 w 204"/>
              <a:gd name="T1" fmla="*/ 3561364 h 101"/>
              <a:gd name="T2" fmla="*/ 2089150 w 204"/>
              <a:gd name="T3" fmla="*/ 475076 h 101"/>
              <a:gd name="T4" fmla="*/ 8356165 w 204"/>
              <a:gd name="T5" fmla="*/ 0 h 101"/>
              <a:gd name="T6" fmla="*/ 11584454 w 204"/>
              <a:gd name="T7" fmla="*/ 2374406 h 101"/>
              <a:gd name="T8" fmla="*/ 8925735 w 204"/>
              <a:gd name="T9" fmla="*/ 2848994 h 101"/>
              <a:gd name="T10" fmla="*/ 3987863 w 204"/>
              <a:gd name="T11" fmla="*/ 7360023 h 101"/>
              <a:gd name="T12" fmla="*/ 3038724 w 204"/>
              <a:gd name="T13" fmla="*/ 6173064 h 101"/>
              <a:gd name="T14" fmla="*/ 0 w 204"/>
              <a:gd name="T15" fmla="*/ 3561364 h 1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101"/>
              <a:gd name="T26" fmla="*/ 204 w 204"/>
              <a:gd name="T27" fmla="*/ 101 h 1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101">
                <a:moveTo>
                  <a:pt x="0" y="50"/>
                </a:moveTo>
                <a:lnTo>
                  <a:pt x="36" y="6"/>
                </a:lnTo>
                <a:lnTo>
                  <a:pt x="146" y="0"/>
                </a:lnTo>
                <a:lnTo>
                  <a:pt x="204" y="31"/>
                </a:lnTo>
                <a:lnTo>
                  <a:pt x="156" y="38"/>
                </a:lnTo>
                <a:lnTo>
                  <a:pt x="70" y="101"/>
                </a:lnTo>
                <a:lnTo>
                  <a:pt x="55" y="84"/>
                </a:lnTo>
                <a:lnTo>
                  <a:pt x="0" y="5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53" name="26741370.75210.8757.757.6255"/>
          <p:cNvSpPr>
            <a:spLocks/>
          </p:cNvSpPr>
          <p:nvPr/>
        </p:nvSpPr>
        <p:spPr bwMode="invGray">
          <a:xfrm>
            <a:off x="2457450" y="4067175"/>
            <a:ext cx="92075" cy="119063"/>
          </a:xfrm>
          <a:custGeom>
            <a:avLst/>
            <a:gdLst>
              <a:gd name="T0" fmla="*/ 0 w 134"/>
              <a:gd name="T1" fmla="*/ 4831779 h 139"/>
              <a:gd name="T2" fmla="*/ 3074049 w 134"/>
              <a:gd name="T3" fmla="*/ 9433793 h 139"/>
              <a:gd name="T4" fmla="*/ 7108929 w 134"/>
              <a:gd name="T5" fmla="*/ 9663557 h 139"/>
              <a:gd name="T6" fmla="*/ 7685342 w 134"/>
              <a:gd name="T7" fmla="*/ 0 h 139"/>
              <a:gd name="T8" fmla="*/ 4995713 w 134"/>
              <a:gd name="T9" fmla="*/ 460009 h 139"/>
              <a:gd name="T10" fmla="*/ 0 w 134"/>
              <a:gd name="T11" fmla="*/ 4831779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"/>
              <a:gd name="T19" fmla="*/ 0 h 139"/>
              <a:gd name="T20" fmla="*/ 134 w 134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" h="139">
                <a:moveTo>
                  <a:pt x="0" y="70"/>
                </a:moveTo>
                <a:lnTo>
                  <a:pt x="54" y="136"/>
                </a:lnTo>
                <a:lnTo>
                  <a:pt x="123" y="139"/>
                </a:lnTo>
                <a:lnTo>
                  <a:pt x="134" y="0"/>
                </a:lnTo>
                <a:lnTo>
                  <a:pt x="86" y="7"/>
                </a:lnTo>
                <a:lnTo>
                  <a:pt x="0" y="70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54" name="26743380.8752194.7510.6255"/>
          <p:cNvSpPr>
            <a:spLocks/>
          </p:cNvSpPr>
          <p:nvPr/>
        </p:nvSpPr>
        <p:spPr bwMode="invGray">
          <a:xfrm>
            <a:off x="2557463" y="4219575"/>
            <a:ext cx="130175" cy="76200"/>
          </a:xfrm>
          <a:custGeom>
            <a:avLst/>
            <a:gdLst>
              <a:gd name="T0" fmla="*/ 0 w 189"/>
              <a:gd name="T1" fmla="*/ 3645396 h 84"/>
              <a:gd name="T2" fmla="*/ 763042 w 189"/>
              <a:gd name="T3" fmla="*/ 0 h 84"/>
              <a:gd name="T4" fmla="*/ 3052166 w 189"/>
              <a:gd name="T5" fmla="*/ 2343177 h 84"/>
              <a:gd name="T6" fmla="*/ 7249114 w 189"/>
              <a:gd name="T7" fmla="*/ 0 h 84"/>
              <a:gd name="T8" fmla="*/ 10683018 w 189"/>
              <a:gd name="T9" fmla="*/ 2864167 h 84"/>
              <a:gd name="T10" fmla="*/ 9729107 w 189"/>
              <a:gd name="T11" fmla="*/ 6769802 h 84"/>
              <a:gd name="T12" fmla="*/ 9347805 w 189"/>
              <a:gd name="T13" fmla="*/ 3385156 h 84"/>
              <a:gd name="T14" fmla="*/ 7249114 w 189"/>
              <a:gd name="T15" fmla="*/ 2082937 h 84"/>
              <a:gd name="T16" fmla="*/ 4959988 w 189"/>
              <a:gd name="T17" fmla="*/ 4165875 h 84"/>
              <a:gd name="T18" fmla="*/ 5532160 w 189"/>
              <a:gd name="T19" fmla="*/ 5988573 h 84"/>
              <a:gd name="T20" fmla="*/ 4578686 w 189"/>
              <a:gd name="T21" fmla="*/ 7030042 h 84"/>
              <a:gd name="T22" fmla="*/ 0 w 189"/>
              <a:gd name="T23" fmla="*/ 3645396 h 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9"/>
              <a:gd name="T37" fmla="*/ 0 h 84"/>
              <a:gd name="T38" fmla="*/ 189 w 189"/>
              <a:gd name="T39" fmla="*/ 84 h 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9" h="84">
                <a:moveTo>
                  <a:pt x="0" y="45"/>
                </a:moveTo>
                <a:lnTo>
                  <a:pt x="15" y="0"/>
                </a:lnTo>
                <a:lnTo>
                  <a:pt x="55" y="27"/>
                </a:lnTo>
                <a:lnTo>
                  <a:pt x="127" y="1"/>
                </a:lnTo>
                <a:lnTo>
                  <a:pt x="189" y="33"/>
                </a:lnTo>
                <a:lnTo>
                  <a:pt x="172" y="81"/>
                </a:lnTo>
                <a:lnTo>
                  <a:pt x="167" y="41"/>
                </a:lnTo>
                <a:lnTo>
                  <a:pt x="127" y="26"/>
                </a:lnTo>
                <a:lnTo>
                  <a:pt x="88" y="51"/>
                </a:lnTo>
                <a:lnTo>
                  <a:pt x="98" y="73"/>
                </a:lnTo>
                <a:lnTo>
                  <a:pt x="81" y="84"/>
                </a:lnTo>
                <a:lnTo>
                  <a:pt x="0" y="45"/>
                </a:lnTo>
                <a:close/>
              </a:path>
            </a:pathLst>
          </a:custGeom>
          <a:solidFill>
            <a:srgbClr val="DDDDDD">
              <a:alpha val="89018"/>
            </a:srgb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55" name="AutoShape 276"/>
          <p:cNvSpPr>
            <a:spLocks noChangeArrowheads="1"/>
          </p:cNvSpPr>
          <p:nvPr/>
        </p:nvSpPr>
        <p:spPr bwMode="invGray">
          <a:xfrm>
            <a:off x="4630738" y="3194050"/>
            <a:ext cx="77787" cy="80963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>
              <a:solidFill>
                <a:srgbClr val="FFFFFF"/>
              </a:solidFill>
            </a:endParaRPr>
          </a:p>
        </p:txBody>
      </p:sp>
      <p:sp>
        <p:nvSpPr>
          <p:cNvPr id="341" name="Rectangle 283"/>
          <p:cNvSpPr>
            <a:spLocks noChangeArrowheads="1"/>
          </p:cNvSpPr>
          <p:nvPr/>
        </p:nvSpPr>
        <p:spPr bwMode="invGray">
          <a:xfrm>
            <a:off x="5265738" y="2493963"/>
            <a:ext cx="46037" cy="58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342" name="Rectangle 283"/>
          <p:cNvSpPr>
            <a:spLocks noChangeArrowheads="1"/>
          </p:cNvSpPr>
          <p:nvPr/>
        </p:nvSpPr>
        <p:spPr bwMode="invGray">
          <a:xfrm>
            <a:off x="5265738" y="2371725"/>
            <a:ext cx="58737" cy="60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344" name="Text Box 290"/>
          <p:cNvSpPr txBox="1">
            <a:spLocks noChangeArrowheads="1"/>
          </p:cNvSpPr>
          <p:nvPr/>
        </p:nvSpPr>
        <p:spPr bwMode="invGray">
          <a:xfrm>
            <a:off x="7977188" y="3706813"/>
            <a:ext cx="52387" cy="46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DDDDDD"/>
              </a:solidFill>
              <a:sym typeface="Trebuchet MS" pitchFamily="34" charset="0"/>
            </a:endParaRPr>
          </a:p>
        </p:txBody>
      </p:sp>
      <p:sp>
        <p:nvSpPr>
          <p:cNvPr id="345" name="Text Box 323"/>
          <p:cNvSpPr txBox="1">
            <a:spLocks noChangeArrowheads="1"/>
          </p:cNvSpPr>
          <p:nvPr/>
        </p:nvSpPr>
        <p:spPr bwMode="invGray">
          <a:xfrm>
            <a:off x="7962900" y="3889375"/>
            <a:ext cx="88900" cy="1698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b="1">
                <a:solidFill>
                  <a:srgbClr val="000000"/>
                </a:solidFill>
                <a:sym typeface="Wingdings 3" pitchFamily="18" charset="2"/>
              </a:rPr>
              <a:t></a:t>
            </a:r>
          </a:p>
        </p:txBody>
      </p:sp>
      <p:sp>
        <p:nvSpPr>
          <p:cNvPr id="346" name="AutoShape 313"/>
          <p:cNvSpPr>
            <a:spLocks noChangeArrowheads="1"/>
          </p:cNvSpPr>
          <p:nvPr/>
        </p:nvSpPr>
        <p:spPr bwMode="invGray">
          <a:xfrm>
            <a:off x="7985125" y="4186238"/>
            <a:ext cx="71438" cy="80962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2" name="Text Box 353" descr="&lt;tags&gt;&lt;tag n=&quot;BulletInfo&quot; v=&quot;Standard&quot; /&gt;&lt;/tags&gt;"/>
          <p:cNvSpPr txBox="1">
            <a:spLocks noChangeArrowheads="1"/>
          </p:cNvSpPr>
          <p:nvPr/>
        </p:nvSpPr>
        <p:spPr bwMode="auto">
          <a:xfrm>
            <a:off x="692150" y="2141538"/>
            <a:ext cx="4114800" cy="40132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 marL="180975" lvl="2" indent="-1778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defRPr/>
            </a:pPr>
            <a:r>
              <a:rPr lang="ru-RU" b="1" dirty="0">
                <a:solidFill>
                  <a:srgbClr val="000000"/>
                </a:solidFill>
              </a:rPr>
              <a:t>Ключевые факты</a:t>
            </a:r>
            <a:r>
              <a:rPr lang="en-GB" b="1" dirty="0">
                <a:solidFill>
                  <a:srgbClr val="000000"/>
                </a:solidFill>
              </a:rPr>
              <a:t>:</a:t>
            </a:r>
            <a:endParaRPr lang="en-GB" dirty="0">
              <a:solidFill>
                <a:srgbClr val="000000"/>
              </a:solidFill>
            </a:endParaRPr>
          </a:p>
          <a:p>
            <a:pPr marL="180975" lvl="2" indent="-1778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000000"/>
                </a:solidFill>
              </a:rPr>
              <a:t>Более </a:t>
            </a:r>
            <a:r>
              <a:rPr lang="en-GB" b="1" dirty="0">
                <a:solidFill>
                  <a:srgbClr val="000000"/>
                </a:solidFill>
              </a:rPr>
              <a:t>40 </a:t>
            </a:r>
            <a:r>
              <a:rPr lang="ru-RU" b="1" dirty="0">
                <a:solidFill>
                  <a:srgbClr val="000000"/>
                </a:solidFill>
              </a:rPr>
              <a:t>активов в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smtClean="0">
                <a:solidFill>
                  <a:srgbClr val="000000"/>
                </a:solidFill>
              </a:rPr>
              <a:t>1</a:t>
            </a:r>
            <a:r>
              <a:rPr lang="ru-RU" b="1" dirty="0" smtClean="0">
                <a:solidFill>
                  <a:srgbClr val="000000"/>
                </a:solidFill>
              </a:rPr>
              <a:t>3 </a:t>
            </a:r>
            <a:r>
              <a:rPr lang="ru-RU" b="1" dirty="0">
                <a:solidFill>
                  <a:srgbClr val="000000"/>
                </a:solidFill>
              </a:rPr>
              <a:t>странах на пяти континентах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482600" lvl="3" indent="-1270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buFont typeface="Wingdings" pitchFamily="2" charset="2"/>
              <a:buChar char="n"/>
              <a:defRPr/>
            </a:pPr>
            <a:r>
              <a:rPr lang="en-GB" dirty="0" smtClean="0">
                <a:solidFill>
                  <a:srgbClr val="000000"/>
                </a:solidFill>
              </a:rPr>
              <a:t>1</a:t>
            </a:r>
            <a:r>
              <a:rPr lang="ru-RU" dirty="0" smtClean="0">
                <a:solidFill>
                  <a:srgbClr val="000000"/>
                </a:solidFill>
              </a:rPr>
              <a:t>5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алюминиевых заводов</a:t>
            </a:r>
            <a:endParaRPr lang="en-GB" dirty="0">
              <a:solidFill>
                <a:srgbClr val="000000"/>
              </a:solidFill>
            </a:endParaRPr>
          </a:p>
          <a:p>
            <a:pPr marL="482600" lvl="3" indent="-1270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buFont typeface="Wingdings" pitchFamily="2" charset="2"/>
              <a:buChar char="n"/>
              <a:defRPr/>
            </a:pPr>
            <a:r>
              <a:rPr lang="en-GB" dirty="0" smtClean="0">
                <a:solidFill>
                  <a:srgbClr val="000000"/>
                </a:solidFill>
              </a:rPr>
              <a:t>1</a:t>
            </a:r>
            <a:r>
              <a:rPr lang="ru-RU" dirty="0" smtClean="0">
                <a:solidFill>
                  <a:srgbClr val="000000"/>
                </a:solidFill>
              </a:rPr>
              <a:t>1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глиноземных заводов</a:t>
            </a:r>
            <a:endParaRPr lang="en-GB" dirty="0">
              <a:solidFill>
                <a:srgbClr val="000000"/>
              </a:solidFill>
            </a:endParaRPr>
          </a:p>
          <a:p>
            <a:pPr marL="482600" lvl="3" indent="-1270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buFont typeface="Wingdings" pitchFamily="2" charset="2"/>
              <a:buChar char="n"/>
              <a:defRPr/>
            </a:pPr>
            <a:r>
              <a:rPr lang="ru-RU" dirty="0" smtClean="0">
                <a:solidFill>
                  <a:srgbClr val="000000"/>
                </a:solidFill>
              </a:rPr>
              <a:t>8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бокситовых рудников</a:t>
            </a:r>
            <a:endParaRPr lang="en-GB" dirty="0">
              <a:solidFill>
                <a:srgbClr val="000000"/>
              </a:solidFill>
            </a:endParaRPr>
          </a:p>
          <a:p>
            <a:pPr marL="482600" lvl="3" indent="-1270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buFont typeface="Wingdings" pitchFamily="2" charset="2"/>
              <a:buChar char="n"/>
              <a:defRPr/>
            </a:pPr>
            <a:r>
              <a:rPr lang="ru-RU" dirty="0" smtClean="0">
                <a:solidFill>
                  <a:srgbClr val="000000"/>
                </a:solidFill>
              </a:rPr>
              <a:t>4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фольгопрокатных </a:t>
            </a:r>
            <a:r>
              <a:rPr lang="ru-RU" dirty="0" smtClean="0">
                <a:solidFill>
                  <a:srgbClr val="000000"/>
                </a:solidFill>
              </a:rPr>
              <a:t>предприятия</a:t>
            </a:r>
            <a:endParaRPr lang="en-US" b="1" dirty="0">
              <a:solidFill>
                <a:srgbClr val="000000"/>
              </a:solidFill>
            </a:endParaRPr>
          </a:p>
          <a:p>
            <a:pPr marL="355600" lvl="3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defRPr/>
            </a:pPr>
            <a:endParaRPr lang="en-GB" b="1" dirty="0">
              <a:solidFill>
                <a:srgbClr val="000000"/>
              </a:solidFill>
            </a:endParaRPr>
          </a:p>
          <a:p>
            <a:pPr marL="180975" lvl="2" indent="-1778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63 000 </a:t>
            </a:r>
            <a:r>
              <a:rPr lang="ru-RU" b="1" dirty="0" smtClean="0">
                <a:solidFill>
                  <a:srgbClr val="000000"/>
                </a:solidFill>
              </a:rPr>
              <a:t>сотрудника</a:t>
            </a:r>
            <a:endParaRPr lang="en-US" b="1" dirty="0">
              <a:solidFill>
                <a:srgbClr val="000000"/>
              </a:solidFill>
            </a:endParaRPr>
          </a:p>
          <a:p>
            <a:pPr marL="180975" lvl="2" indent="-1778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4" name="Прямоугольник 303"/>
          <p:cNvSpPr>
            <a:spLocks noChangeArrowheads="1"/>
          </p:cNvSpPr>
          <p:nvPr/>
        </p:nvSpPr>
        <p:spPr bwMode="auto">
          <a:xfrm>
            <a:off x="549275" y="5727700"/>
            <a:ext cx="85264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lvl="2" indent="-1778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C90128"/>
              </a:buClr>
              <a:buSzPct val="50000"/>
              <a:buFont typeface="Wingdings" pitchFamily="2" charset="2"/>
              <a:buChar char="n"/>
            </a:pP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26905" name="Picture 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2408238"/>
            <a:ext cx="2127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EAB7B-30BA-419A-8686-05111D40037E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89045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3FB56-342B-487B-80BD-873F57A0AA3C}" type="slidenum">
              <a:rPr lang="ja-JP" altLang="en-US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1187450" y="1427163"/>
            <a:ext cx="763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1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1042988" y="1116013"/>
            <a:ext cx="7777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1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1042988" y="2011363"/>
            <a:ext cx="6913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altLang="ru-RU" sz="36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altLang="ru-RU" sz="36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1042988" y="3068638"/>
            <a:ext cx="7489825" cy="12001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Спиридонов Владимир, </a:t>
            </a:r>
            <a:endParaRPr lang="en-US" altLang="ru-RU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начальник отдела медицины труда ОК РУСАЛ </a:t>
            </a:r>
            <a:endParaRPr lang="en-US" altLang="ru-RU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тел.+7(985) 774 34 79   </a:t>
            </a:r>
            <a:endParaRPr lang="en-US" altLang="ru-RU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</a:rPr>
              <a:t>e-mail: Vladimir.Spiridonov@rusal.com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33375"/>
            <a:ext cx="6707658" cy="574675"/>
          </a:xfrm>
          <a:solidFill>
            <a:schemeClr val="tx2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Медицинская служба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РУСАЛа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315" name="Rectangle 28"/>
          <p:cNvSpPr>
            <a:spLocks noChangeArrowheads="1"/>
          </p:cNvSpPr>
          <p:nvPr/>
        </p:nvSpPr>
        <p:spPr bwMode="auto">
          <a:xfrm>
            <a:off x="2771800" y="2492896"/>
            <a:ext cx="1800200" cy="50405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г. Красноярск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16" name="Rectangle 30"/>
          <p:cNvSpPr>
            <a:spLocks noChangeArrowheads="1"/>
          </p:cNvSpPr>
          <p:nvPr/>
        </p:nvSpPr>
        <p:spPr bwMode="auto">
          <a:xfrm>
            <a:off x="827584" y="2492896"/>
            <a:ext cx="1800200" cy="50405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г. Ачинск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17" name="Rectangle 31"/>
          <p:cNvSpPr>
            <a:spLocks noChangeArrowheads="1"/>
          </p:cNvSpPr>
          <p:nvPr/>
        </p:nvSpPr>
        <p:spPr bwMode="auto">
          <a:xfrm>
            <a:off x="827584" y="3789040"/>
            <a:ext cx="1800200" cy="50405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Здравпункт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 г. Новокузнецк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18" name="Rectangle 32"/>
          <p:cNvSpPr>
            <a:spLocks noChangeArrowheads="1"/>
          </p:cNvSpPr>
          <p:nvPr/>
        </p:nvSpPr>
        <p:spPr bwMode="auto">
          <a:xfrm>
            <a:off x="827584" y="3068960"/>
            <a:ext cx="1800200" cy="57606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г. Братск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19" name="Rectangle 33"/>
          <p:cNvSpPr>
            <a:spLocks noChangeArrowheads="1"/>
          </p:cNvSpPr>
          <p:nvPr/>
        </p:nvSpPr>
        <p:spPr bwMode="auto">
          <a:xfrm>
            <a:off x="2771800" y="3068960"/>
            <a:ext cx="1800200" cy="57606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г. Саяногорск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0" name="Rectangle 34"/>
          <p:cNvSpPr>
            <a:spLocks noChangeArrowheads="1"/>
          </p:cNvSpPr>
          <p:nvPr/>
        </p:nvSpPr>
        <p:spPr bwMode="auto">
          <a:xfrm>
            <a:off x="827584" y="1124745"/>
            <a:ext cx="3744416" cy="57606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РУСАЛ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МЕДИЦИНСКИЙ ЦЕНТР</a:t>
            </a: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321" name="Rectangle 41"/>
          <p:cNvSpPr>
            <a:spLocks noChangeArrowheads="1"/>
          </p:cNvSpPr>
          <p:nvPr/>
        </p:nvSpPr>
        <p:spPr bwMode="auto">
          <a:xfrm>
            <a:off x="827585" y="5157192"/>
            <a:ext cx="1800200" cy="576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г. Шелехов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2" name="Rectangle 42"/>
          <p:cNvSpPr>
            <a:spLocks noChangeArrowheads="1"/>
          </p:cNvSpPr>
          <p:nvPr/>
        </p:nvSpPr>
        <p:spPr bwMode="auto">
          <a:xfrm>
            <a:off x="2771800" y="4437112"/>
            <a:ext cx="1800200" cy="576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Здравпункты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г. Североуральск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3" name="Rectangle 43"/>
          <p:cNvSpPr>
            <a:spLocks noChangeArrowheads="1"/>
          </p:cNvSpPr>
          <p:nvPr/>
        </p:nvSpPr>
        <p:spPr bwMode="auto">
          <a:xfrm>
            <a:off x="827585" y="4437112"/>
            <a:ext cx="1800200" cy="57606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г. Краснотурьинск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4" name="Rectangle 44"/>
          <p:cNvSpPr>
            <a:spLocks noChangeArrowheads="1"/>
          </p:cNvSpPr>
          <p:nvPr/>
        </p:nvSpPr>
        <p:spPr bwMode="auto">
          <a:xfrm>
            <a:off x="827584" y="5877272"/>
            <a:ext cx="1800201" cy="64807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FFFF"/>
                </a:solidFill>
                <a:cs typeface="Arial" charset="0"/>
              </a:rPr>
              <a:t>г. </a:t>
            </a: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Каменск-Уральский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5" name="Rectangle 45"/>
          <p:cNvSpPr>
            <a:spLocks noChangeArrowheads="1"/>
          </p:cNvSpPr>
          <p:nvPr/>
        </p:nvSpPr>
        <p:spPr bwMode="auto">
          <a:xfrm>
            <a:off x="2771801" y="5157192"/>
            <a:ext cx="1800200" cy="57606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Здравпункт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 п. Надвоицы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6" name="Rectangle 46"/>
          <p:cNvSpPr>
            <a:spLocks noChangeArrowheads="1"/>
          </p:cNvSpPr>
          <p:nvPr/>
        </p:nvSpPr>
        <p:spPr bwMode="auto">
          <a:xfrm>
            <a:off x="2771801" y="3789040"/>
            <a:ext cx="1800199" cy="50405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г. Волгоград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7" name="Rectangle 47"/>
          <p:cNvSpPr>
            <a:spLocks noChangeArrowheads="1"/>
          </p:cNvSpPr>
          <p:nvPr/>
        </p:nvSpPr>
        <p:spPr bwMode="auto">
          <a:xfrm>
            <a:off x="2771800" y="5877272"/>
            <a:ext cx="1800199" cy="64807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МСЧ г. Кандалакша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35" name="Rectangle 61"/>
          <p:cNvSpPr>
            <a:spLocks noChangeArrowheads="1"/>
          </p:cNvSpPr>
          <p:nvPr/>
        </p:nvSpPr>
        <p:spPr bwMode="auto">
          <a:xfrm>
            <a:off x="4932040" y="5949280"/>
            <a:ext cx="1800200" cy="576064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МСЧ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г</a:t>
            </a: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. Бокситогорск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36" name="Text Box 65"/>
          <p:cNvSpPr txBox="1">
            <a:spLocks noChangeArrowheads="1"/>
          </p:cNvSpPr>
          <p:nvPr/>
        </p:nvSpPr>
        <p:spPr bwMode="auto">
          <a:xfrm rot="10800000" flipV="1">
            <a:off x="827584" y="1750107"/>
            <a:ext cx="381642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C90128"/>
                </a:solidFill>
                <a:cs typeface="Arial" charset="0"/>
              </a:rPr>
              <a:t>12</a:t>
            </a:r>
            <a:r>
              <a:rPr lang="ru-RU" sz="1800" b="1" dirty="0" smtClean="0">
                <a:solidFill>
                  <a:srgbClr val="000000"/>
                </a:solidFill>
                <a:cs typeface="Arial" charset="0"/>
              </a:rPr>
              <a:t> филиалов. Более </a:t>
            </a:r>
            <a:r>
              <a:rPr lang="ru-RU" sz="1800" b="1" dirty="0" smtClean="0">
                <a:solidFill>
                  <a:srgbClr val="C90128"/>
                </a:solidFill>
                <a:cs typeface="Arial" charset="0"/>
              </a:rPr>
              <a:t>45 000</a:t>
            </a:r>
            <a:r>
              <a:rPr lang="ru-RU" sz="1800" b="1" dirty="0" smtClean="0">
                <a:solidFill>
                  <a:srgbClr val="000000"/>
                </a:solidFill>
                <a:cs typeface="Arial" charset="0"/>
              </a:rPr>
              <a:t> чел. прикрепленного контингента</a:t>
            </a:r>
          </a:p>
        </p:txBody>
      </p:sp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4932040" y="5157192"/>
            <a:ext cx="1800200" cy="576064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МСЧ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г</a:t>
            </a: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Полевской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4932040" y="4437112"/>
            <a:ext cx="1800200" cy="504056"/>
          </a:xfrm>
          <a:prstGeom prst="rect">
            <a:avLst/>
          </a:prstGeom>
          <a:solidFill>
            <a:schemeClr val="accent2">
              <a:alpha val="50195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МСЧ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г.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Николаев</a:t>
            </a:r>
            <a:endParaRPr lang="ru-RU" sz="1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1" name="Рисунок 1" descr="vrachi_5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6948264" y="4437112"/>
            <a:ext cx="1944216" cy="504056"/>
          </a:xfrm>
          <a:prstGeom prst="rect">
            <a:avLst/>
          </a:prstGeom>
          <a:solidFill>
            <a:schemeClr val="tx2">
              <a:lumMod val="40000"/>
              <a:lumOff val="60000"/>
              <a:alpha val="50195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Медицинская служба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р. Гвинея</a:t>
            </a:r>
            <a:endParaRPr 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Rectangle 61"/>
          <p:cNvSpPr>
            <a:spLocks noChangeArrowheads="1"/>
          </p:cNvSpPr>
          <p:nvPr/>
        </p:nvSpPr>
        <p:spPr bwMode="auto">
          <a:xfrm>
            <a:off x="6948264" y="5157192"/>
            <a:ext cx="1944216" cy="576064"/>
          </a:xfrm>
          <a:prstGeom prst="rect">
            <a:avLst/>
          </a:prstGeom>
          <a:solidFill>
            <a:schemeClr val="tx2">
              <a:lumMod val="40000"/>
              <a:lumOff val="60000"/>
              <a:alpha val="50195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Медицинская служба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р. Гайана</a:t>
            </a:r>
            <a:endParaRPr 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Rectangle 61"/>
          <p:cNvSpPr>
            <a:spLocks noChangeArrowheads="1"/>
          </p:cNvSpPr>
          <p:nvPr/>
        </p:nvSpPr>
        <p:spPr bwMode="auto">
          <a:xfrm>
            <a:off x="6948264" y="5949280"/>
            <a:ext cx="1944216" cy="576064"/>
          </a:xfrm>
          <a:prstGeom prst="rect">
            <a:avLst/>
          </a:prstGeom>
          <a:solidFill>
            <a:schemeClr val="tx2">
              <a:lumMod val="40000"/>
              <a:lumOff val="60000"/>
              <a:alpha val="50195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Медицинская служба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р. Нигерия</a:t>
            </a:r>
            <a:endParaRPr lang="ru-RU" sz="1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1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06"/>
          <p:cNvSpPr>
            <a:spLocks noChangeArrowheads="1"/>
          </p:cNvSpPr>
          <p:nvPr/>
        </p:nvSpPr>
        <p:spPr bwMode="auto">
          <a:xfrm>
            <a:off x="611188" y="188913"/>
            <a:ext cx="6840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00"/>
                </a:solidFill>
                <a:cs typeface="Arial" charset="0"/>
              </a:rPr>
              <a:t>Вредные производственные факторы Электролизника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268413"/>
            <a:ext cx="4532312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307"/>
          <p:cNvSpPr>
            <a:spLocks noChangeArrowheads="1"/>
          </p:cNvSpPr>
          <p:nvPr/>
        </p:nvSpPr>
        <p:spPr bwMode="auto">
          <a:xfrm>
            <a:off x="611188" y="1149350"/>
            <a:ext cx="39608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Основные вредные производственные факторы профессии </a:t>
            </a:r>
            <a:r>
              <a:rPr lang="ru-RU" sz="1400" b="1" i="1">
                <a:solidFill>
                  <a:srgbClr val="000000"/>
                </a:solidFill>
                <a:cs typeface="Arial" charset="0"/>
              </a:rPr>
              <a:t>«Электролизник расплавленных солей»: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аэрозоль оксида алюминия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фтор и его соединения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бенз(а)пирен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углерода оксид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производственный шум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повышенная температура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тепловое излучение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пониженная температура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физические перегрузки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постоянное магнитное поле</a:t>
            </a:r>
          </a:p>
        </p:txBody>
      </p:sp>
      <p:sp>
        <p:nvSpPr>
          <p:cNvPr id="6149" name="Rectangle 307"/>
          <p:cNvSpPr>
            <a:spLocks noChangeArrowheads="1"/>
          </p:cNvSpPr>
          <p:nvPr/>
        </p:nvSpPr>
        <p:spPr bwMode="auto">
          <a:xfrm>
            <a:off x="611188" y="4508500"/>
            <a:ext cx="82819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Длительное воздействие данных факторов может привести к развитию следующих профессиональных заболеваний:</a:t>
            </a:r>
          </a:p>
        </p:txBody>
      </p:sp>
      <p:sp>
        <p:nvSpPr>
          <p:cNvPr id="6150" name="Rectangle 307"/>
          <p:cNvSpPr>
            <a:spLocks noChangeArrowheads="1"/>
          </p:cNvSpPr>
          <p:nvPr/>
        </p:nvSpPr>
        <p:spPr bwMode="auto">
          <a:xfrm>
            <a:off x="1331913" y="5133975"/>
            <a:ext cx="75612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Сенсоневральная тугоухость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Хроническая интоксикация соединениями фтора (флюороз)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Профессиональный бронхит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Профессиональная астма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 Полинейропатии конечностей</a:t>
            </a:r>
          </a:p>
        </p:txBody>
      </p:sp>
    </p:spTree>
    <p:extLst>
      <p:ext uri="{BB962C8B-B14F-4D97-AF65-F5344CB8AC3E}">
        <p14:creationId xmlns:p14="http://schemas.microsoft.com/office/powerpoint/2010/main" val="34371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97DB0-1BC3-4EE2-959B-E743773C3EE1}" type="slidenum">
              <a:rPr lang="ja-JP" altLang="en-US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539552" y="260648"/>
            <a:ext cx="7200900" cy="64837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40000" algn="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Гашение анодных эффектов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60840" cy="496855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4877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0ADAB-C4E2-4468-8FD0-A42B8219CFC5}" type="slidenum">
              <a:rPr lang="ja-JP" altLang="en-US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468313" y="260350"/>
            <a:ext cx="72009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Профессиональные заболевания в ОК РУСАЛ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87450" y="1628775"/>
            <a:ext cx="5976938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64300"/>
              </p:ext>
            </p:extLst>
          </p:nvPr>
        </p:nvGraphicFramePr>
        <p:xfrm>
          <a:off x="518978" y="2204864"/>
          <a:ext cx="849283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47664" y="1214438"/>
            <a:ext cx="52565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0" rIns="1800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Число вновь выявленных ПЗ, чел.</a:t>
            </a:r>
          </a:p>
        </p:txBody>
      </p:sp>
    </p:spTree>
    <p:extLst>
      <p:ext uri="{BB962C8B-B14F-4D97-AF65-F5344CB8AC3E}">
        <p14:creationId xmlns:p14="http://schemas.microsoft.com/office/powerpoint/2010/main" val="119936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0ADAB-C4E2-4468-8FD0-A42B8219CFC5}" type="slidenum">
              <a:rPr lang="ja-JP" altLang="en-US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468313" y="260350"/>
            <a:ext cx="72009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</a:rPr>
              <a:t>Количество вновь выявленных заболеваний на 10000 работающих</a:t>
            </a:r>
            <a:endParaRPr lang="ru-RU" altLang="ru-RU" sz="2000" b="1" dirty="0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87450" y="1628775"/>
            <a:ext cx="5976938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28734"/>
              </p:ext>
            </p:extLst>
          </p:nvPr>
        </p:nvGraphicFramePr>
        <p:xfrm>
          <a:off x="-29066" y="2060848"/>
          <a:ext cx="9325476" cy="391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710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15DA0-6D82-4C5A-A715-AA2B8590CBE5}" type="slidenum">
              <a:rPr lang="ja-JP" altLang="en-US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30723" name="Rectangle 2" descr="Text Box: Title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88913"/>
            <a:ext cx="6953250" cy="396875"/>
          </a:xfrm>
        </p:spPr>
        <p:txBody>
          <a:bodyPr lIns="91440" tIns="45720" rIns="91440" bIns="45720" anchor="ctr"/>
          <a:lstStyle/>
          <a:p>
            <a:pPr defTabSz="914400">
              <a:lnSpc>
                <a:spcPct val="100000"/>
              </a:lnSpc>
            </a:pPr>
            <a:r>
              <a:rPr lang="ru-RU" altLang="ru-RU" sz="2000" smtClean="0"/>
              <a:t>Структура профессиональных заболеваний</a:t>
            </a:r>
          </a:p>
        </p:txBody>
      </p:sp>
      <p:sp>
        <p:nvSpPr>
          <p:cNvPr id="83971" name="Line 2078"/>
          <p:cNvSpPr>
            <a:spLocks noChangeShapeType="1"/>
          </p:cNvSpPr>
          <p:nvPr/>
        </p:nvSpPr>
        <p:spPr bwMode="auto">
          <a:xfrm>
            <a:off x="539750" y="4198938"/>
            <a:ext cx="0" cy="539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83972" name="Line 2079"/>
          <p:cNvSpPr>
            <a:spLocks noChangeShapeType="1"/>
          </p:cNvSpPr>
          <p:nvPr/>
        </p:nvSpPr>
        <p:spPr bwMode="auto">
          <a:xfrm>
            <a:off x="3348038" y="3335338"/>
            <a:ext cx="1587" cy="3444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30726" name="Rectangle 65"/>
          <p:cNvSpPr>
            <a:spLocks noChangeArrowheads="1"/>
          </p:cNvSpPr>
          <p:nvPr/>
        </p:nvSpPr>
        <p:spPr bwMode="auto">
          <a:xfrm>
            <a:off x="5003800" y="1341438"/>
            <a:ext cx="38163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</a:rPr>
              <a:t>Структура профессиональных заболеваний в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201</a:t>
            </a:r>
            <a:r>
              <a:rPr lang="en-US" altLang="ru-RU" sz="1400" b="1" dirty="0" smtClean="0">
                <a:solidFill>
                  <a:srgbClr val="000000"/>
                </a:solidFill>
              </a:rPr>
              <a:t>4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83976" name="Line 2078"/>
          <p:cNvSpPr>
            <a:spLocks noChangeShapeType="1"/>
          </p:cNvSpPr>
          <p:nvPr/>
        </p:nvSpPr>
        <p:spPr bwMode="auto">
          <a:xfrm>
            <a:off x="539750" y="4198938"/>
            <a:ext cx="0" cy="539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83977" name="Line 2079"/>
          <p:cNvSpPr>
            <a:spLocks noChangeShapeType="1"/>
          </p:cNvSpPr>
          <p:nvPr/>
        </p:nvSpPr>
        <p:spPr bwMode="auto">
          <a:xfrm>
            <a:off x="3348038" y="3335338"/>
            <a:ext cx="1587" cy="3444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30729" name="Rectangle 65"/>
          <p:cNvSpPr>
            <a:spLocks noChangeArrowheads="1"/>
          </p:cNvSpPr>
          <p:nvPr/>
        </p:nvSpPr>
        <p:spPr bwMode="auto">
          <a:xfrm>
            <a:off x="611188" y="1327150"/>
            <a:ext cx="38163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</a:rPr>
              <a:t>Структура профессиональных заболеваний в 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201</a:t>
            </a:r>
            <a:r>
              <a:rPr lang="en-US" altLang="ru-RU" sz="1400" b="1" dirty="0" smtClean="0">
                <a:solidFill>
                  <a:srgbClr val="000000"/>
                </a:solidFill>
              </a:rPr>
              <a:t>3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graphicFrame>
        <p:nvGraphicFramePr>
          <p:cNvPr id="1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50196"/>
              </p:ext>
            </p:extLst>
          </p:nvPr>
        </p:nvGraphicFramePr>
        <p:xfrm>
          <a:off x="155575" y="1763713"/>
          <a:ext cx="5318125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4406900" y="1824038"/>
          <a:ext cx="5318125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67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Number"/>
          <p:cNvSpPr txBox="1">
            <a:spLocks noGrp="1" noChangeArrowheads="1"/>
          </p:cNvSpPr>
          <p:nvPr/>
        </p:nvSpPr>
        <p:spPr bwMode="auto">
          <a:xfrm>
            <a:off x="-1358900" y="6569075"/>
            <a:ext cx="175577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67E5D00-BF41-49A2-AD59-61F606D7C651}" type="slidenum">
              <a:rPr lang="ja-JP" altLang="en-US" sz="12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747" name="Rectangle 2" descr="Text Box: Title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88913"/>
            <a:ext cx="6953250" cy="396875"/>
          </a:xfrm>
        </p:spPr>
        <p:txBody>
          <a:bodyPr lIns="91440" tIns="45720" rIns="91440" bIns="45720" anchor="ctr"/>
          <a:lstStyle/>
          <a:p>
            <a:pPr defTabSz="914400">
              <a:lnSpc>
                <a:spcPct val="100000"/>
              </a:lnSpc>
            </a:pPr>
            <a:r>
              <a:rPr lang="ru-RU" altLang="ru-RU" sz="2000" smtClean="0"/>
              <a:t>Структура заболеваемости</a:t>
            </a:r>
          </a:p>
        </p:txBody>
      </p:sp>
      <p:sp>
        <p:nvSpPr>
          <p:cNvPr id="83971" name="Line 2078"/>
          <p:cNvSpPr>
            <a:spLocks noChangeShapeType="1"/>
          </p:cNvSpPr>
          <p:nvPr/>
        </p:nvSpPr>
        <p:spPr bwMode="auto">
          <a:xfrm>
            <a:off x="731838" y="4127500"/>
            <a:ext cx="1587" cy="558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83972" name="Line 2079"/>
          <p:cNvSpPr>
            <a:spLocks noChangeShapeType="1"/>
          </p:cNvSpPr>
          <p:nvPr/>
        </p:nvSpPr>
        <p:spPr bwMode="auto">
          <a:xfrm>
            <a:off x="3540125" y="3263900"/>
            <a:ext cx="1588" cy="3571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83976" name="Line 2078"/>
          <p:cNvSpPr>
            <a:spLocks noChangeShapeType="1"/>
          </p:cNvSpPr>
          <p:nvPr/>
        </p:nvSpPr>
        <p:spPr bwMode="auto">
          <a:xfrm>
            <a:off x="731838" y="4127500"/>
            <a:ext cx="1587" cy="558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83977" name="Line 2079"/>
          <p:cNvSpPr>
            <a:spLocks noChangeShapeType="1"/>
          </p:cNvSpPr>
          <p:nvPr/>
        </p:nvSpPr>
        <p:spPr bwMode="auto">
          <a:xfrm>
            <a:off x="3540125" y="3263900"/>
            <a:ext cx="1588" cy="3571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31752" name="Rectangle 65"/>
          <p:cNvSpPr>
            <a:spLocks noChangeArrowheads="1"/>
          </p:cNvSpPr>
          <p:nvPr/>
        </p:nvSpPr>
        <p:spPr bwMode="auto">
          <a:xfrm>
            <a:off x="611188" y="1611313"/>
            <a:ext cx="3816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</a:rPr>
              <a:t>Структура заболеваемости в 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201</a:t>
            </a:r>
            <a:r>
              <a:rPr lang="en-US" altLang="ru-RU" sz="1400" b="1" dirty="0" smtClean="0">
                <a:solidFill>
                  <a:srgbClr val="000000"/>
                </a:solidFill>
              </a:rPr>
              <a:t>3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31755" name="Rectangle 65"/>
          <p:cNvSpPr>
            <a:spLocks noChangeArrowheads="1"/>
          </p:cNvSpPr>
          <p:nvPr/>
        </p:nvSpPr>
        <p:spPr bwMode="auto">
          <a:xfrm>
            <a:off x="4932363" y="1608138"/>
            <a:ext cx="3816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</a:rPr>
              <a:t>Структура заболеваемости в 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201</a:t>
            </a:r>
            <a:r>
              <a:rPr lang="en-US" altLang="ru-RU" sz="1400" b="1" dirty="0" smtClean="0">
                <a:solidFill>
                  <a:srgbClr val="000000"/>
                </a:solidFill>
              </a:rPr>
              <a:t>4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E6356-884D-404A-A284-45D1BB0F265F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27584" y="2057400"/>
          <a:ext cx="3888432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644008" y="2057400"/>
          <a:ext cx="424847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34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FlysheetAndBody">
  <a:themeElements>
    <a:clrScheme name="FlysheetAndBody 1">
      <a:dk1>
        <a:srgbClr val="000000"/>
      </a:dk1>
      <a:lt1>
        <a:srgbClr val="FFFFFF"/>
      </a:lt1>
      <a:dk2>
        <a:srgbClr val="DDDDDD"/>
      </a:dk2>
      <a:lt2>
        <a:srgbClr val="C0C0C0"/>
      </a:lt2>
      <a:accent1>
        <a:srgbClr val="C90128"/>
      </a:accent1>
      <a:accent2>
        <a:srgbClr val="C90128"/>
      </a:accent2>
      <a:accent3>
        <a:srgbClr val="FFFFFF"/>
      </a:accent3>
      <a:accent4>
        <a:srgbClr val="000000"/>
      </a:accent4>
      <a:accent5>
        <a:srgbClr val="E1AAAC"/>
      </a:accent5>
      <a:accent6>
        <a:srgbClr val="B60123"/>
      </a:accent6>
      <a:hlink>
        <a:srgbClr val="4D4D4D"/>
      </a:hlink>
      <a:folHlink>
        <a:srgbClr val="969696"/>
      </a:folHlink>
    </a:clrScheme>
    <a:fontScheme name="FlysheetAnd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ysheetAndBody 1">
        <a:dk1>
          <a:srgbClr val="000000"/>
        </a:dk1>
        <a:lt1>
          <a:srgbClr val="FFFFFF"/>
        </a:lt1>
        <a:dk2>
          <a:srgbClr val="DDDDDD"/>
        </a:dk2>
        <a:lt2>
          <a:srgbClr val="C0C0C0"/>
        </a:lt2>
        <a:accent1>
          <a:srgbClr val="C90128"/>
        </a:accent1>
        <a:accent2>
          <a:srgbClr val="C90128"/>
        </a:accent2>
        <a:accent3>
          <a:srgbClr val="FFFFFF"/>
        </a:accent3>
        <a:accent4>
          <a:srgbClr val="000000"/>
        </a:accent4>
        <a:accent5>
          <a:srgbClr val="E1AAAC"/>
        </a:accent5>
        <a:accent6>
          <a:srgbClr val="B6012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lysheetAndBody">
  <a:themeElements>
    <a:clrScheme name="FlysheetAndBody 1">
      <a:dk1>
        <a:srgbClr val="000000"/>
      </a:dk1>
      <a:lt1>
        <a:srgbClr val="FFFFFF"/>
      </a:lt1>
      <a:dk2>
        <a:srgbClr val="DDDDDD"/>
      </a:dk2>
      <a:lt2>
        <a:srgbClr val="C0C0C0"/>
      </a:lt2>
      <a:accent1>
        <a:srgbClr val="C90128"/>
      </a:accent1>
      <a:accent2>
        <a:srgbClr val="C90128"/>
      </a:accent2>
      <a:accent3>
        <a:srgbClr val="FFFFFF"/>
      </a:accent3>
      <a:accent4>
        <a:srgbClr val="000000"/>
      </a:accent4>
      <a:accent5>
        <a:srgbClr val="E1AAAC"/>
      </a:accent5>
      <a:accent6>
        <a:srgbClr val="B60123"/>
      </a:accent6>
      <a:hlink>
        <a:srgbClr val="4D4D4D"/>
      </a:hlink>
      <a:folHlink>
        <a:srgbClr val="969696"/>
      </a:folHlink>
    </a:clrScheme>
    <a:fontScheme name="FlysheetAnd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ysheetAndBody 1">
        <a:dk1>
          <a:srgbClr val="000000"/>
        </a:dk1>
        <a:lt1>
          <a:srgbClr val="FFFFFF"/>
        </a:lt1>
        <a:dk2>
          <a:srgbClr val="DDDDDD"/>
        </a:dk2>
        <a:lt2>
          <a:srgbClr val="C0C0C0"/>
        </a:lt2>
        <a:accent1>
          <a:srgbClr val="C90128"/>
        </a:accent1>
        <a:accent2>
          <a:srgbClr val="C90128"/>
        </a:accent2>
        <a:accent3>
          <a:srgbClr val="FFFFFF"/>
        </a:accent3>
        <a:accent4>
          <a:srgbClr val="000000"/>
        </a:accent4>
        <a:accent5>
          <a:srgbClr val="E1AAAC"/>
        </a:accent5>
        <a:accent6>
          <a:srgbClr val="B6012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FlysheetAndBody">
  <a:themeElements>
    <a:clrScheme name="FlysheetAndBody 1">
      <a:dk1>
        <a:srgbClr val="000000"/>
      </a:dk1>
      <a:lt1>
        <a:srgbClr val="FFFFFF"/>
      </a:lt1>
      <a:dk2>
        <a:srgbClr val="DDDDDD"/>
      </a:dk2>
      <a:lt2>
        <a:srgbClr val="C0C0C0"/>
      </a:lt2>
      <a:accent1>
        <a:srgbClr val="C90128"/>
      </a:accent1>
      <a:accent2>
        <a:srgbClr val="C90128"/>
      </a:accent2>
      <a:accent3>
        <a:srgbClr val="FFFFFF"/>
      </a:accent3>
      <a:accent4>
        <a:srgbClr val="000000"/>
      </a:accent4>
      <a:accent5>
        <a:srgbClr val="E1AAAC"/>
      </a:accent5>
      <a:accent6>
        <a:srgbClr val="B60123"/>
      </a:accent6>
      <a:hlink>
        <a:srgbClr val="4D4D4D"/>
      </a:hlink>
      <a:folHlink>
        <a:srgbClr val="969696"/>
      </a:folHlink>
    </a:clrScheme>
    <a:fontScheme name="FlysheetAnd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ysheetAndBody 1">
        <a:dk1>
          <a:srgbClr val="000000"/>
        </a:dk1>
        <a:lt1>
          <a:srgbClr val="FFFFFF"/>
        </a:lt1>
        <a:dk2>
          <a:srgbClr val="DDDDDD"/>
        </a:dk2>
        <a:lt2>
          <a:srgbClr val="C0C0C0"/>
        </a:lt2>
        <a:accent1>
          <a:srgbClr val="C90128"/>
        </a:accent1>
        <a:accent2>
          <a:srgbClr val="C90128"/>
        </a:accent2>
        <a:accent3>
          <a:srgbClr val="FFFFFF"/>
        </a:accent3>
        <a:accent4>
          <a:srgbClr val="000000"/>
        </a:accent4>
        <a:accent5>
          <a:srgbClr val="E1AAAC"/>
        </a:accent5>
        <a:accent6>
          <a:srgbClr val="B6012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USSIAN">
  <a:themeElements>
    <a:clrScheme name="RUSSIAN 15">
      <a:dk1>
        <a:srgbClr val="000000"/>
      </a:dk1>
      <a:lt1>
        <a:srgbClr val="FFFFFF"/>
      </a:lt1>
      <a:dk2>
        <a:srgbClr val="C90128"/>
      </a:dk2>
      <a:lt2>
        <a:srgbClr val="666666"/>
      </a:lt2>
      <a:accent1>
        <a:srgbClr val="F3F3F3"/>
      </a:accent1>
      <a:accent2>
        <a:srgbClr val="B8B8B8"/>
      </a:accent2>
      <a:accent3>
        <a:srgbClr val="FFFFFF"/>
      </a:accent3>
      <a:accent4>
        <a:srgbClr val="000000"/>
      </a:accent4>
      <a:accent5>
        <a:srgbClr val="F8F8F8"/>
      </a:accent5>
      <a:accent6>
        <a:srgbClr val="A6A6A6"/>
      </a:accent6>
      <a:hlink>
        <a:srgbClr val="C90128"/>
      </a:hlink>
      <a:folHlink>
        <a:srgbClr val="666666"/>
      </a:folHlink>
    </a:clrScheme>
    <a:fontScheme name="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SSI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SI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SI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SI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SI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SI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SI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SI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SI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SI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SI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SI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SIAN 13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666666"/>
        </a:hlink>
        <a:folHlink>
          <a:srgbClr val="C901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SIAN 14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C90128"/>
        </a:hlink>
        <a:folHlink>
          <a:srgbClr val="C901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SIAN 15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C90128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lysheetAndBody">
  <a:themeElements>
    <a:clrScheme name="FlysheetAndBody 1">
      <a:dk1>
        <a:srgbClr val="000000"/>
      </a:dk1>
      <a:lt1>
        <a:srgbClr val="FFFFFF"/>
      </a:lt1>
      <a:dk2>
        <a:srgbClr val="DDDDDD"/>
      </a:dk2>
      <a:lt2>
        <a:srgbClr val="C0C0C0"/>
      </a:lt2>
      <a:accent1>
        <a:srgbClr val="C90128"/>
      </a:accent1>
      <a:accent2>
        <a:srgbClr val="C90128"/>
      </a:accent2>
      <a:accent3>
        <a:srgbClr val="FFFFFF"/>
      </a:accent3>
      <a:accent4>
        <a:srgbClr val="000000"/>
      </a:accent4>
      <a:accent5>
        <a:srgbClr val="E1AAAC"/>
      </a:accent5>
      <a:accent6>
        <a:srgbClr val="B60123"/>
      </a:accent6>
      <a:hlink>
        <a:srgbClr val="4D4D4D"/>
      </a:hlink>
      <a:folHlink>
        <a:srgbClr val="969696"/>
      </a:folHlink>
    </a:clrScheme>
    <a:fontScheme name="FlysheetAnd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ysheetAndBody 1">
        <a:dk1>
          <a:srgbClr val="000000"/>
        </a:dk1>
        <a:lt1>
          <a:srgbClr val="FFFFFF"/>
        </a:lt1>
        <a:dk2>
          <a:srgbClr val="DDDDDD"/>
        </a:dk2>
        <a:lt2>
          <a:srgbClr val="C0C0C0"/>
        </a:lt2>
        <a:accent1>
          <a:srgbClr val="C90128"/>
        </a:accent1>
        <a:accent2>
          <a:srgbClr val="C90128"/>
        </a:accent2>
        <a:accent3>
          <a:srgbClr val="FFFFFF"/>
        </a:accent3>
        <a:accent4>
          <a:srgbClr val="000000"/>
        </a:accent4>
        <a:accent5>
          <a:srgbClr val="E1AAAC"/>
        </a:accent5>
        <a:accent6>
          <a:srgbClr val="B6012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BL">
  <a:themeElements>
    <a:clrScheme name="1_OBL 14">
      <a:dk1>
        <a:srgbClr val="000000"/>
      </a:dk1>
      <a:lt1>
        <a:srgbClr val="FFFFFF"/>
      </a:lt1>
      <a:dk2>
        <a:srgbClr val="C90128"/>
      </a:dk2>
      <a:lt2>
        <a:srgbClr val="666666"/>
      </a:lt2>
      <a:accent1>
        <a:srgbClr val="F3F3F3"/>
      </a:accent1>
      <a:accent2>
        <a:srgbClr val="B8B8B8"/>
      </a:accent2>
      <a:accent3>
        <a:srgbClr val="FFFFFF"/>
      </a:accent3>
      <a:accent4>
        <a:srgbClr val="000000"/>
      </a:accent4>
      <a:accent5>
        <a:srgbClr val="F8F8F8"/>
      </a:accent5>
      <a:accent6>
        <a:srgbClr val="A6A6A6"/>
      </a:accent6>
      <a:hlink>
        <a:srgbClr val="C90128"/>
      </a:hlink>
      <a:folHlink>
        <a:srgbClr val="C90128"/>
      </a:folHlink>
    </a:clrScheme>
    <a:fontScheme name="1_O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BL 13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666666"/>
        </a:hlink>
        <a:folHlink>
          <a:srgbClr val="C901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BL 14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C90128"/>
        </a:hlink>
        <a:folHlink>
          <a:srgbClr val="C901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BL 15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C90128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FlysheetAndBody">
  <a:themeElements>
    <a:clrScheme name="Другая 1">
      <a:dk1>
        <a:srgbClr val="000000"/>
      </a:dk1>
      <a:lt1>
        <a:srgbClr val="FFFFFF"/>
      </a:lt1>
      <a:dk2>
        <a:srgbClr val="DDDDDD"/>
      </a:dk2>
      <a:lt2>
        <a:srgbClr val="C0C0C0"/>
      </a:lt2>
      <a:accent1>
        <a:srgbClr val="640014"/>
      </a:accent1>
      <a:accent2>
        <a:srgbClr val="C90128"/>
      </a:accent2>
      <a:accent3>
        <a:srgbClr val="6E6E6E"/>
      </a:accent3>
      <a:accent4>
        <a:srgbClr val="000000"/>
      </a:accent4>
      <a:accent5>
        <a:srgbClr val="E1AAAC"/>
      </a:accent5>
      <a:accent6>
        <a:srgbClr val="B60123"/>
      </a:accent6>
      <a:hlink>
        <a:srgbClr val="4D4D4D"/>
      </a:hlink>
      <a:folHlink>
        <a:srgbClr val="969696"/>
      </a:folHlink>
    </a:clrScheme>
    <a:fontScheme name="FlysheetAnd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ysheetAndBody 1">
        <a:dk1>
          <a:srgbClr val="000000"/>
        </a:dk1>
        <a:lt1>
          <a:srgbClr val="FFFFFF"/>
        </a:lt1>
        <a:dk2>
          <a:srgbClr val="DDDDDD"/>
        </a:dk2>
        <a:lt2>
          <a:srgbClr val="C0C0C0"/>
        </a:lt2>
        <a:accent1>
          <a:srgbClr val="C90128"/>
        </a:accent1>
        <a:accent2>
          <a:srgbClr val="C90128"/>
        </a:accent2>
        <a:accent3>
          <a:srgbClr val="FFFFFF"/>
        </a:accent3>
        <a:accent4>
          <a:srgbClr val="000000"/>
        </a:accent4>
        <a:accent5>
          <a:srgbClr val="E1AAAC"/>
        </a:accent5>
        <a:accent6>
          <a:srgbClr val="B6012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OBL">
  <a:themeElements>
    <a:clrScheme name="10_OBL 14">
      <a:dk1>
        <a:srgbClr val="000000"/>
      </a:dk1>
      <a:lt1>
        <a:srgbClr val="FFFFFF"/>
      </a:lt1>
      <a:dk2>
        <a:srgbClr val="C90128"/>
      </a:dk2>
      <a:lt2>
        <a:srgbClr val="666666"/>
      </a:lt2>
      <a:accent1>
        <a:srgbClr val="F3F3F3"/>
      </a:accent1>
      <a:accent2>
        <a:srgbClr val="B8B8B8"/>
      </a:accent2>
      <a:accent3>
        <a:srgbClr val="FFFFFF"/>
      </a:accent3>
      <a:accent4>
        <a:srgbClr val="000000"/>
      </a:accent4>
      <a:accent5>
        <a:srgbClr val="F8F8F8"/>
      </a:accent5>
      <a:accent6>
        <a:srgbClr val="A6A6A6"/>
      </a:accent6>
      <a:hlink>
        <a:srgbClr val="C90128"/>
      </a:hlink>
      <a:folHlink>
        <a:srgbClr val="C90128"/>
      </a:folHlink>
    </a:clrScheme>
    <a:fontScheme name="10_O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BL 13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666666"/>
        </a:hlink>
        <a:folHlink>
          <a:srgbClr val="C901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BL 14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C90128"/>
        </a:hlink>
        <a:folHlink>
          <a:srgbClr val="C901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BL 15">
        <a:dk1>
          <a:srgbClr val="000000"/>
        </a:dk1>
        <a:lt1>
          <a:srgbClr val="FFFFFF"/>
        </a:lt1>
        <a:dk2>
          <a:srgbClr val="C90128"/>
        </a:dk2>
        <a:lt2>
          <a:srgbClr val="666666"/>
        </a:lt2>
        <a:accent1>
          <a:srgbClr val="F3F3F3"/>
        </a:accent1>
        <a:accent2>
          <a:srgbClr val="B8B8B8"/>
        </a:accent2>
        <a:accent3>
          <a:srgbClr val="FFFFFF"/>
        </a:accent3>
        <a:accent4>
          <a:srgbClr val="000000"/>
        </a:accent4>
        <a:accent5>
          <a:srgbClr val="F8F8F8"/>
        </a:accent5>
        <a:accent6>
          <a:srgbClr val="A6A6A6"/>
        </a:accent6>
        <a:hlink>
          <a:srgbClr val="C90128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FlysheetAndBody">
  <a:themeElements>
    <a:clrScheme name="FlysheetAndBody 1">
      <a:dk1>
        <a:srgbClr val="000000"/>
      </a:dk1>
      <a:lt1>
        <a:srgbClr val="FFFFFF"/>
      </a:lt1>
      <a:dk2>
        <a:srgbClr val="DDDDDD"/>
      </a:dk2>
      <a:lt2>
        <a:srgbClr val="C0C0C0"/>
      </a:lt2>
      <a:accent1>
        <a:srgbClr val="C90128"/>
      </a:accent1>
      <a:accent2>
        <a:srgbClr val="C90128"/>
      </a:accent2>
      <a:accent3>
        <a:srgbClr val="FFFFFF"/>
      </a:accent3>
      <a:accent4>
        <a:srgbClr val="000000"/>
      </a:accent4>
      <a:accent5>
        <a:srgbClr val="E1AAAC"/>
      </a:accent5>
      <a:accent6>
        <a:srgbClr val="B60123"/>
      </a:accent6>
      <a:hlink>
        <a:srgbClr val="4D4D4D"/>
      </a:hlink>
      <a:folHlink>
        <a:srgbClr val="969696"/>
      </a:folHlink>
    </a:clrScheme>
    <a:fontScheme name="FlysheetAnd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ysheetAndBody 1">
        <a:dk1>
          <a:srgbClr val="000000"/>
        </a:dk1>
        <a:lt1>
          <a:srgbClr val="FFFFFF"/>
        </a:lt1>
        <a:dk2>
          <a:srgbClr val="DDDDDD"/>
        </a:dk2>
        <a:lt2>
          <a:srgbClr val="C0C0C0"/>
        </a:lt2>
        <a:accent1>
          <a:srgbClr val="C90128"/>
        </a:accent1>
        <a:accent2>
          <a:srgbClr val="C90128"/>
        </a:accent2>
        <a:accent3>
          <a:srgbClr val="FFFFFF"/>
        </a:accent3>
        <a:accent4>
          <a:srgbClr val="000000"/>
        </a:accent4>
        <a:accent5>
          <a:srgbClr val="E1AAAC"/>
        </a:accent5>
        <a:accent6>
          <a:srgbClr val="B6012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OBL 14">
    <a:dk1>
      <a:srgbClr val="000000"/>
    </a:dk1>
    <a:lt1>
      <a:srgbClr val="FFFFFF"/>
    </a:lt1>
    <a:dk2>
      <a:srgbClr val="C90128"/>
    </a:dk2>
    <a:lt2>
      <a:srgbClr val="666666"/>
    </a:lt2>
    <a:accent1>
      <a:srgbClr val="F3F3F3"/>
    </a:accent1>
    <a:accent2>
      <a:srgbClr val="B8B8B8"/>
    </a:accent2>
    <a:accent3>
      <a:srgbClr val="FFFFFF"/>
    </a:accent3>
    <a:accent4>
      <a:srgbClr val="000000"/>
    </a:accent4>
    <a:accent5>
      <a:srgbClr val="F8F8F8"/>
    </a:accent5>
    <a:accent6>
      <a:srgbClr val="A6A6A6"/>
    </a:accent6>
    <a:hlink>
      <a:srgbClr val="C90128"/>
    </a:hlink>
    <a:folHlink>
      <a:srgbClr val="C90128"/>
    </a:folHlink>
  </a:clrScheme>
  <a:fontScheme name="1_OB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910</Words>
  <Application>Microsoft Office PowerPoint</Application>
  <PresentationFormat>Экран (4:3)</PresentationFormat>
  <Paragraphs>232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4_FlysheetAndBody</vt:lpstr>
      <vt:lpstr>5_FlysheetAndBody</vt:lpstr>
      <vt:lpstr>6_FlysheetAndBody</vt:lpstr>
      <vt:lpstr>RUSSIAN</vt:lpstr>
      <vt:lpstr>FlysheetAndBody</vt:lpstr>
      <vt:lpstr>5_OBL</vt:lpstr>
      <vt:lpstr>1_FlysheetAndBody</vt:lpstr>
      <vt:lpstr>10_OBL</vt:lpstr>
      <vt:lpstr>2_FlysheetAndBody</vt:lpstr>
      <vt:lpstr>Тема Office</vt:lpstr>
      <vt:lpstr>Презентация PowerPoint</vt:lpstr>
      <vt:lpstr>ОК РУСАЛ сегодня</vt:lpstr>
      <vt:lpstr>Медицинская служба РУСАЛа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профессиональных заболеваний</vt:lpstr>
      <vt:lpstr>Структура заболеваемости</vt:lpstr>
      <vt:lpstr>Презентация PowerPoint</vt:lpstr>
      <vt:lpstr>Комплексная межведомственная программа управления рисками профессиональных заболеваний </vt:lpstr>
      <vt:lpstr>Участники программы внутри ОК РУСАЛ </vt:lpstr>
      <vt:lpstr>Взаимодействие с Фондом социального страхования</vt:lpstr>
      <vt:lpstr>Презентация PowerPoint</vt:lpstr>
      <vt:lpstr>Ежегодные расходы Компании на Здравоохранение в 2014 году. </vt:lpstr>
      <vt:lpstr>Взносы Компании на здравоохранение в государственные фонды за 2014 год. </vt:lpstr>
      <vt:lpstr>Профилактории РУСАЛа </vt:lpstr>
      <vt:lpstr>Профилактории РУСАЛа </vt:lpstr>
      <vt:lpstr>Презентация PowerPoint</vt:lpstr>
      <vt:lpstr>Презентация PowerPoint</vt:lpstr>
    </vt:vector>
  </TitlesOfParts>
  <Company>Rusal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23</cp:revision>
  <cp:lastPrinted>2015-07-01T15:44:11Z</cp:lastPrinted>
  <dcterms:created xsi:type="dcterms:W3CDTF">2014-12-05T15:26:39Z</dcterms:created>
  <dcterms:modified xsi:type="dcterms:W3CDTF">2015-07-01T15:53:15Z</dcterms:modified>
</cp:coreProperties>
</file>